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88" r:id="rId3"/>
    <p:sldId id="299" r:id="rId4"/>
    <p:sldId id="287" r:id="rId5"/>
    <p:sldId id="302" r:id="rId6"/>
    <p:sldId id="303" r:id="rId7"/>
    <p:sldId id="261" r:id="rId8"/>
    <p:sldId id="301" r:id="rId9"/>
    <p:sldId id="289" r:id="rId10"/>
    <p:sldId id="271" r:id="rId11"/>
    <p:sldId id="293" r:id="rId12"/>
    <p:sldId id="294" r:id="rId13"/>
    <p:sldId id="295" r:id="rId14"/>
    <p:sldId id="296" r:id="rId15"/>
    <p:sldId id="297" r:id="rId16"/>
    <p:sldId id="298" r:id="rId17"/>
    <p:sldId id="265" r:id="rId18"/>
    <p:sldId id="267" r:id="rId19"/>
    <p:sldId id="263" r:id="rId20"/>
    <p:sldId id="290" r:id="rId21"/>
    <p:sldId id="257" r:id="rId22"/>
    <p:sldId id="258" r:id="rId23"/>
    <p:sldId id="270" r:id="rId24"/>
    <p:sldId id="259" r:id="rId25"/>
    <p:sldId id="260" r:id="rId26"/>
    <p:sldId id="262" r:id="rId27"/>
    <p:sldId id="264" r:id="rId28"/>
    <p:sldId id="266" r:id="rId29"/>
    <p:sldId id="268" r:id="rId30"/>
    <p:sldId id="269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</p:sldIdLst>
  <p:sldSz cx="162560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464"/>
    <a:srgbClr val="E4C830"/>
    <a:srgbClr val="8D2DAA"/>
    <a:srgbClr val="601F74"/>
    <a:srgbClr val="FD9665"/>
    <a:srgbClr val="DB562B"/>
    <a:srgbClr val="50CBE9"/>
    <a:srgbClr val="42A8C0"/>
    <a:srgbClr val="3AB647"/>
    <a:srgbClr val="2F9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0"/>
    <p:restoredTop sz="94643"/>
  </p:normalViewPr>
  <p:slideViewPr>
    <p:cSldViewPr>
      <p:cViewPr>
        <p:scale>
          <a:sx n="66" d="100"/>
          <a:sy n="66" d="100"/>
        </p:scale>
        <p:origin x="822" y="5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Hoja1!$A$2</c:f>
              <c:strCache>
                <c:ptCount val="1"/>
                <c:pt idx="0">
                  <c:v>Value 1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CA5-418D-9228-CDB632BD55F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CA5-418D-9228-CDB632BD55F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CA5-418D-9228-CDB632BD55F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TeXGyreHeros" charset="0"/>
                    <a:ea typeface="TeXGyreHeros" charset="0"/>
                    <a:cs typeface="TeXGyreHeros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Hoja1!$B$1:$D$1</c:f>
              <c:strCache>
                <c:ptCount val="3"/>
                <c:pt idx="0">
                  <c:v>Data A</c:v>
                </c:pt>
                <c:pt idx="1">
                  <c:v>Data B</c:v>
                </c:pt>
                <c:pt idx="2">
                  <c:v>Data C</c:v>
                </c:pt>
              </c:strCache>
            </c:strRef>
          </c:cat>
          <c:val>
            <c:numRef>
              <c:f>Hoja1!$B$2:$D$2</c:f>
              <c:numCache>
                <c:formatCode>0%</c:formatCode>
                <c:ptCount val="3"/>
                <c:pt idx="0">
                  <c:v>0.45</c:v>
                </c:pt>
                <c:pt idx="1">
                  <c:v>0.1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CA5-418D-9228-CDB632BD55F7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Value 2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8-3CA5-418D-9228-CDB632BD55F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A-3CA5-418D-9228-CDB632BD55F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C-3CA5-418D-9228-CDB632BD55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TeXGyreHeros" charset="0"/>
                    <a:ea typeface="TeXGyreHeros" charset="0"/>
                    <a:cs typeface="TeXGyreHeros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Hoja1!$B$1:$D$1</c:f>
              <c:strCache>
                <c:ptCount val="3"/>
                <c:pt idx="0">
                  <c:v>Data A</c:v>
                </c:pt>
                <c:pt idx="1">
                  <c:v>Data B</c:v>
                </c:pt>
                <c:pt idx="2">
                  <c:v>Data C</c:v>
                </c:pt>
              </c:strCache>
            </c:strRef>
          </c:cat>
          <c:val>
            <c:numRef>
              <c:f>Hoja1!$B$3:$D$3</c:f>
              <c:numCache>
                <c:formatCode>0%</c:formatCode>
                <c:ptCount val="3"/>
                <c:pt idx="0">
                  <c:v>0.3</c:v>
                </c:pt>
                <c:pt idx="1">
                  <c:v>0.1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3CA5-418D-9228-CDB632BD55F7}"/>
            </c:ext>
          </c:extLst>
        </c:ser>
        <c:ser>
          <c:idx val="2"/>
          <c:order val="2"/>
          <c:tx>
            <c:strRef>
              <c:f>Hoja1!$A$4</c:f>
              <c:strCache>
                <c:ptCount val="1"/>
                <c:pt idx="0">
                  <c:v>Value 3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hade val="51000"/>
                      <a:satMod val="130000"/>
                    </a:schemeClr>
                  </a:gs>
                  <a:gs pos="80000">
                    <a:schemeClr val="accent1">
                      <a:shade val="93000"/>
                      <a:satMod val="130000"/>
                    </a:schemeClr>
                  </a:gs>
                  <a:gs pos="100000">
                    <a:schemeClr val="accent1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CA5-418D-9228-CDB632BD55F7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hade val="51000"/>
                      <a:satMod val="130000"/>
                    </a:schemeClr>
                  </a:gs>
                  <a:gs pos="80000">
                    <a:schemeClr val="accent2">
                      <a:shade val="93000"/>
                      <a:satMod val="130000"/>
                    </a:schemeClr>
                  </a:gs>
                  <a:gs pos="100000">
                    <a:schemeClr val="accent2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CA5-418D-9228-CDB632BD55F7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hade val="51000"/>
                      <a:satMod val="130000"/>
                    </a:schemeClr>
                  </a:gs>
                  <a:gs pos="80000">
                    <a:schemeClr val="accent3">
                      <a:shade val="93000"/>
                      <a:satMod val="130000"/>
                    </a:schemeClr>
                  </a:gs>
                  <a:gs pos="100000">
                    <a:schemeClr val="accent3">
                      <a:shade val="94000"/>
                      <a:satMod val="135000"/>
                    </a:scheme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3CA5-418D-9228-CDB632BD55F7}"/>
              </c:ext>
            </c:extLst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bg1"/>
                    </a:solidFill>
                    <a:latin typeface="TeXGyreHeros" charset="0"/>
                    <a:ea typeface="TeXGyreHeros" charset="0"/>
                    <a:cs typeface="TeXGyreHeros" charset="0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Hoja1!$B$1:$D$1</c:f>
              <c:strCache>
                <c:ptCount val="3"/>
                <c:pt idx="0">
                  <c:v>Data A</c:v>
                </c:pt>
                <c:pt idx="1">
                  <c:v>Data B</c:v>
                </c:pt>
                <c:pt idx="2">
                  <c:v>Data C</c:v>
                </c:pt>
              </c:strCache>
            </c:strRef>
          </c:cat>
          <c:val>
            <c:numRef>
              <c:f>Hoja1!$B$4:$D$4</c:f>
              <c:numCache>
                <c:formatCode>0%</c:formatCode>
                <c:ptCount val="3"/>
                <c:pt idx="0">
                  <c:v>0.25</c:v>
                </c:pt>
                <c:pt idx="1">
                  <c:v>0.8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3CA5-418D-9228-CDB632BD55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bg1"/>
              </a:solidFill>
              <a:latin typeface="TeXGyreHeros" charset="0"/>
              <a:ea typeface="TeXGyreHeros" charset="0"/>
              <a:cs typeface="TeXGyreHeros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2000">
          <a:solidFill>
            <a:schemeClr val="bg1"/>
          </a:solidFill>
          <a:latin typeface="TeXGyreHeros" charset="0"/>
          <a:ea typeface="TeXGyreHeros" charset="0"/>
          <a:cs typeface="TeXGyreHeros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5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1D82F-C71E-144A-BBBA-28F6ED20180C}" type="datetimeFigureOut">
              <a:rPr lang="es-ES_tradnl" smtClean="0"/>
              <a:t>26/06/2023</a:t>
            </a:fld>
            <a:endParaRPr lang="es-ES_tradn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47F2E3-A919-8A40-8A5C-6028024B54EB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7460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88132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97582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6744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432595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8860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473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8936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0108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434015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0547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16602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47F2E3-A919-8A40-8A5C-6028024B54EB}" type="slidenum">
              <a:rPr lang="es-ES_tradnl" smtClean="0"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52627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7462" y="665040"/>
            <a:ext cx="14452600" cy="1470025"/>
          </a:xfrm>
        </p:spPr>
        <p:txBody>
          <a:bodyPr>
            <a:noAutofit/>
          </a:bodyPr>
          <a:lstStyle>
            <a:lvl1pPr algn="l">
              <a:defRPr lang="en-US" sz="8000" b="1" kern="1200" dirty="0">
                <a:solidFill>
                  <a:srgbClr val="FFFFFF"/>
                </a:solidFill>
                <a:latin typeface="TeX Gyre Heros" pitchFamily="18" charset="0"/>
                <a:ea typeface="+mn-ea"/>
                <a:cs typeface="TeX Gyre Heros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74985" y="8397875"/>
            <a:ext cx="1168400" cy="365125"/>
          </a:xfrm>
        </p:spPr>
        <p:txBody>
          <a:bodyPr/>
          <a:lstStyle>
            <a:lvl1pPr>
              <a:defRPr lang="en-US" sz="2500" kern="1200" smtClean="0">
                <a:solidFill>
                  <a:srgbClr val="FFFFFF"/>
                </a:solidFill>
                <a:latin typeface="TeX Gyre Heros" pitchFamily="18" charset="0"/>
                <a:ea typeface="+mn-ea"/>
                <a:cs typeface="TeX Gyre Heros" pitchFamily="18" charset="0"/>
              </a:defRPr>
            </a:lvl1pPr>
          </a:lstStyle>
          <a:p>
            <a:fld id="{B6F15528-21DE-4FAA-801E-634DDDAF4B2B}" type="slidenum">
              <a:rPr lang="tr-TR" smtClean="0"/>
              <a:pPr/>
              <a:t>‹#›</a:t>
            </a:fld>
            <a:endParaRPr lang="tr-TR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7462" y="665040"/>
            <a:ext cx="14452600" cy="1470025"/>
          </a:xfrm>
        </p:spPr>
        <p:txBody>
          <a:bodyPr>
            <a:noAutofit/>
          </a:bodyPr>
          <a:lstStyle>
            <a:lvl1pPr algn="l">
              <a:defRPr lang="en-US" sz="8000" b="1" kern="1200" dirty="0">
                <a:solidFill>
                  <a:srgbClr val="FFFFFF"/>
                </a:solidFill>
                <a:latin typeface="TeX Gyre Heros" pitchFamily="18" charset="0"/>
                <a:ea typeface="+mn-ea"/>
                <a:cs typeface="TeX Gyre Heros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74985" y="8397875"/>
            <a:ext cx="1168400" cy="365125"/>
          </a:xfrm>
        </p:spPr>
        <p:txBody>
          <a:bodyPr/>
          <a:lstStyle>
            <a:lvl1pPr>
              <a:defRPr lang="en-US" sz="2500" kern="1200" smtClean="0">
                <a:solidFill>
                  <a:srgbClr val="FFFFFF"/>
                </a:solidFill>
                <a:latin typeface="TeX Gyre Heros" pitchFamily="18" charset="0"/>
                <a:ea typeface="+mn-ea"/>
                <a:cs typeface="TeX Gyre Heros" pitchFamily="18" charset="0"/>
              </a:defRPr>
            </a:lvl1pPr>
          </a:lstStyle>
          <a:p>
            <a:fld id="{B6F15528-21DE-4FAA-801E-634DDDAF4B2B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346161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74985" y="8397875"/>
            <a:ext cx="1168400" cy="365125"/>
          </a:xfrm>
        </p:spPr>
        <p:txBody>
          <a:bodyPr/>
          <a:lstStyle>
            <a:lvl1pPr>
              <a:defRPr lang="en-US" sz="2500" kern="1200" smtClean="0">
                <a:solidFill>
                  <a:srgbClr val="FFFFFF"/>
                </a:solidFill>
                <a:latin typeface="TeX Gyre Heros" pitchFamily="18" charset="0"/>
                <a:ea typeface="+mn-ea"/>
                <a:cs typeface="TeX Gyre Heros" pitchFamily="18" charset="0"/>
              </a:defRPr>
            </a:lvl1pPr>
          </a:lstStyle>
          <a:p>
            <a:fld id="{B6F15528-21DE-4FAA-801E-634DDDAF4B2B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761132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575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CBBF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774985" y="8397875"/>
            <a:ext cx="1168400" cy="365125"/>
          </a:xfrm>
        </p:spPr>
        <p:txBody>
          <a:bodyPr/>
          <a:lstStyle>
            <a:lvl1pPr>
              <a:defRPr lang="en-US" sz="2500" kern="1200" smtClean="0">
                <a:solidFill>
                  <a:schemeClr val="tx1"/>
                </a:solidFill>
                <a:latin typeface="TeX Gyre Heros" pitchFamily="18" charset="0"/>
                <a:ea typeface="+mn-ea"/>
                <a:cs typeface="TeX Gyre Heros" pitchFamily="18" charset="0"/>
              </a:defRPr>
            </a:lvl1pPr>
          </a:lstStyle>
          <a:p>
            <a:fld id="{B6F15528-21DE-4FAA-801E-634DDDAF4B2B}" type="slidenum">
              <a:rPr lang="tr-TR" smtClean="0"/>
              <a:pPr/>
              <a:t>‹#›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7956044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2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foreducation.com/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foreducation.com/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slidesforeducation.com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n 4">
            <a:extLst>
              <a:ext uri="{FF2B5EF4-FFF2-40B4-BE49-F238E27FC236}">
                <a16:creationId xmlns:a16="http://schemas.microsoft.com/office/drawing/2014/main" id="{5316EC56-F756-0A7C-8AFF-6E7F945629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E991C49-4601-C32A-15DA-1F8429E82619}"/>
              </a:ext>
            </a:extLst>
          </p:cNvPr>
          <p:cNvSpPr/>
          <p:nvPr/>
        </p:nvSpPr>
        <p:spPr>
          <a:xfrm>
            <a:off x="-1168400" y="-1524000"/>
            <a:ext cx="19202400" cy="11430000"/>
          </a:xfrm>
          <a:custGeom>
            <a:avLst/>
            <a:gdLst>
              <a:gd name="connsiteX0" fmla="*/ 5955776 w 16256000"/>
              <a:gd name="connsiteY0" fmla="*/ 2122295 h 9144000"/>
              <a:gd name="connsiteX1" fmla="*/ 7571533 w 16256000"/>
              <a:gd name="connsiteY1" fmla="*/ 6647990 h 9144000"/>
              <a:gd name="connsiteX2" fmla="*/ 7571533 w 16256000"/>
              <a:gd name="connsiteY2" fmla="*/ 6672107 h 9144000"/>
              <a:gd name="connsiteX3" fmla="*/ 6872182 w 16256000"/>
              <a:gd name="connsiteY3" fmla="*/ 7395576 h 9144000"/>
              <a:gd name="connsiteX4" fmla="*/ 6574747 w 16256000"/>
              <a:gd name="connsiteY4" fmla="*/ 7347341 h 9144000"/>
              <a:gd name="connsiteX5" fmla="*/ 6574747 w 16256000"/>
              <a:gd name="connsiteY5" fmla="*/ 8191396 h 9144000"/>
              <a:gd name="connsiteX6" fmla="*/ 6976678 w 16256000"/>
              <a:gd name="connsiteY6" fmla="*/ 8223552 h 9144000"/>
              <a:gd name="connsiteX7" fmla="*/ 8423613 w 16256000"/>
              <a:gd name="connsiteY7" fmla="*/ 7258911 h 9144000"/>
              <a:gd name="connsiteX8" fmla="*/ 10208180 w 16256000"/>
              <a:gd name="connsiteY8" fmla="*/ 2122295 h 9144000"/>
              <a:gd name="connsiteX9" fmla="*/ 9050624 w 16256000"/>
              <a:gd name="connsiteY9" fmla="*/ 2122295 h 9144000"/>
              <a:gd name="connsiteX10" fmla="*/ 8150309 w 16256000"/>
              <a:gd name="connsiteY10" fmla="*/ 5281432 h 9144000"/>
              <a:gd name="connsiteX11" fmla="*/ 7193721 w 16256000"/>
              <a:gd name="connsiteY11" fmla="*/ 2122295 h 9144000"/>
              <a:gd name="connsiteX12" fmla="*/ 12515221 w 16256000"/>
              <a:gd name="connsiteY12" fmla="*/ 2049953 h 9144000"/>
              <a:gd name="connsiteX13" fmla="*/ 10465403 w 16256000"/>
              <a:gd name="connsiteY13" fmla="*/ 4324840 h 9144000"/>
              <a:gd name="connsiteX14" fmla="*/ 12499155 w 16256000"/>
              <a:gd name="connsiteY14" fmla="*/ 6535440 h 9144000"/>
              <a:gd name="connsiteX15" fmla="*/ 14388216 w 16256000"/>
              <a:gd name="connsiteY15" fmla="*/ 4959878 h 9144000"/>
              <a:gd name="connsiteX16" fmla="*/ 13311054 w 16256000"/>
              <a:gd name="connsiteY16" fmla="*/ 4959878 h 9144000"/>
              <a:gd name="connsiteX17" fmla="*/ 12507194 w 16256000"/>
              <a:gd name="connsiteY17" fmla="*/ 5627073 h 9144000"/>
              <a:gd name="connsiteX18" fmla="*/ 11590788 w 16256000"/>
              <a:gd name="connsiteY18" fmla="*/ 4324840 h 9144000"/>
              <a:gd name="connsiteX19" fmla="*/ 12507194 w 16256000"/>
              <a:gd name="connsiteY19" fmla="*/ 2958282 h 9144000"/>
              <a:gd name="connsiteX20" fmla="*/ 13311054 w 16256000"/>
              <a:gd name="connsiteY20" fmla="*/ 3746075 h 9144000"/>
              <a:gd name="connsiteX21" fmla="*/ 14388216 w 16256000"/>
              <a:gd name="connsiteY21" fmla="*/ 3746075 h 9144000"/>
              <a:gd name="connsiteX22" fmla="*/ 12515221 w 16256000"/>
              <a:gd name="connsiteY22" fmla="*/ 2049953 h 9144000"/>
              <a:gd name="connsiteX23" fmla="*/ 4066809 w 16256000"/>
              <a:gd name="connsiteY23" fmla="*/ 2049948 h 9144000"/>
              <a:gd name="connsiteX24" fmla="*/ 2764564 w 16256000"/>
              <a:gd name="connsiteY24" fmla="*/ 2749273 h 9144000"/>
              <a:gd name="connsiteX25" fmla="*/ 2764564 w 16256000"/>
              <a:gd name="connsiteY25" fmla="*/ 2122286 h 9144000"/>
              <a:gd name="connsiteX26" fmla="*/ 1639166 w 16256000"/>
              <a:gd name="connsiteY26" fmla="*/ 2122286 h 9144000"/>
              <a:gd name="connsiteX27" fmla="*/ 1639166 w 16256000"/>
              <a:gd name="connsiteY27" fmla="*/ 6463096 h 9144000"/>
              <a:gd name="connsiteX28" fmla="*/ 2764564 w 16256000"/>
              <a:gd name="connsiteY28" fmla="*/ 6463096 h 9144000"/>
              <a:gd name="connsiteX29" fmla="*/ 2764564 w 16256000"/>
              <a:gd name="connsiteY29" fmla="*/ 3858605 h 9144000"/>
              <a:gd name="connsiteX30" fmla="*/ 3672918 w 16256000"/>
              <a:gd name="connsiteY30" fmla="*/ 3006512 h 9144000"/>
              <a:gd name="connsiteX31" fmla="*/ 4396385 w 16256000"/>
              <a:gd name="connsiteY31" fmla="*/ 3786254 h 9144000"/>
              <a:gd name="connsiteX32" fmla="*/ 4396385 w 16256000"/>
              <a:gd name="connsiteY32" fmla="*/ 6463096 h 9144000"/>
              <a:gd name="connsiteX33" fmla="*/ 5521784 w 16256000"/>
              <a:gd name="connsiteY33" fmla="*/ 6463096 h 9144000"/>
              <a:gd name="connsiteX34" fmla="*/ 5521784 w 16256000"/>
              <a:gd name="connsiteY34" fmla="*/ 3553145 h 9144000"/>
              <a:gd name="connsiteX35" fmla="*/ 4066809 w 16256000"/>
              <a:gd name="connsiteY35" fmla="*/ 2049948 h 9144000"/>
              <a:gd name="connsiteX36" fmla="*/ 0 w 16256000"/>
              <a:gd name="connsiteY36" fmla="*/ 0 h 9144000"/>
              <a:gd name="connsiteX37" fmla="*/ 16256000 w 16256000"/>
              <a:gd name="connsiteY37" fmla="*/ 0 h 9144000"/>
              <a:gd name="connsiteX38" fmla="*/ 16256000 w 16256000"/>
              <a:gd name="connsiteY38" fmla="*/ 9144000 h 9144000"/>
              <a:gd name="connsiteX39" fmla="*/ 0 w 16256000"/>
              <a:gd name="connsiteY39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256000" h="9144000">
                <a:moveTo>
                  <a:pt x="5955776" y="2122295"/>
                </a:moveTo>
                <a:lnTo>
                  <a:pt x="7571533" y="6647990"/>
                </a:lnTo>
                <a:lnTo>
                  <a:pt x="7571533" y="6672107"/>
                </a:lnTo>
                <a:cubicBezTo>
                  <a:pt x="7571533" y="7082064"/>
                  <a:pt x="7266059" y="7395576"/>
                  <a:pt x="6872182" y="7395576"/>
                </a:cubicBezTo>
                <a:cubicBezTo>
                  <a:pt x="6783752" y="7395576"/>
                  <a:pt x="6719452" y="7387524"/>
                  <a:pt x="6574747" y="7347341"/>
                </a:cubicBezTo>
                <a:lnTo>
                  <a:pt x="6574747" y="8191396"/>
                </a:lnTo>
                <a:cubicBezTo>
                  <a:pt x="6743569" y="8215501"/>
                  <a:pt x="6840025" y="8223552"/>
                  <a:pt x="6976678" y="8223552"/>
                </a:cubicBezTo>
                <a:cubicBezTo>
                  <a:pt x="7732302" y="8223552"/>
                  <a:pt x="8126192" y="8086888"/>
                  <a:pt x="8423613" y="7258911"/>
                </a:cubicBezTo>
                <a:lnTo>
                  <a:pt x="10208180" y="2122295"/>
                </a:lnTo>
                <a:lnTo>
                  <a:pt x="9050624" y="2122295"/>
                </a:lnTo>
                <a:lnTo>
                  <a:pt x="8150309" y="5281432"/>
                </a:lnTo>
                <a:lnTo>
                  <a:pt x="7193721" y="2122295"/>
                </a:lnTo>
                <a:close/>
                <a:moveTo>
                  <a:pt x="12515221" y="2049953"/>
                </a:moveTo>
                <a:cubicBezTo>
                  <a:pt x="11221027" y="2049953"/>
                  <a:pt x="10465403" y="2845760"/>
                  <a:pt x="10465403" y="4324840"/>
                </a:cubicBezTo>
                <a:cubicBezTo>
                  <a:pt x="10465403" y="5755724"/>
                  <a:pt x="11212988" y="6535440"/>
                  <a:pt x="12499155" y="6535440"/>
                </a:cubicBezTo>
                <a:cubicBezTo>
                  <a:pt x="13552202" y="6535440"/>
                  <a:pt x="14283708" y="5884311"/>
                  <a:pt x="14388216" y="4959878"/>
                </a:cubicBezTo>
                <a:lnTo>
                  <a:pt x="13311054" y="4959878"/>
                </a:lnTo>
                <a:cubicBezTo>
                  <a:pt x="13166349" y="5410055"/>
                  <a:pt x="12941268" y="5627073"/>
                  <a:pt x="12507194" y="5627073"/>
                </a:cubicBezTo>
                <a:cubicBezTo>
                  <a:pt x="11936444" y="5627073"/>
                  <a:pt x="11590788" y="5168882"/>
                  <a:pt x="11590788" y="4324840"/>
                </a:cubicBezTo>
                <a:cubicBezTo>
                  <a:pt x="11590788" y="3529032"/>
                  <a:pt x="11799792" y="2958282"/>
                  <a:pt x="12507194" y="2958282"/>
                </a:cubicBezTo>
                <a:cubicBezTo>
                  <a:pt x="12965385" y="2958282"/>
                  <a:pt x="13182427" y="3175337"/>
                  <a:pt x="13311054" y="3746075"/>
                </a:cubicBezTo>
                <a:lnTo>
                  <a:pt x="14388216" y="3746075"/>
                </a:lnTo>
                <a:cubicBezTo>
                  <a:pt x="14307825" y="2684978"/>
                  <a:pt x="13600436" y="2049953"/>
                  <a:pt x="12515221" y="2049953"/>
                </a:cubicBezTo>
                <a:close/>
                <a:moveTo>
                  <a:pt x="4066809" y="2049948"/>
                </a:moveTo>
                <a:cubicBezTo>
                  <a:pt x="3480005" y="2049948"/>
                  <a:pt x="3086102" y="2266978"/>
                  <a:pt x="2764564" y="2749273"/>
                </a:cubicBezTo>
                <a:lnTo>
                  <a:pt x="2764564" y="2122286"/>
                </a:lnTo>
                <a:lnTo>
                  <a:pt x="1639166" y="2122286"/>
                </a:lnTo>
                <a:lnTo>
                  <a:pt x="1639166" y="6463096"/>
                </a:lnTo>
                <a:lnTo>
                  <a:pt x="2764564" y="6463096"/>
                </a:lnTo>
                <a:lnTo>
                  <a:pt x="2764564" y="3858605"/>
                </a:lnTo>
                <a:cubicBezTo>
                  <a:pt x="2764564" y="3344129"/>
                  <a:pt x="3126296" y="3006512"/>
                  <a:pt x="3672918" y="3006512"/>
                </a:cubicBezTo>
                <a:cubicBezTo>
                  <a:pt x="4155226" y="3006512"/>
                  <a:pt x="4396385" y="3271789"/>
                  <a:pt x="4396385" y="3786254"/>
                </a:cubicBezTo>
                <a:lnTo>
                  <a:pt x="4396385" y="6463096"/>
                </a:lnTo>
                <a:lnTo>
                  <a:pt x="5521784" y="6463096"/>
                </a:lnTo>
                <a:lnTo>
                  <a:pt x="5521784" y="3553145"/>
                </a:lnTo>
                <a:cubicBezTo>
                  <a:pt x="5521784" y="2596544"/>
                  <a:pt x="4991241" y="2049948"/>
                  <a:pt x="4066809" y="2049948"/>
                </a:cubicBezTo>
                <a:close/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2814045" y="3625586"/>
            <a:ext cx="10627909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101600" algn="l"/>
              </a:tabLst>
            </a:pPr>
            <a:r>
              <a:rPr lang="en-US" altLang="zh-CN" sz="1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DEMOGRAPHICS</a:t>
            </a:r>
            <a:endParaRPr lang="en-US" altLang="zh-CN" sz="120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10</a:t>
            </a:fld>
            <a:endParaRPr lang="tr-TR" dirty="0"/>
          </a:p>
        </p:txBody>
      </p: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-491" y="0"/>
            <a:ext cx="16256491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685800"/>
            <a:ext cx="8143768" cy="25237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/>
                <a:ea typeface="TeXGyreHeros" charset="0"/>
                <a:cs typeface="TeXGyreHeros" charset="0"/>
              </a:rPr>
              <a:t>Hypothesis Testing</a:t>
            </a:r>
            <a:endParaRPr lang="en-US" altLang="zh-CN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eXGyreHeros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/>
              </a:rPr>
              <a:t>Is there a relationship between the demographic</a:t>
            </a:r>
            <a:b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/>
              </a:rPr>
            </a:br>
            <a:r>
              <a:rPr lang="en-US" sz="28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/>
              </a:rPr>
              <a:t>of the perpetrator and the demographic of the victims?</a:t>
            </a:r>
            <a: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/>
              </a:rPr>
              <a:t> </a:t>
            </a:r>
            <a:br>
              <a:rPr lang="en-US" sz="28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/>
              </a:rPr>
            </a:br>
            <a:endParaRPr lang="en-US" altLang="zh-CN" sz="25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eXGyreHeros"/>
              <a:ea typeface="TeXGyreHeros" charset="0"/>
              <a:cs typeface="TeXGyreHeros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524000" y="3619500"/>
            <a:ext cx="6013740" cy="36163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tabLst/>
            </a:pPr>
            <a:r>
              <a:rPr lang="en-US" altLang="zh-CN" sz="44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Null Hypothesis</a:t>
            </a:r>
          </a:p>
          <a:p>
            <a:pPr>
              <a:tabLst/>
            </a:pPr>
            <a:r>
              <a:rPr lang="en-US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MRoman10-Regular"/>
              </a:rPr>
              <a:t>The age/sex/race of the victim and the age/sex/race of the perpetrator are </a:t>
            </a:r>
            <a:r>
              <a:rPr lang="en-US" sz="36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MRoman10-Bold"/>
              </a:rPr>
              <a:t>not related (independent)</a:t>
            </a:r>
            <a:r>
              <a:rPr lang="en-US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MRoman10-Regular"/>
              </a:rPr>
              <a:t>.</a:t>
            </a:r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b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altLang="zh-CN" sz="40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11</a:t>
            </a:fld>
            <a:endParaRPr lang="tr-TR" dirty="0"/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FF84DBC3-614D-7979-FC7A-8CAD53CA20C2}"/>
              </a:ext>
            </a:extLst>
          </p:cNvPr>
          <p:cNvSpPr txBox="1"/>
          <p:nvPr/>
        </p:nvSpPr>
        <p:spPr>
          <a:xfrm>
            <a:off x="8680160" y="3619500"/>
            <a:ext cx="6013740" cy="3493264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tabLst/>
            </a:pPr>
            <a:r>
              <a:rPr lang="en-US" altLang="zh-CN" sz="4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Alternative Hypothesis</a:t>
            </a:r>
          </a:p>
          <a:p>
            <a:pPr>
              <a:tabLst/>
            </a:pPr>
            <a:r>
              <a:rPr lang="en-US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MRoman10-Regular"/>
              </a:rPr>
              <a:t>The age/sex/race of the victim and the age/sex/race of the perpetrator are </a:t>
            </a:r>
            <a:r>
              <a:rPr lang="en-US" sz="36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MRoman10-Bold"/>
              </a:rPr>
              <a:t>related (not independent)</a:t>
            </a:r>
            <a:r>
              <a:rPr lang="en-US" sz="3600" b="0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LMRoman10-Regular"/>
              </a:rPr>
              <a:t>.</a:t>
            </a:r>
            <a:r>
              <a:rPr lang="en-US" sz="40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br>
              <a:rPr lang="en-US" sz="36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endParaRPr lang="en-US" altLang="zh-CN" sz="36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eXGyreHeros" charset="0"/>
              <a:ea typeface="TeXGyreHeros" charset="0"/>
              <a:cs typeface="TeXGyreHero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1942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A4DF96-38A9-336D-A51E-0168C861A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3400" y="2895600"/>
            <a:ext cx="13151694" cy="476297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7E4F00A-E878-127D-0C4B-8D9988B93599}"/>
              </a:ext>
            </a:extLst>
          </p:cNvPr>
          <p:cNvSpPr/>
          <p:nvPr/>
        </p:nvSpPr>
        <p:spPr>
          <a:xfrm>
            <a:off x="1697564" y="881688"/>
            <a:ext cx="1243227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XGyreHeros"/>
                <a:cs typeface="Helvetica" panose="020B0604020202020204" pitchFamily="34" charset="0"/>
              </a:rPr>
              <a:t>Age Data</a:t>
            </a:r>
          </a:p>
        </p:txBody>
      </p:sp>
    </p:spTree>
    <p:extLst>
      <p:ext uri="{BB962C8B-B14F-4D97-AF65-F5344CB8AC3E}">
        <p14:creationId xmlns:p14="http://schemas.microsoft.com/office/powerpoint/2010/main" val="3226831236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F83C94-2A8B-C704-6496-F350516B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0134" y="2868048"/>
            <a:ext cx="9192908" cy="27340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084F600-A47C-F583-78DE-AB4ADA872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399" y="5937482"/>
            <a:ext cx="7554379" cy="1924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5954B-041F-1248-23FE-F627136D9E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800" y="1354342"/>
            <a:ext cx="7554379" cy="114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1965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4C9ED1-C727-72F4-05E4-36F1B178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791" y="2648908"/>
            <a:ext cx="9229180" cy="3505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6DB9AF-CA26-9EE7-4181-15A6F1147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b="69024"/>
          <a:stretch/>
        </p:blipFill>
        <p:spPr>
          <a:xfrm>
            <a:off x="4503619" y="6119983"/>
            <a:ext cx="7248762" cy="13484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DE22CE3-56BA-D805-8EF8-ED5B1E6DEED5}"/>
              </a:ext>
            </a:extLst>
          </p:cNvPr>
          <p:cNvSpPr/>
          <p:nvPr/>
        </p:nvSpPr>
        <p:spPr>
          <a:xfrm>
            <a:off x="1581157" y="674998"/>
            <a:ext cx="1243227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XGyreHeros"/>
                <a:cs typeface="Helvetica" panose="020B0604020202020204" pitchFamily="34" charset="0"/>
              </a:rPr>
              <a:t>Race Data</a:t>
            </a:r>
          </a:p>
        </p:txBody>
      </p:sp>
    </p:spTree>
    <p:extLst>
      <p:ext uri="{BB962C8B-B14F-4D97-AF65-F5344CB8AC3E}">
        <p14:creationId xmlns:p14="http://schemas.microsoft.com/office/powerpoint/2010/main" val="4022520449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1478E9-1A3F-D66F-67BA-BFBDE25B2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181100"/>
            <a:ext cx="11833829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61944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AC69CC-C5E3-7069-7545-BC422D0335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2651238"/>
            <a:ext cx="10478116" cy="55805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3884D9-0525-D65A-A5AE-1E10D9AE5BCF}"/>
              </a:ext>
            </a:extLst>
          </p:cNvPr>
          <p:cNvSpPr/>
          <p:nvPr/>
        </p:nvSpPr>
        <p:spPr>
          <a:xfrm>
            <a:off x="1697564" y="881688"/>
            <a:ext cx="1243227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XGyreHeros"/>
                <a:cs typeface="Helvetica" panose="020B0604020202020204" pitchFamily="34" charset="0"/>
              </a:rPr>
              <a:t>Sex Data</a:t>
            </a:r>
          </a:p>
        </p:txBody>
      </p:sp>
    </p:spTree>
    <p:extLst>
      <p:ext uri="{BB962C8B-B14F-4D97-AF65-F5344CB8AC3E}">
        <p14:creationId xmlns:p14="http://schemas.microsoft.com/office/powerpoint/2010/main" val="390866591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8388728" y="9144000"/>
            <a:ext cx="5848032" cy="0"/>
          </a:xfrm>
          <a:custGeom>
            <a:avLst/>
            <a:gdLst>
              <a:gd name="connsiteX0" fmla="*/ 0 w 5848032"/>
              <a:gd name="connsiteY0" fmla="*/ 0 h 0"/>
              <a:gd name="connsiteX1" fmla="*/ 5848032 w 5848032"/>
              <a:gd name="connsiteY1" fmla="*/ 0 h 0"/>
              <a:gd name="connsiteX2" fmla="*/ 0 w 5848032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848032">
                <a:moveTo>
                  <a:pt x="0" y="0"/>
                </a:moveTo>
                <a:lnTo>
                  <a:pt x="5848032" y="0"/>
                </a:lnTo>
                <a:lnTo>
                  <a:pt x="0" y="0"/>
                </a:lnTo>
              </a:path>
            </a:pathLst>
          </a:custGeom>
          <a:solidFill>
            <a:srgbClr val="FFE03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11300" y="800100"/>
            <a:ext cx="5267339" cy="1277273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Bias Sources</a:t>
            </a:r>
            <a:endParaRPr lang="en-US" altLang="zh-CN" sz="25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17</a:t>
            </a:fld>
            <a:endParaRPr lang="tr-TR" dirty="0"/>
          </a:p>
        </p:txBody>
      </p:sp>
      <p:sp>
        <p:nvSpPr>
          <p:cNvPr id="7" name="TextBox 1"/>
          <p:cNvSpPr txBox="1"/>
          <p:nvPr/>
        </p:nvSpPr>
        <p:spPr>
          <a:xfrm>
            <a:off x="1511300" y="2979509"/>
            <a:ext cx="13169900" cy="4355038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</p:spPr>
        <p:txBody>
          <a:bodyPr wrap="square" lIns="0" tIns="0" rIns="0" rtlCol="0">
            <a:spAutoFit/>
          </a:bodyPr>
          <a:lstStyle/>
          <a:p>
            <a:pPr marL="342900" indent="-342900">
              <a:buFont typeface="Arial" charset="0"/>
              <a:buChar char="•"/>
              <a:tabLst/>
            </a:pPr>
            <a:r>
              <a:rPr lang="en-US" altLang="zh-CN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Recall Bias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~50% of Perpetrator information is missing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Implies Missing Data (Perpetrators not Caught)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Not known how Perpetrator Data is Recorded/Verified</a:t>
            </a:r>
          </a:p>
          <a:p>
            <a:pPr marL="342900" indent="-342900">
              <a:buFont typeface="Arial" charset="0"/>
              <a:buChar char="•"/>
            </a:pPr>
            <a:r>
              <a:rPr lang="en-US" altLang="zh-CN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Bias within Report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Cannot make conclusions from cross-tables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altLang="zh-CN" sz="40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Analyzed only independence between perp/victim</a:t>
            </a: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" y="0"/>
            <a:ext cx="16256491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11300" y="814507"/>
            <a:ext cx="5046253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Conclusions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823200" y="5095239"/>
            <a:ext cx="6629400" cy="3062377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rtlCol="0">
            <a:spAutoFit/>
          </a:bodyPr>
          <a:lstStyle/>
          <a:p>
            <a:pPr>
              <a:tabLst/>
            </a:pPr>
            <a:r>
              <a:rPr lang="en-US" altLang="zh-CN" sz="36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Demographics</a:t>
            </a:r>
          </a:p>
          <a:p>
            <a:pPr>
              <a:tabLst/>
            </a:pPr>
            <a:br>
              <a:rPr lang="en-US" sz="3200" dirty="0">
                <a:solidFill>
                  <a:schemeClr val="bg1"/>
                </a:solidFill>
                <a:latin typeface="TeXGyreHeros"/>
              </a:rPr>
            </a:br>
            <a:r>
              <a:rPr lang="en-US" sz="3200" dirty="0">
                <a:solidFill>
                  <a:schemeClr val="bg1"/>
                </a:solidFill>
                <a:latin typeface="TeXGyreHeros"/>
              </a:rPr>
              <a:t>T</a:t>
            </a:r>
            <a:r>
              <a:rPr lang="en-US" sz="3200" b="0" i="0" dirty="0">
                <a:solidFill>
                  <a:schemeClr val="bg1"/>
                </a:solidFill>
                <a:effectLst/>
                <a:latin typeface="TeXGyreHeros"/>
              </a:rPr>
              <a:t>here is potentially a relationship between the demographics of the perpetrator and victim, at least within each category (age, race, and sex).</a:t>
            </a:r>
            <a:r>
              <a:rPr lang="en-US" sz="3200" dirty="0">
                <a:solidFill>
                  <a:schemeClr val="bg1"/>
                </a:solidFill>
                <a:latin typeface="TeXGyreHeros"/>
              </a:rPr>
              <a:t> </a:t>
            </a:r>
            <a:endParaRPr lang="en-US" altLang="zh-CN" sz="3600" b="1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2489200" y="5095239"/>
            <a:ext cx="3683000" cy="3062377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lIns="0" tIns="0" rIns="0" rtlCol="0">
            <a:spAutoFit/>
          </a:bodyPr>
          <a:lstStyle/>
          <a:p>
            <a:pPr>
              <a:tabLst/>
            </a:pPr>
            <a:r>
              <a:rPr lang="en-US" altLang="zh-CN" sz="36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Boroughs</a:t>
            </a:r>
          </a:p>
          <a:p>
            <a:pPr marL="457200" indent="-457200">
              <a:buFont typeface="+mj-lt"/>
              <a:buAutoNum type="arabicPeriod"/>
              <a:tabLst/>
            </a:pPr>
            <a:r>
              <a:rPr lang="en-US" altLang="zh-CN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Bronx</a:t>
            </a:r>
          </a:p>
          <a:p>
            <a:pPr marL="457200" indent="-457200">
              <a:buFont typeface="+mj-lt"/>
              <a:buAutoNum type="arabicPeriod"/>
              <a:tabLst/>
            </a:pPr>
            <a:r>
              <a:rPr lang="en-US" altLang="zh-CN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Brooklyn</a:t>
            </a:r>
          </a:p>
          <a:p>
            <a:pPr marL="457200" indent="-457200">
              <a:buFont typeface="+mj-lt"/>
              <a:buAutoNum type="arabicPeriod"/>
              <a:tabLst/>
            </a:pPr>
            <a:r>
              <a:rPr lang="en-US" altLang="zh-CN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Manhattan</a:t>
            </a:r>
          </a:p>
          <a:p>
            <a:pPr marL="457200" indent="-457200">
              <a:buFont typeface="+mj-lt"/>
              <a:buAutoNum type="arabicPeriod"/>
              <a:tabLst/>
            </a:pPr>
            <a:r>
              <a:rPr lang="en-US" altLang="zh-CN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Queens</a:t>
            </a:r>
          </a:p>
          <a:p>
            <a:pPr marL="457200" indent="-457200">
              <a:buFont typeface="+mj-lt"/>
              <a:buAutoNum type="arabicPeriod"/>
              <a:tabLst/>
            </a:pPr>
            <a:r>
              <a:rPr lang="en-US" altLang="zh-CN" sz="3200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Staten Island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18</a:t>
            </a:fld>
            <a:endParaRPr lang="tr-T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"/>
          <a:stretch/>
        </p:blipFill>
        <p:spPr>
          <a:xfrm>
            <a:off x="-491" y="0"/>
            <a:ext cx="16256491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24000" y="685800"/>
            <a:ext cx="10204717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Break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up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800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content</a:t>
            </a:r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Try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two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columns.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524000" y="3619500"/>
            <a:ext cx="6013740" cy="166199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tabLst/>
            </a:pP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 first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example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I’m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will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something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much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say.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Come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on!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waiting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for?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chance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grab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attention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audience.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534400" y="3619500"/>
            <a:ext cx="5765800" cy="19697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tabLst/>
            </a:pP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second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another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example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Here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again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I’m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will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something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much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say.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Come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on!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waiting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for?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chance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emulate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Shakespeare,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but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with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consistent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spelling.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19</a:t>
            </a:fld>
            <a:endParaRPr lang="tr-TR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736600" y="838200"/>
            <a:ext cx="12355562" cy="689419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NYPD Shooting Data Analysis</a:t>
            </a:r>
          </a:p>
          <a:p>
            <a:pPr>
              <a:tabLst/>
            </a:pPr>
            <a:r>
              <a:rPr lang="en-US" altLang="zh-CN" sz="8000" b="1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Questions</a:t>
            </a:r>
          </a:p>
          <a:p>
            <a:pPr>
              <a:tabLst/>
            </a:pPr>
            <a:r>
              <a:rPr lang="en-US" altLang="zh-CN" sz="2500" dirty="0">
                <a:ln w="0" cap="rnd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 have some data, let’s ask some questions.</a:t>
            </a:r>
            <a:br>
              <a:rPr lang="en-US" altLang="zh-CN" sz="2500" dirty="0">
                <a:ln w="0" cap="rnd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</a:br>
            <a:br>
              <a:rPr lang="en-US" altLang="zh-CN" sz="2500" dirty="0">
                <a:ln w="0" cap="rnd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</a:br>
            <a:endParaRPr lang="en-US" altLang="zh-CN" sz="2500" dirty="0">
              <a:ln w="0" cap="rnd">
                <a:solidFill>
                  <a:schemeClr val="tx1">
                    <a:alpha val="0"/>
                  </a:schemeClr>
                </a:solidFill>
              </a:ln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8000" b="1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1. Boroughs</a:t>
            </a:r>
          </a:p>
          <a:p>
            <a:pPr>
              <a:tabLst/>
            </a:pPr>
            <a:r>
              <a:rPr lang="en-US" altLang="zh-CN" sz="2500" dirty="0">
                <a:ln w="0" cap="rnd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How are the different boroughs affected by shooting incidents?</a:t>
            </a:r>
          </a:p>
          <a:p>
            <a:pPr>
              <a:tabLst/>
            </a:pPr>
            <a:r>
              <a:rPr lang="en-US" altLang="zh-CN" sz="8000" b="1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2. Demographics</a:t>
            </a:r>
          </a:p>
          <a:p>
            <a:pPr>
              <a:tabLst/>
            </a:pPr>
            <a:r>
              <a:rPr lang="en-US" altLang="zh-CN" sz="2500" dirty="0">
                <a:ln w="0" cap="rnd">
                  <a:solidFill>
                    <a:schemeClr val="tx1">
                      <a:alpha val="0"/>
                    </a:schemeClr>
                  </a:solidFill>
                </a:ln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 there a relationship between the demographic of the victim and perpetrator?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</a:t>
            </a:fld>
            <a:endParaRPr lang="tr-TR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ABDD5A1A-B1C8-A32B-84D7-FB70B024CC8A}"/>
              </a:ext>
            </a:extLst>
          </p:cNvPr>
          <p:cNvSpPr/>
          <p:nvPr/>
        </p:nvSpPr>
        <p:spPr>
          <a:xfrm>
            <a:off x="-104952800" y="-46786800"/>
            <a:ext cx="226542600" cy="79209900"/>
          </a:xfrm>
          <a:custGeom>
            <a:avLst/>
            <a:gdLst>
              <a:gd name="connsiteX0" fmla="*/ 5955776 w 16256000"/>
              <a:gd name="connsiteY0" fmla="*/ 2122295 h 9144000"/>
              <a:gd name="connsiteX1" fmla="*/ 7571533 w 16256000"/>
              <a:gd name="connsiteY1" fmla="*/ 6647990 h 9144000"/>
              <a:gd name="connsiteX2" fmla="*/ 7571533 w 16256000"/>
              <a:gd name="connsiteY2" fmla="*/ 6672107 h 9144000"/>
              <a:gd name="connsiteX3" fmla="*/ 6872182 w 16256000"/>
              <a:gd name="connsiteY3" fmla="*/ 7395576 h 9144000"/>
              <a:gd name="connsiteX4" fmla="*/ 6574747 w 16256000"/>
              <a:gd name="connsiteY4" fmla="*/ 7347341 h 9144000"/>
              <a:gd name="connsiteX5" fmla="*/ 6574747 w 16256000"/>
              <a:gd name="connsiteY5" fmla="*/ 8191396 h 9144000"/>
              <a:gd name="connsiteX6" fmla="*/ 6976678 w 16256000"/>
              <a:gd name="connsiteY6" fmla="*/ 8223552 h 9144000"/>
              <a:gd name="connsiteX7" fmla="*/ 8423613 w 16256000"/>
              <a:gd name="connsiteY7" fmla="*/ 7258911 h 9144000"/>
              <a:gd name="connsiteX8" fmla="*/ 10208180 w 16256000"/>
              <a:gd name="connsiteY8" fmla="*/ 2122295 h 9144000"/>
              <a:gd name="connsiteX9" fmla="*/ 9050624 w 16256000"/>
              <a:gd name="connsiteY9" fmla="*/ 2122295 h 9144000"/>
              <a:gd name="connsiteX10" fmla="*/ 8150309 w 16256000"/>
              <a:gd name="connsiteY10" fmla="*/ 5281432 h 9144000"/>
              <a:gd name="connsiteX11" fmla="*/ 7193721 w 16256000"/>
              <a:gd name="connsiteY11" fmla="*/ 2122295 h 9144000"/>
              <a:gd name="connsiteX12" fmla="*/ 12515221 w 16256000"/>
              <a:gd name="connsiteY12" fmla="*/ 2049953 h 9144000"/>
              <a:gd name="connsiteX13" fmla="*/ 10465403 w 16256000"/>
              <a:gd name="connsiteY13" fmla="*/ 4324840 h 9144000"/>
              <a:gd name="connsiteX14" fmla="*/ 12499155 w 16256000"/>
              <a:gd name="connsiteY14" fmla="*/ 6535440 h 9144000"/>
              <a:gd name="connsiteX15" fmla="*/ 14388216 w 16256000"/>
              <a:gd name="connsiteY15" fmla="*/ 4959878 h 9144000"/>
              <a:gd name="connsiteX16" fmla="*/ 13311054 w 16256000"/>
              <a:gd name="connsiteY16" fmla="*/ 4959878 h 9144000"/>
              <a:gd name="connsiteX17" fmla="*/ 12507194 w 16256000"/>
              <a:gd name="connsiteY17" fmla="*/ 5627073 h 9144000"/>
              <a:gd name="connsiteX18" fmla="*/ 11590788 w 16256000"/>
              <a:gd name="connsiteY18" fmla="*/ 4324840 h 9144000"/>
              <a:gd name="connsiteX19" fmla="*/ 12507194 w 16256000"/>
              <a:gd name="connsiteY19" fmla="*/ 2958282 h 9144000"/>
              <a:gd name="connsiteX20" fmla="*/ 13311054 w 16256000"/>
              <a:gd name="connsiteY20" fmla="*/ 3746075 h 9144000"/>
              <a:gd name="connsiteX21" fmla="*/ 14388216 w 16256000"/>
              <a:gd name="connsiteY21" fmla="*/ 3746075 h 9144000"/>
              <a:gd name="connsiteX22" fmla="*/ 12515221 w 16256000"/>
              <a:gd name="connsiteY22" fmla="*/ 2049953 h 9144000"/>
              <a:gd name="connsiteX23" fmla="*/ 4066809 w 16256000"/>
              <a:gd name="connsiteY23" fmla="*/ 2049948 h 9144000"/>
              <a:gd name="connsiteX24" fmla="*/ 2764564 w 16256000"/>
              <a:gd name="connsiteY24" fmla="*/ 2749273 h 9144000"/>
              <a:gd name="connsiteX25" fmla="*/ 2764564 w 16256000"/>
              <a:gd name="connsiteY25" fmla="*/ 2122286 h 9144000"/>
              <a:gd name="connsiteX26" fmla="*/ 1639166 w 16256000"/>
              <a:gd name="connsiteY26" fmla="*/ 2122286 h 9144000"/>
              <a:gd name="connsiteX27" fmla="*/ 1639166 w 16256000"/>
              <a:gd name="connsiteY27" fmla="*/ 6463096 h 9144000"/>
              <a:gd name="connsiteX28" fmla="*/ 2764564 w 16256000"/>
              <a:gd name="connsiteY28" fmla="*/ 6463096 h 9144000"/>
              <a:gd name="connsiteX29" fmla="*/ 2764564 w 16256000"/>
              <a:gd name="connsiteY29" fmla="*/ 3858605 h 9144000"/>
              <a:gd name="connsiteX30" fmla="*/ 3672918 w 16256000"/>
              <a:gd name="connsiteY30" fmla="*/ 3006512 h 9144000"/>
              <a:gd name="connsiteX31" fmla="*/ 4396385 w 16256000"/>
              <a:gd name="connsiteY31" fmla="*/ 3786254 h 9144000"/>
              <a:gd name="connsiteX32" fmla="*/ 4396385 w 16256000"/>
              <a:gd name="connsiteY32" fmla="*/ 6463096 h 9144000"/>
              <a:gd name="connsiteX33" fmla="*/ 5521784 w 16256000"/>
              <a:gd name="connsiteY33" fmla="*/ 6463096 h 9144000"/>
              <a:gd name="connsiteX34" fmla="*/ 5521784 w 16256000"/>
              <a:gd name="connsiteY34" fmla="*/ 3553145 h 9144000"/>
              <a:gd name="connsiteX35" fmla="*/ 4066809 w 16256000"/>
              <a:gd name="connsiteY35" fmla="*/ 2049948 h 9144000"/>
              <a:gd name="connsiteX36" fmla="*/ 0 w 16256000"/>
              <a:gd name="connsiteY36" fmla="*/ 0 h 9144000"/>
              <a:gd name="connsiteX37" fmla="*/ 16256000 w 16256000"/>
              <a:gd name="connsiteY37" fmla="*/ 0 h 9144000"/>
              <a:gd name="connsiteX38" fmla="*/ 16256000 w 16256000"/>
              <a:gd name="connsiteY38" fmla="*/ 9144000 h 9144000"/>
              <a:gd name="connsiteX39" fmla="*/ 0 w 16256000"/>
              <a:gd name="connsiteY39" fmla="*/ 9144000 h 91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256000" h="9144000">
                <a:moveTo>
                  <a:pt x="5955776" y="2122295"/>
                </a:moveTo>
                <a:lnTo>
                  <a:pt x="7571533" y="6647990"/>
                </a:lnTo>
                <a:lnTo>
                  <a:pt x="7571533" y="6672107"/>
                </a:lnTo>
                <a:cubicBezTo>
                  <a:pt x="7571533" y="7082064"/>
                  <a:pt x="7266059" y="7395576"/>
                  <a:pt x="6872182" y="7395576"/>
                </a:cubicBezTo>
                <a:cubicBezTo>
                  <a:pt x="6783752" y="7395576"/>
                  <a:pt x="6719452" y="7387524"/>
                  <a:pt x="6574747" y="7347341"/>
                </a:cubicBezTo>
                <a:lnTo>
                  <a:pt x="6574747" y="8191396"/>
                </a:lnTo>
                <a:cubicBezTo>
                  <a:pt x="6743569" y="8215501"/>
                  <a:pt x="6840025" y="8223552"/>
                  <a:pt x="6976678" y="8223552"/>
                </a:cubicBezTo>
                <a:cubicBezTo>
                  <a:pt x="7732302" y="8223552"/>
                  <a:pt x="8126192" y="8086888"/>
                  <a:pt x="8423613" y="7258911"/>
                </a:cubicBezTo>
                <a:lnTo>
                  <a:pt x="10208180" y="2122295"/>
                </a:lnTo>
                <a:lnTo>
                  <a:pt x="9050624" y="2122295"/>
                </a:lnTo>
                <a:lnTo>
                  <a:pt x="8150309" y="5281432"/>
                </a:lnTo>
                <a:lnTo>
                  <a:pt x="7193721" y="2122295"/>
                </a:lnTo>
                <a:close/>
                <a:moveTo>
                  <a:pt x="12515221" y="2049953"/>
                </a:moveTo>
                <a:cubicBezTo>
                  <a:pt x="11221027" y="2049953"/>
                  <a:pt x="10465403" y="2845760"/>
                  <a:pt x="10465403" y="4324840"/>
                </a:cubicBezTo>
                <a:cubicBezTo>
                  <a:pt x="10465403" y="5755724"/>
                  <a:pt x="11212988" y="6535440"/>
                  <a:pt x="12499155" y="6535440"/>
                </a:cubicBezTo>
                <a:cubicBezTo>
                  <a:pt x="13552202" y="6535440"/>
                  <a:pt x="14283708" y="5884311"/>
                  <a:pt x="14388216" y="4959878"/>
                </a:cubicBezTo>
                <a:lnTo>
                  <a:pt x="13311054" y="4959878"/>
                </a:lnTo>
                <a:cubicBezTo>
                  <a:pt x="13166349" y="5410055"/>
                  <a:pt x="12941268" y="5627073"/>
                  <a:pt x="12507194" y="5627073"/>
                </a:cubicBezTo>
                <a:cubicBezTo>
                  <a:pt x="11936444" y="5627073"/>
                  <a:pt x="11590788" y="5168882"/>
                  <a:pt x="11590788" y="4324840"/>
                </a:cubicBezTo>
                <a:cubicBezTo>
                  <a:pt x="11590788" y="3529032"/>
                  <a:pt x="11799792" y="2958282"/>
                  <a:pt x="12507194" y="2958282"/>
                </a:cubicBezTo>
                <a:cubicBezTo>
                  <a:pt x="12965385" y="2958282"/>
                  <a:pt x="13182427" y="3175337"/>
                  <a:pt x="13311054" y="3746075"/>
                </a:cubicBezTo>
                <a:lnTo>
                  <a:pt x="14388216" y="3746075"/>
                </a:lnTo>
                <a:cubicBezTo>
                  <a:pt x="14307825" y="2684978"/>
                  <a:pt x="13600436" y="2049953"/>
                  <a:pt x="12515221" y="2049953"/>
                </a:cubicBezTo>
                <a:close/>
                <a:moveTo>
                  <a:pt x="4066809" y="2049948"/>
                </a:moveTo>
                <a:cubicBezTo>
                  <a:pt x="3480005" y="2049948"/>
                  <a:pt x="3086102" y="2266978"/>
                  <a:pt x="2764564" y="2749273"/>
                </a:cubicBezTo>
                <a:lnTo>
                  <a:pt x="2764564" y="2122286"/>
                </a:lnTo>
                <a:lnTo>
                  <a:pt x="1639166" y="2122286"/>
                </a:lnTo>
                <a:lnTo>
                  <a:pt x="1639166" y="6463096"/>
                </a:lnTo>
                <a:lnTo>
                  <a:pt x="2764564" y="6463096"/>
                </a:lnTo>
                <a:lnTo>
                  <a:pt x="2764564" y="3858605"/>
                </a:lnTo>
                <a:cubicBezTo>
                  <a:pt x="2764564" y="3344129"/>
                  <a:pt x="3126296" y="3006512"/>
                  <a:pt x="3672918" y="3006512"/>
                </a:cubicBezTo>
                <a:cubicBezTo>
                  <a:pt x="4155226" y="3006512"/>
                  <a:pt x="4396385" y="3271789"/>
                  <a:pt x="4396385" y="3786254"/>
                </a:cubicBezTo>
                <a:lnTo>
                  <a:pt x="4396385" y="6463096"/>
                </a:lnTo>
                <a:lnTo>
                  <a:pt x="5521784" y="6463096"/>
                </a:lnTo>
                <a:lnTo>
                  <a:pt x="5521784" y="3553145"/>
                </a:lnTo>
                <a:cubicBezTo>
                  <a:pt x="5521784" y="2596544"/>
                  <a:pt x="4991241" y="2049948"/>
                  <a:pt x="4066809" y="2049948"/>
                </a:cubicBezTo>
                <a:close/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close/>
              </a:path>
            </a:pathLst>
          </a:custGeom>
          <a:solidFill>
            <a:schemeClr val="tx1"/>
          </a:solidFill>
          <a:ln w="12700">
            <a:solidFill>
              <a:schemeClr val="tx1">
                <a:alpha val="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161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11300" y="896809"/>
            <a:ext cx="6897722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101600" algn="l"/>
              </a:tabLst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High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numbers</a:t>
            </a:r>
            <a:endParaRPr lang="en-US" altLang="zh-CN" sz="21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20</a:t>
            </a:fld>
            <a:endParaRPr lang="tr-TR" dirty="0"/>
          </a:p>
        </p:txBody>
      </p:sp>
      <p:sp>
        <p:nvSpPr>
          <p:cNvPr id="7" name="TextBox 1"/>
          <p:cNvSpPr txBox="1"/>
          <p:nvPr/>
        </p:nvSpPr>
        <p:spPr>
          <a:xfrm>
            <a:off x="1270000" y="3042315"/>
            <a:ext cx="13696057" cy="37394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101600" algn="l"/>
              </a:tabLst>
            </a:pPr>
            <a:r>
              <a:rPr lang="en-US" altLang="zh-CN" sz="2400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1,000,000</a:t>
            </a:r>
            <a:endParaRPr lang="en-US" altLang="zh-CN" sz="21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511300" y="6564868"/>
            <a:ext cx="5443798" cy="369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101600" algn="l"/>
              </a:tabLst>
            </a:pPr>
            <a:r>
              <a:rPr lang="en-US" altLang="zh-CN" sz="210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That’s</a:t>
            </a:r>
            <a:r>
              <a:rPr lang="en-US" altLang="zh-CN" sz="210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  <a:r>
              <a:rPr lang="en-US" altLang="zh-CN" sz="21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lot.</a:t>
            </a:r>
            <a:r>
              <a:rPr lang="en-US" altLang="zh-CN" sz="21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First</a:t>
            </a:r>
            <a:r>
              <a:rPr lang="en-US" altLang="zh-CN" sz="21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  <a:r>
              <a:rPr lang="en-US" altLang="zh-CN" sz="21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one,</a:t>
            </a:r>
            <a:r>
              <a:rPr lang="en-US" altLang="zh-CN" sz="21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followed</a:t>
            </a:r>
            <a:r>
              <a:rPr lang="en-US" altLang="zh-CN" sz="21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by</a:t>
            </a:r>
            <a:r>
              <a:rPr lang="en-US" altLang="zh-CN" sz="21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six</a:t>
            </a:r>
            <a:r>
              <a:rPr lang="en-US" altLang="zh-CN" sz="21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zeros.</a:t>
            </a:r>
          </a:p>
        </p:txBody>
      </p:sp>
    </p:spTree>
    <p:extLst>
      <p:ext uri="{BB962C8B-B14F-4D97-AF65-F5344CB8AC3E}">
        <p14:creationId xmlns:p14="http://schemas.microsoft.com/office/powerpoint/2010/main" val="1525698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/>
        </p:nvSpPr>
        <p:spPr>
          <a:xfrm>
            <a:off x="812800" y="787400"/>
            <a:ext cx="6601166" cy="42139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800"/>
              </a:lnSpc>
              <a:tabLst>
                <a:tab pos="63500" algn="l"/>
                <a:tab pos="76200" algn="l"/>
              </a:tabLst>
            </a:pPr>
            <a:r>
              <a:rPr lang="en-US" altLang="zh-CN" sz="48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Typefaces</a:t>
            </a:r>
          </a:p>
          <a:p>
            <a:pPr>
              <a:lnSpc>
                <a:spcPts val="1000"/>
              </a:lnSpc>
            </a:pPr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lnSpc>
                <a:spcPts val="9600"/>
              </a:lnSpc>
              <a:tabLst>
                <a:tab pos="63500" algn="l"/>
                <a:tab pos="76200" algn="l"/>
              </a:tabLst>
            </a:pPr>
            <a:r>
              <a:rPr lang="en-US" altLang="zh-CN" sz="6588" b="1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abcABC</a:t>
            </a:r>
            <a:r>
              <a:rPr lang="en-US" altLang="zh-CN" sz="6588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6588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abcABC</a:t>
            </a:r>
          </a:p>
          <a:p>
            <a:pPr>
              <a:lnSpc>
                <a:spcPts val="1000"/>
              </a:lnSpc>
            </a:pPr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lnSpc>
                <a:spcPts val="3200"/>
              </a:lnSpc>
              <a:tabLst>
                <a:tab pos="63500" algn="l"/>
                <a:tab pos="762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typeface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used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Tex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Gyre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Heros</a:t>
            </a:r>
          </a:p>
          <a:p>
            <a:pPr>
              <a:lnSpc>
                <a:spcPts val="1000"/>
              </a:lnSpc>
            </a:pPr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lnSpc>
                <a:spcPts val="1000"/>
              </a:lnSpc>
            </a:pPr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lnSpc>
                <a:spcPts val="3900"/>
              </a:lnSpc>
              <a:tabLst>
                <a:tab pos="63500" algn="l"/>
                <a:tab pos="762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can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download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from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Fontsquirrel</a:t>
            </a:r>
          </a:p>
          <a:p>
            <a:pPr>
              <a:lnSpc>
                <a:spcPts val="3000"/>
              </a:lnSpc>
              <a:tabLst>
                <a:tab pos="63500" algn="l"/>
                <a:tab pos="762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https://www.fontsquirrel.com/fonts/tex-gyre-heros</a:t>
            </a:r>
          </a:p>
        </p:txBody>
      </p:sp>
      <p:grpSp>
        <p:nvGrpSpPr>
          <p:cNvPr id="12" name="Agrupar 11"/>
          <p:cNvGrpSpPr/>
          <p:nvPr/>
        </p:nvGrpSpPr>
        <p:grpSpPr>
          <a:xfrm>
            <a:off x="14094738" y="510316"/>
            <a:ext cx="1657261" cy="1657274"/>
            <a:chOff x="14094738" y="510316"/>
            <a:chExt cx="1657261" cy="1657274"/>
          </a:xfrm>
        </p:grpSpPr>
        <p:sp>
          <p:nvSpPr>
            <p:cNvPr id="3" name="Freeform 3"/>
            <p:cNvSpPr/>
            <p:nvPr/>
          </p:nvSpPr>
          <p:spPr>
            <a:xfrm>
              <a:off x="14094738" y="510316"/>
              <a:ext cx="1657261" cy="1657274"/>
            </a:xfrm>
            <a:custGeom>
              <a:avLst/>
              <a:gdLst>
                <a:gd name="connsiteX0" fmla="*/ 1657261 w 1657261"/>
                <a:gd name="connsiteY0" fmla="*/ 828636 h 1657274"/>
                <a:gd name="connsiteX1" fmla="*/ 828625 w 1657261"/>
                <a:gd name="connsiteY1" fmla="*/ 1657274 h 1657274"/>
                <a:gd name="connsiteX2" fmla="*/ 0 w 1657261"/>
                <a:gd name="connsiteY2" fmla="*/ 828636 h 1657274"/>
                <a:gd name="connsiteX3" fmla="*/ 828625 w 1657261"/>
                <a:gd name="connsiteY3" fmla="*/ 0 h 1657274"/>
                <a:gd name="connsiteX4" fmla="*/ 1657261 w 1657261"/>
                <a:gd name="connsiteY4" fmla="*/ 828636 h 16572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57261" h="1657274">
                  <a:moveTo>
                    <a:pt x="1657261" y="828636"/>
                  </a:moveTo>
                  <a:cubicBezTo>
                    <a:pt x="1657261" y="1286281"/>
                    <a:pt x="1286268" y="1657274"/>
                    <a:pt x="828625" y="1657274"/>
                  </a:cubicBezTo>
                  <a:cubicBezTo>
                    <a:pt x="370992" y="1657274"/>
                    <a:pt x="0" y="1286281"/>
                    <a:pt x="0" y="828636"/>
                  </a:cubicBezTo>
                  <a:cubicBezTo>
                    <a:pt x="0" y="370992"/>
                    <a:pt x="370992" y="0"/>
                    <a:pt x="828625" y="0"/>
                  </a:cubicBezTo>
                  <a:cubicBezTo>
                    <a:pt x="1286268" y="0"/>
                    <a:pt x="1657261" y="370992"/>
                    <a:pt x="1657261" y="828636"/>
                  </a:cubicBezTo>
                </a:path>
              </a:pathLst>
            </a:custGeom>
            <a:solidFill>
              <a:srgbClr val="31005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1" name="Agrupar 10"/>
            <p:cNvGrpSpPr/>
            <p:nvPr/>
          </p:nvGrpSpPr>
          <p:grpSpPr>
            <a:xfrm>
              <a:off x="14753468" y="582917"/>
              <a:ext cx="339800" cy="339801"/>
              <a:chOff x="14753467" y="582917"/>
              <a:chExt cx="339800" cy="339801"/>
            </a:xfrm>
          </p:grpSpPr>
          <p:sp>
            <p:nvSpPr>
              <p:cNvPr id="5" name="Freeform 3"/>
              <p:cNvSpPr/>
              <p:nvPr/>
            </p:nvSpPr>
            <p:spPr>
              <a:xfrm>
                <a:off x="14753467" y="582917"/>
                <a:ext cx="339800" cy="339801"/>
              </a:xfrm>
              <a:custGeom>
                <a:avLst/>
                <a:gdLst>
                  <a:gd name="connsiteX0" fmla="*/ 339800 w 339800"/>
                  <a:gd name="connsiteY0" fmla="*/ 169900 h 339801"/>
                  <a:gd name="connsiteX1" fmla="*/ 169899 w 339800"/>
                  <a:gd name="connsiteY1" fmla="*/ 339801 h 339801"/>
                  <a:gd name="connsiteX2" fmla="*/ 0 w 339800"/>
                  <a:gd name="connsiteY2" fmla="*/ 169900 h 339801"/>
                  <a:gd name="connsiteX3" fmla="*/ 169899 w 339800"/>
                  <a:gd name="connsiteY3" fmla="*/ 0 h 339801"/>
                  <a:gd name="connsiteX4" fmla="*/ 339800 w 339800"/>
                  <a:gd name="connsiteY4" fmla="*/ 169900 h 33980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339800" h="339801">
                    <a:moveTo>
                      <a:pt x="339800" y="169900"/>
                    </a:moveTo>
                    <a:cubicBezTo>
                      <a:pt x="339800" y="263728"/>
                      <a:pt x="263728" y="339801"/>
                      <a:pt x="169899" y="339801"/>
                    </a:cubicBezTo>
                    <a:cubicBezTo>
                      <a:pt x="76072" y="339801"/>
                      <a:pt x="0" y="263728"/>
                      <a:pt x="0" y="169900"/>
                    </a:cubicBezTo>
                    <a:cubicBezTo>
                      <a:pt x="0" y="76072"/>
                      <a:pt x="76072" y="0"/>
                      <a:pt x="169899" y="0"/>
                    </a:cubicBezTo>
                    <a:cubicBezTo>
                      <a:pt x="263728" y="0"/>
                      <a:pt x="339800" y="76072"/>
                      <a:pt x="339800" y="169900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Freeform 3"/>
              <p:cNvSpPr/>
              <p:nvPr/>
            </p:nvSpPr>
            <p:spPr>
              <a:xfrm>
                <a:off x="14880989" y="805209"/>
                <a:ext cx="84633" cy="84620"/>
              </a:xfrm>
              <a:custGeom>
                <a:avLst/>
                <a:gdLst>
                  <a:gd name="connsiteX0" fmla="*/ 42316 w 84633"/>
                  <a:gd name="connsiteY0" fmla="*/ 84620 h 84620"/>
                  <a:gd name="connsiteX1" fmla="*/ 0 w 84633"/>
                  <a:gd name="connsiteY1" fmla="*/ 42303 h 84620"/>
                  <a:gd name="connsiteX2" fmla="*/ 42316 w 84633"/>
                  <a:gd name="connsiteY2" fmla="*/ 0 h 84620"/>
                  <a:gd name="connsiteX3" fmla="*/ 84633 w 84633"/>
                  <a:gd name="connsiteY3" fmla="*/ 42303 h 84620"/>
                  <a:gd name="connsiteX4" fmla="*/ 42316 w 84633"/>
                  <a:gd name="connsiteY4" fmla="*/ 84620 h 8462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84633" h="84620">
                    <a:moveTo>
                      <a:pt x="42316" y="84620"/>
                    </a:moveTo>
                    <a:cubicBezTo>
                      <a:pt x="19062" y="84620"/>
                      <a:pt x="0" y="65570"/>
                      <a:pt x="0" y="42303"/>
                    </a:cubicBezTo>
                    <a:cubicBezTo>
                      <a:pt x="0" y="19049"/>
                      <a:pt x="19062" y="0"/>
                      <a:pt x="42316" y="0"/>
                    </a:cubicBezTo>
                    <a:cubicBezTo>
                      <a:pt x="65571" y="0"/>
                      <a:pt x="84633" y="19049"/>
                      <a:pt x="84633" y="42303"/>
                    </a:cubicBezTo>
                    <a:cubicBezTo>
                      <a:pt x="84633" y="65570"/>
                      <a:pt x="65571" y="84620"/>
                      <a:pt x="42316" y="84620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Freeform 3"/>
              <p:cNvSpPr/>
              <p:nvPr/>
            </p:nvSpPr>
            <p:spPr>
              <a:xfrm>
                <a:off x="14877560" y="611940"/>
                <a:ext cx="91492" cy="163525"/>
              </a:xfrm>
              <a:custGeom>
                <a:avLst/>
                <a:gdLst>
                  <a:gd name="connsiteX0" fmla="*/ 72048 w 91492"/>
                  <a:gd name="connsiteY0" fmla="*/ 131508 h 163525"/>
                  <a:gd name="connsiteX1" fmla="*/ 45746 w 91492"/>
                  <a:gd name="connsiteY1" fmla="*/ 163525 h 163525"/>
                  <a:gd name="connsiteX2" fmla="*/ 19443 w 91492"/>
                  <a:gd name="connsiteY2" fmla="*/ 131508 h 163525"/>
                  <a:gd name="connsiteX3" fmla="*/ 0 w 91492"/>
                  <a:gd name="connsiteY3" fmla="*/ 58318 h 163525"/>
                  <a:gd name="connsiteX4" fmla="*/ 45746 w 91492"/>
                  <a:gd name="connsiteY4" fmla="*/ 0 h 163525"/>
                  <a:gd name="connsiteX5" fmla="*/ 91492 w 91492"/>
                  <a:gd name="connsiteY5" fmla="*/ 58318 h 163525"/>
                  <a:gd name="connsiteX6" fmla="*/ 72048 w 91492"/>
                  <a:gd name="connsiteY6" fmla="*/ 131508 h 163525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</a:cxnLst>
                <a:rect l="l" t="t" r="r" b="b"/>
                <a:pathLst>
                  <a:path w="91492" h="163525">
                    <a:moveTo>
                      <a:pt x="72048" y="131508"/>
                    </a:moveTo>
                    <a:cubicBezTo>
                      <a:pt x="68619" y="138747"/>
                      <a:pt x="55271" y="163525"/>
                      <a:pt x="45746" y="163525"/>
                    </a:cubicBezTo>
                    <a:cubicBezTo>
                      <a:pt x="36221" y="163525"/>
                      <a:pt x="22873" y="138747"/>
                      <a:pt x="19443" y="131508"/>
                    </a:cubicBezTo>
                    <a:cubicBezTo>
                      <a:pt x="8763" y="110540"/>
                      <a:pt x="0" y="81953"/>
                      <a:pt x="0" y="58318"/>
                    </a:cubicBezTo>
                    <a:cubicBezTo>
                      <a:pt x="0" y="30111"/>
                      <a:pt x="13348" y="0"/>
                      <a:pt x="45746" y="0"/>
                    </a:cubicBezTo>
                    <a:cubicBezTo>
                      <a:pt x="78156" y="0"/>
                      <a:pt x="91492" y="30111"/>
                      <a:pt x="91492" y="58318"/>
                    </a:cubicBezTo>
                    <a:cubicBezTo>
                      <a:pt x="91492" y="81953"/>
                      <a:pt x="82715" y="110540"/>
                      <a:pt x="72048" y="131508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TextBox 1"/>
            <p:cNvSpPr txBox="1"/>
            <p:nvPr/>
          </p:nvSpPr>
          <p:spPr>
            <a:xfrm>
              <a:off x="14341478" y="965200"/>
              <a:ext cx="1163780" cy="90794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When you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have finished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you can delete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this slide.</a:t>
              </a:r>
            </a:p>
          </p:txBody>
        </p:sp>
      </p:grp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21</a:t>
            </a:fld>
            <a:endParaRPr lang="tr-TR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962968" y="4712302"/>
            <a:ext cx="954138" cy="13970"/>
          </a:xfrm>
          <a:custGeom>
            <a:avLst/>
            <a:gdLst>
              <a:gd name="connsiteX0" fmla="*/ 6984 w 954138"/>
              <a:gd name="connsiteY0" fmla="*/ 6984 h 13970"/>
              <a:gd name="connsiteX1" fmla="*/ 6984 w 954138"/>
              <a:gd name="connsiteY1" fmla="*/ 6984 h 13970"/>
              <a:gd name="connsiteX2" fmla="*/ 947153 w 954138"/>
              <a:gd name="connsiteY2" fmla="*/ 6984 h 13970"/>
              <a:gd name="connsiteX3" fmla="*/ 6984 w 954138"/>
              <a:gd name="connsiteY3" fmla="*/ 6984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54138" h="13970">
                <a:moveTo>
                  <a:pt x="6984" y="6984"/>
                </a:moveTo>
                <a:lnTo>
                  <a:pt x="6984" y="6984"/>
                </a:lnTo>
                <a:lnTo>
                  <a:pt x="947153" y="6984"/>
                </a:lnTo>
                <a:lnTo>
                  <a:pt x="6984" y="69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419738" y="5093302"/>
            <a:ext cx="989342" cy="13970"/>
          </a:xfrm>
          <a:custGeom>
            <a:avLst/>
            <a:gdLst>
              <a:gd name="connsiteX0" fmla="*/ 6985 w 989342"/>
              <a:gd name="connsiteY0" fmla="*/ 6984 h 13970"/>
              <a:gd name="connsiteX1" fmla="*/ 6985 w 989342"/>
              <a:gd name="connsiteY1" fmla="*/ 6984 h 13970"/>
              <a:gd name="connsiteX2" fmla="*/ 982357 w 989342"/>
              <a:gd name="connsiteY2" fmla="*/ 6984 h 13970"/>
              <a:gd name="connsiteX3" fmla="*/ 6985 w 989342"/>
              <a:gd name="connsiteY3" fmla="*/ 6984 h 139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989342" h="13970">
                <a:moveTo>
                  <a:pt x="6985" y="6984"/>
                </a:moveTo>
                <a:lnTo>
                  <a:pt x="6985" y="6984"/>
                </a:lnTo>
                <a:lnTo>
                  <a:pt x="982357" y="6984"/>
                </a:lnTo>
                <a:lnTo>
                  <a:pt x="6985" y="698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1"/>
          <p:cNvSpPr txBox="1"/>
          <p:nvPr/>
        </p:nvSpPr>
        <p:spPr>
          <a:xfrm>
            <a:off x="863600" y="876300"/>
            <a:ext cx="10316927" cy="59554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25400" algn="l"/>
              </a:tabLst>
            </a:pPr>
            <a:r>
              <a:rPr lang="en-US" altLang="zh-CN" sz="4800" b="1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Instructions</a:t>
            </a: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>
                <a:tab pos="25400" algn="l"/>
              </a:tabLst>
            </a:pP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in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template?</a:t>
            </a:r>
          </a:p>
          <a:p>
            <a:pPr>
              <a:tabLst>
                <a:tab pos="254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selection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slides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which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can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easily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adapt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needs.</a:t>
            </a:r>
          </a:p>
          <a:p>
            <a:pPr marL="342900" indent="-342900">
              <a:buFont typeface="Arial" charset="0"/>
              <a:buChar char="•"/>
              <a:tabLst>
                <a:tab pos="254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Index,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introductions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transitions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slides.</a:t>
            </a:r>
          </a:p>
          <a:p>
            <a:pPr marL="342900" indent="-342900">
              <a:buFont typeface="Arial" charset="0"/>
              <a:buChar char="•"/>
              <a:tabLst>
                <a:tab pos="254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Different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text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layouts.</a:t>
            </a:r>
          </a:p>
          <a:p>
            <a:pPr marL="342900" indent="-342900">
              <a:buFont typeface="Arial" charset="0"/>
              <a:buChar char="•"/>
              <a:tabLst>
                <a:tab pos="25400" algn="l"/>
              </a:tabLst>
            </a:pPr>
            <a:r>
              <a:rPr lang="en-US" altLang="zh-CN" sz="2200" dirty="0" err="1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Fotos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,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quotations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numers.</a:t>
            </a:r>
          </a:p>
          <a:p>
            <a:pPr marL="342900" indent="-342900">
              <a:buFont typeface="Arial" charset="0"/>
              <a:buChar char="•"/>
              <a:tabLst>
                <a:tab pos="254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Diagrams,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infographics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maps</a:t>
            </a:r>
          </a:p>
          <a:p>
            <a:pPr>
              <a:tabLst>
                <a:tab pos="254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For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information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on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how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edit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template,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please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visit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our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website</a:t>
            </a:r>
          </a:p>
          <a:p>
            <a:pPr>
              <a:tabLst>
                <a:tab pos="254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use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our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tutorials.</a:t>
            </a: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>
                <a:tab pos="25400" algn="l"/>
              </a:tabLst>
            </a:pP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Credits.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Do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not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remove!</a:t>
            </a:r>
          </a:p>
          <a:p>
            <a:pPr>
              <a:tabLst>
                <a:tab pos="254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must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keep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so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that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can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give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legal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credits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designers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illustrators.</a:t>
            </a: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>
                <a:tab pos="25400" algn="l"/>
              </a:tabLst>
            </a:pP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Final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b="1" dirty="0">
                <a:solidFill>
                  <a:srgbClr val="310056"/>
                </a:solidFill>
                <a:latin typeface="TeXGyreHeros" charset="0"/>
                <a:ea typeface="TeXGyreHeros" charset="0"/>
                <a:cs typeface="TeXGyreHeros" charset="0"/>
              </a:rPr>
              <a:t>slides</a:t>
            </a:r>
          </a:p>
          <a:p>
            <a:pPr>
              <a:tabLst>
                <a:tab pos="254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resources,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whose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size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color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can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be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edited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placed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in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2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TeXGyreHeros" charset="0"/>
                <a:ea typeface="TeXGyreHeros" charset="0"/>
                <a:cs typeface="TeXGyreHeros" charset="0"/>
              </a:rPr>
              <a:t>document.</a:t>
            </a:r>
          </a:p>
        </p:txBody>
      </p:sp>
      <p:sp>
        <p:nvSpPr>
          <p:cNvPr id="12" name="Marcador de número de diapositiva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22</a:t>
            </a:fld>
            <a:endParaRPr lang="tr-TR" dirty="0"/>
          </a:p>
        </p:txBody>
      </p:sp>
      <p:grpSp>
        <p:nvGrpSpPr>
          <p:cNvPr id="13" name="Agrupar 12"/>
          <p:cNvGrpSpPr/>
          <p:nvPr/>
        </p:nvGrpSpPr>
        <p:grpSpPr>
          <a:xfrm>
            <a:off x="14094738" y="510316"/>
            <a:ext cx="1657261" cy="1657274"/>
            <a:chOff x="14094738" y="510316"/>
            <a:chExt cx="1657261" cy="1657274"/>
          </a:xfrm>
        </p:grpSpPr>
        <p:sp>
          <p:nvSpPr>
            <p:cNvPr id="14" name="Freeform 3"/>
            <p:cNvSpPr/>
            <p:nvPr/>
          </p:nvSpPr>
          <p:spPr>
            <a:xfrm>
              <a:off x="14094738" y="510316"/>
              <a:ext cx="1657261" cy="1657274"/>
            </a:xfrm>
            <a:custGeom>
              <a:avLst/>
              <a:gdLst>
                <a:gd name="connsiteX0" fmla="*/ 1657261 w 1657261"/>
                <a:gd name="connsiteY0" fmla="*/ 828636 h 1657274"/>
                <a:gd name="connsiteX1" fmla="*/ 828625 w 1657261"/>
                <a:gd name="connsiteY1" fmla="*/ 1657274 h 1657274"/>
                <a:gd name="connsiteX2" fmla="*/ 0 w 1657261"/>
                <a:gd name="connsiteY2" fmla="*/ 828636 h 1657274"/>
                <a:gd name="connsiteX3" fmla="*/ 828625 w 1657261"/>
                <a:gd name="connsiteY3" fmla="*/ 0 h 1657274"/>
                <a:gd name="connsiteX4" fmla="*/ 1657261 w 1657261"/>
                <a:gd name="connsiteY4" fmla="*/ 828636 h 16572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57261" h="1657274">
                  <a:moveTo>
                    <a:pt x="1657261" y="828636"/>
                  </a:moveTo>
                  <a:cubicBezTo>
                    <a:pt x="1657261" y="1286281"/>
                    <a:pt x="1286268" y="1657274"/>
                    <a:pt x="828625" y="1657274"/>
                  </a:cubicBezTo>
                  <a:cubicBezTo>
                    <a:pt x="370992" y="1657274"/>
                    <a:pt x="0" y="1286281"/>
                    <a:pt x="0" y="828636"/>
                  </a:cubicBezTo>
                  <a:cubicBezTo>
                    <a:pt x="0" y="370992"/>
                    <a:pt x="370992" y="0"/>
                    <a:pt x="828625" y="0"/>
                  </a:cubicBezTo>
                  <a:cubicBezTo>
                    <a:pt x="1286268" y="0"/>
                    <a:pt x="1657261" y="370992"/>
                    <a:pt x="1657261" y="828636"/>
                  </a:cubicBezTo>
                </a:path>
              </a:pathLst>
            </a:custGeom>
            <a:solidFill>
              <a:srgbClr val="31005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" name="Agrupar 14"/>
            <p:cNvGrpSpPr/>
            <p:nvPr/>
          </p:nvGrpSpPr>
          <p:grpSpPr>
            <a:xfrm>
              <a:off x="14753468" y="582917"/>
              <a:ext cx="339800" cy="339801"/>
              <a:chOff x="14753467" y="582917"/>
              <a:chExt cx="339800" cy="339801"/>
            </a:xfrm>
          </p:grpSpPr>
          <p:sp>
            <p:nvSpPr>
              <p:cNvPr id="17" name="Freeform 3"/>
              <p:cNvSpPr/>
              <p:nvPr/>
            </p:nvSpPr>
            <p:spPr>
              <a:xfrm>
                <a:off x="14753467" y="582917"/>
                <a:ext cx="339800" cy="339801"/>
              </a:xfrm>
              <a:custGeom>
                <a:avLst/>
                <a:gdLst>
                  <a:gd name="connsiteX0" fmla="*/ 339800 w 339800"/>
                  <a:gd name="connsiteY0" fmla="*/ 169900 h 339801"/>
                  <a:gd name="connsiteX1" fmla="*/ 169899 w 339800"/>
                  <a:gd name="connsiteY1" fmla="*/ 339801 h 339801"/>
                  <a:gd name="connsiteX2" fmla="*/ 0 w 339800"/>
                  <a:gd name="connsiteY2" fmla="*/ 169900 h 339801"/>
                  <a:gd name="connsiteX3" fmla="*/ 169899 w 339800"/>
                  <a:gd name="connsiteY3" fmla="*/ 0 h 339801"/>
                  <a:gd name="connsiteX4" fmla="*/ 339800 w 339800"/>
                  <a:gd name="connsiteY4" fmla="*/ 169900 h 33980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339800" h="339801">
                    <a:moveTo>
                      <a:pt x="339800" y="169900"/>
                    </a:moveTo>
                    <a:cubicBezTo>
                      <a:pt x="339800" y="263728"/>
                      <a:pt x="263728" y="339801"/>
                      <a:pt x="169899" y="339801"/>
                    </a:cubicBezTo>
                    <a:cubicBezTo>
                      <a:pt x="76072" y="339801"/>
                      <a:pt x="0" y="263728"/>
                      <a:pt x="0" y="169900"/>
                    </a:cubicBezTo>
                    <a:cubicBezTo>
                      <a:pt x="0" y="76072"/>
                      <a:pt x="76072" y="0"/>
                      <a:pt x="169899" y="0"/>
                    </a:cubicBezTo>
                    <a:cubicBezTo>
                      <a:pt x="263728" y="0"/>
                      <a:pt x="339800" y="76072"/>
                      <a:pt x="339800" y="169900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Freeform 3"/>
              <p:cNvSpPr/>
              <p:nvPr/>
            </p:nvSpPr>
            <p:spPr>
              <a:xfrm>
                <a:off x="14880989" y="805209"/>
                <a:ext cx="84633" cy="84620"/>
              </a:xfrm>
              <a:custGeom>
                <a:avLst/>
                <a:gdLst>
                  <a:gd name="connsiteX0" fmla="*/ 42316 w 84633"/>
                  <a:gd name="connsiteY0" fmla="*/ 84620 h 84620"/>
                  <a:gd name="connsiteX1" fmla="*/ 0 w 84633"/>
                  <a:gd name="connsiteY1" fmla="*/ 42303 h 84620"/>
                  <a:gd name="connsiteX2" fmla="*/ 42316 w 84633"/>
                  <a:gd name="connsiteY2" fmla="*/ 0 h 84620"/>
                  <a:gd name="connsiteX3" fmla="*/ 84633 w 84633"/>
                  <a:gd name="connsiteY3" fmla="*/ 42303 h 84620"/>
                  <a:gd name="connsiteX4" fmla="*/ 42316 w 84633"/>
                  <a:gd name="connsiteY4" fmla="*/ 84620 h 8462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84633" h="84620">
                    <a:moveTo>
                      <a:pt x="42316" y="84620"/>
                    </a:moveTo>
                    <a:cubicBezTo>
                      <a:pt x="19062" y="84620"/>
                      <a:pt x="0" y="65570"/>
                      <a:pt x="0" y="42303"/>
                    </a:cubicBezTo>
                    <a:cubicBezTo>
                      <a:pt x="0" y="19049"/>
                      <a:pt x="19062" y="0"/>
                      <a:pt x="42316" y="0"/>
                    </a:cubicBezTo>
                    <a:cubicBezTo>
                      <a:pt x="65571" y="0"/>
                      <a:pt x="84633" y="19049"/>
                      <a:pt x="84633" y="42303"/>
                    </a:cubicBezTo>
                    <a:cubicBezTo>
                      <a:pt x="84633" y="65570"/>
                      <a:pt x="65571" y="84620"/>
                      <a:pt x="42316" y="84620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Freeform 3"/>
              <p:cNvSpPr/>
              <p:nvPr/>
            </p:nvSpPr>
            <p:spPr>
              <a:xfrm>
                <a:off x="14877560" y="611940"/>
                <a:ext cx="91492" cy="163525"/>
              </a:xfrm>
              <a:custGeom>
                <a:avLst/>
                <a:gdLst>
                  <a:gd name="connsiteX0" fmla="*/ 72048 w 91492"/>
                  <a:gd name="connsiteY0" fmla="*/ 131508 h 163525"/>
                  <a:gd name="connsiteX1" fmla="*/ 45746 w 91492"/>
                  <a:gd name="connsiteY1" fmla="*/ 163525 h 163525"/>
                  <a:gd name="connsiteX2" fmla="*/ 19443 w 91492"/>
                  <a:gd name="connsiteY2" fmla="*/ 131508 h 163525"/>
                  <a:gd name="connsiteX3" fmla="*/ 0 w 91492"/>
                  <a:gd name="connsiteY3" fmla="*/ 58318 h 163525"/>
                  <a:gd name="connsiteX4" fmla="*/ 45746 w 91492"/>
                  <a:gd name="connsiteY4" fmla="*/ 0 h 163525"/>
                  <a:gd name="connsiteX5" fmla="*/ 91492 w 91492"/>
                  <a:gd name="connsiteY5" fmla="*/ 58318 h 163525"/>
                  <a:gd name="connsiteX6" fmla="*/ 72048 w 91492"/>
                  <a:gd name="connsiteY6" fmla="*/ 131508 h 163525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</a:cxnLst>
                <a:rect l="l" t="t" r="r" b="b"/>
                <a:pathLst>
                  <a:path w="91492" h="163525">
                    <a:moveTo>
                      <a:pt x="72048" y="131508"/>
                    </a:moveTo>
                    <a:cubicBezTo>
                      <a:pt x="68619" y="138747"/>
                      <a:pt x="55271" y="163525"/>
                      <a:pt x="45746" y="163525"/>
                    </a:cubicBezTo>
                    <a:cubicBezTo>
                      <a:pt x="36221" y="163525"/>
                      <a:pt x="22873" y="138747"/>
                      <a:pt x="19443" y="131508"/>
                    </a:cubicBezTo>
                    <a:cubicBezTo>
                      <a:pt x="8763" y="110540"/>
                      <a:pt x="0" y="81953"/>
                      <a:pt x="0" y="58318"/>
                    </a:cubicBezTo>
                    <a:cubicBezTo>
                      <a:pt x="0" y="30111"/>
                      <a:pt x="13348" y="0"/>
                      <a:pt x="45746" y="0"/>
                    </a:cubicBezTo>
                    <a:cubicBezTo>
                      <a:pt x="78156" y="0"/>
                      <a:pt x="91492" y="30111"/>
                      <a:pt x="91492" y="58318"/>
                    </a:cubicBezTo>
                    <a:cubicBezTo>
                      <a:pt x="91492" y="81953"/>
                      <a:pt x="82715" y="110540"/>
                      <a:pt x="72048" y="131508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TextBox 1"/>
            <p:cNvSpPr txBox="1"/>
            <p:nvPr/>
          </p:nvSpPr>
          <p:spPr>
            <a:xfrm>
              <a:off x="14341478" y="965200"/>
              <a:ext cx="1163780" cy="90794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When you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have finished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you can delete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this slide.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" y="0"/>
            <a:ext cx="16256491" cy="9144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11300" y="938431"/>
            <a:ext cx="541494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Quotations</a:t>
            </a:r>
            <a:endParaRPr lang="en-US" altLang="zh-CN" sz="21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23</a:t>
            </a:fld>
            <a:endParaRPr lang="tr-TR" dirty="0"/>
          </a:p>
        </p:txBody>
      </p:sp>
      <p:sp>
        <p:nvSpPr>
          <p:cNvPr id="7" name="TextBox 1"/>
          <p:cNvSpPr txBox="1"/>
          <p:nvPr/>
        </p:nvSpPr>
        <p:spPr>
          <a:xfrm>
            <a:off x="1511300" y="2887682"/>
            <a:ext cx="5732338" cy="39703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540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“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good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tabLst/>
            </a:pP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uneducated</a:t>
            </a:r>
          </a:p>
          <a:p>
            <a:pPr>
              <a:tabLst/>
            </a:pP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man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read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books</a:t>
            </a:r>
          </a:p>
          <a:p>
            <a:pPr>
              <a:tabLst/>
            </a:pP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5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5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quotations.”</a:t>
            </a: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Winston</a:t>
            </a:r>
            <a:r>
              <a:rPr lang="en-US" altLang="zh-CN" sz="21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1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Churchill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24000" y="863600"/>
            <a:ext cx="8039060" cy="650947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1.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Who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Write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about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subject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here.</a:t>
            </a:r>
          </a:p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2.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</a:t>
            </a: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Write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about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subject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here.</a:t>
            </a:r>
          </a:p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3.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When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Write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about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subject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here.</a:t>
            </a:r>
          </a:p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4.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Summary</a:t>
            </a: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Write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about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subject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here.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24</a:t>
            </a:fld>
            <a:endParaRPr lang="tr-TR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6246136" cy="9144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2768600" y="7084536"/>
            <a:ext cx="2426946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John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Smith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Email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me@johnsmith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667500" y="7033736"/>
            <a:ext cx="248625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Janie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Jones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Email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me@janiejones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668000" y="7109936"/>
            <a:ext cx="2156039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Riz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Patel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Email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me@rizpatel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743200" y="696436"/>
            <a:ext cx="8951168" cy="16466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114300" algn="l"/>
              </a:tabLst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Introduce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yourself</a:t>
            </a:r>
          </a:p>
          <a:p>
            <a:pPr>
              <a:tabLst>
                <a:tab pos="114300" algn="l"/>
              </a:tabLst>
            </a:pP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Say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hello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team.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25</a:t>
            </a:fld>
            <a:endParaRPr lang="tr-TR" dirty="0"/>
          </a:p>
        </p:txBody>
      </p:sp>
      <p:sp>
        <p:nvSpPr>
          <p:cNvPr id="10" name="Rectángulo 9"/>
          <p:cNvSpPr/>
          <p:nvPr/>
        </p:nvSpPr>
        <p:spPr>
          <a:xfrm>
            <a:off x="2704564" y="3423634"/>
            <a:ext cx="3403600" cy="340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2" name="Rectángulo 11"/>
          <p:cNvSpPr/>
          <p:nvPr/>
        </p:nvSpPr>
        <p:spPr>
          <a:xfrm>
            <a:off x="6553201" y="3423634"/>
            <a:ext cx="3403600" cy="340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ángulo 12"/>
          <p:cNvSpPr/>
          <p:nvPr/>
        </p:nvSpPr>
        <p:spPr>
          <a:xfrm>
            <a:off x="10401838" y="3423634"/>
            <a:ext cx="3403600" cy="340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638" y="3601434"/>
            <a:ext cx="3048000" cy="30480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6400" y="3601434"/>
            <a:ext cx="3048000" cy="3048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58389" y="3601434"/>
            <a:ext cx="3048000" cy="304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11300" y="2374900"/>
            <a:ext cx="10118154" cy="35086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10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10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10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10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10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also</a:t>
            </a:r>
          </a:p>
          <a:p>
            <a:pPr>
              <a:tabLst/>
            </a:pPr>
            <a:r>
              <a:rPr lang="en-US" altLang="zh-CN" sz="10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  <a:r>
              <a:rPr lang="en-US" altLang="zh-CN" sz="10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10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transition</a:t>
            </a:r>
            <a:r>
              <a:rPr lang="en-US" altLang="zh-CN" sz="10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10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slide</a:t>
            </a:r>
          </a:p>
          <a:p>
            <a:pPr>
              <a:tabLst/>
            </a:pP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Another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way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26</a:t>
            </a:fld>
            <a:endParaRPr lang="tr-TR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36700" y="774700"/>
            <a:ext cx="6955430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columns</a:t>
            </a:r>
            <a:endParaRPr lang="en-US" altLang="zh-CN" sz="20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27</a:t>
            </a:fld>
            <a:endParaRPr lang="tr-TR" dirty="0"/>
          </a:p>
        </p:txBody>
      </p:sp>
      <p:sp>
        <p:nvSpPr>
          <p:cNvPr id="9" name="TextBox 1"/>
          <p:cNvSpPr txBox="1"/>
          <p:nvPr/>
        </p:nvSpPr>
        <p:spPr>
          <a:xfrm>
            <a:off x="1536700" y="2843242"/>
            <a:ext cx="3704540" cy="22621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4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 first 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example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text.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I’m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will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something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much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say.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Come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on!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waiting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for?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chance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grab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attention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audience.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6142380" y="2843242"/>
            <a:ext cx="3704540" cy="22621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4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 second 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example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text.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I’m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will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something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much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say.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Come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on!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waiting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for?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chance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grab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attention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audience.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0748060" y="2843242"/>
            <a:ext cx="3704540" cy="22621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4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 third 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example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text.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I’m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will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something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much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say.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Come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on!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waiting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for?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chance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grab</a:t>
            </a:r>
            <a:endParaRPr lang="en-US" altLang="zh-CN" sz="2000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attention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audience.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135194" y="1021407"/>
            <a:ext cx="5985613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tabLst>
                <a:tab pos="215900" algn="l"/>
                <a:tab pos="469900" algn="l"/>
                <a:tab pos="990600" algn="l"/>
                <a:tab pos="1498600" algn="l"/>
                <a:tab pos="2895600" algn="l"/>
                <a:tab pos="3136900" algn="l"/>
              </a:tabLst>
            </a:pPr>
            <a:r>
              <a:rPr lang="en-US" altLang="zh-CN" sz="8000" b="1" dirty="0" err="1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Centred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</a:t>
            </a:r>
            <a:endParaRPr lang="en-US" altLang="zh-CN" sz="2500" b="1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28</a:t>
            </a:fld>
            <a:endParaRPr lang="tr-TR" dirty="0"/>
          </a:p>
        </p:txBody>
      </p:sp>
      <p:sp>
        <p:nvSpPr>
          <p:cNvPr id="6" name="TextBox 1"/>
          <p:cNvSpPr txBox="1"/>
          <p:nvPr/>
        </p:nvSpPr>
        <p:spPr>
          <a:xfrm>
            <a:off x="3593105" y="3512909"/>
            <a:ext cx="9069791" cy="23544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tabLst>
                <a:tab pos="215900" algn="l"/>
                <a:tab pos="469900" algn="l"/>
                <a:tab pos="990600" algn="l"/>
                <a:tab pos="1498600" algn="l"/>
                <a:tab pos="2895600" algn="l"/>
                <a:tab pos="3136900" algn="l"/>
              </a:tabLst>
            </a:pPr>
            <a:r>
              <a:rPr lang="en-US" altLang="zh-CN" sz="250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“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cannot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give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not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have: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cannot</a:t>
            </a:r>
          </a:p>
          <a:p>
            <a:pPr algn="ctr">
              <a:tabLst>
                <a:tab pos="215900" algn="l"/>
                <a:tab pos="469900" algn="l"/>
                <a:tab pos="990600" algn="l"/>
                <a:tab pos="1498600" algn="l"/>
                <a:tab pos="2895600" algn="l"/>
                <a:tab pos="31369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bring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peace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world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if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ourselves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not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peaceful.</a:t>
            </a:r>
          </a:p>
          <a:p>
            <a:pPr algn="ctr">
              <a:tabLst>
                <a:tab pos="215900" algn="l"/>
                <a:tab pos="469900" algn="l"/>
                <a:tab pos="990600" algn="l"/>
                <a:tab pos="1498600" algn="l"/>
                <a:tab pos="2895600" algn="l"/>
                <a:tab pos="31369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cannot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bring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love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world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if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ourselves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not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loving.</a:t>
            </a:r>
          </a:p>
          <a:p>
            <a:pPr algn="ctr">
              <a:tabLst>
                <a:tab pos="215900" algn="l"/>
                <a:tab pos="469900" algn="l"/>
                <a:tab pos="990600" algn="l"/>
                <a:tab pos="1498600" algn="l"/>
                <a:tab pos="2895600" algn="l"/>
                <a:tab pos="31369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Our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true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gift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ourselves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others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lies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not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</a:t>
            </a:r>
          </a:p>
          <a:p>
            <a:pPr algn="ctr">
              <a:tabLst>
                <a:tab pos="215900" algn="l"/>
                <a:tab pos="469900" algn="l"/>
                <a:tab pos="990600" algn="l"/>
                <a:tab pos="1498600" algn="l"/>
                <a:tab pos="2895600" algn="l"/>
                <a:tab pos="31369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but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who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are.”</a:t>
            </a:r>
          </a:p>
          <a:p>
            <a:pPr algn="ctr">
              <a:tabLst>
                <a:tab pos="215900" algn="l"/>
                <a:tab pos="469900" algn="l"/>
                <a:tab pos="990600" algn="l"/>
                <a:tab pos="1498600" algn="l"/>
                <a:tab pos="2895600" algn="l"/>
                <a:tab pos="3136900" algn="l"/>
              </a:tabLst>
            </a:pP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Marianne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Williamson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3738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8956677" y="1476715"/>
            <a:ext cx="6010745" cy="6514490"/>
          </a:xfrm>
          <a:custGeom>
            <a:avLst/>
            <a:gdLst>
              <a:gd name="connsiteX0" fmla="*/ 4560849 w 6010745"/>
              <a:gd name="connsiteY0" fmla="*/ 6514490 h 6514490"/>
              <a:gd name="connsiteX1" fmla="*/ 0 w 6010745"/>
              <a:gd name="connsiteY1" fmla="*/ 5256466 h 6514490"/>
              <a:gd name="connsiteX2" fmla="*/ 1449895 w 6010745"/>
              <a:gd name="connsiteY2" fmla="*/ 0 h 6514490"/>
              <a:gd name="connsiteX3" fmla="*/ 6010745 w 6010745"/>
              <a:gd name="connsiteY3" fmla="*/ 1258024 h 6514490"/>
              <a:gd name="connsiteX4" fmla="*/ 4560849 w 6010745"/>
              <a:gd name="connsiteY4" fmla="*/ 6514490 h 65144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10745" h="6514490">
                <a:moveTo>
                  <a:pt x="4560849" y="6514490"/>
                </a:moveTo>
                <a:lnTo>
                  <a:pt x="0" y="5256466"/>
                </a:lnTo>
                <a:lnTo>
                  <a:pt x="1449895" y="0"/>
                </a:lnTo>
                <a:lnTo>
                  <a:pt x="6010745" y="1258024"/>
                </a:lnTo>
                <a:lnTo>
                  <a:pt x="4560849" y="651449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524000" y="922139"/>
            <a:ext cx="5871800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25400" algn="l"/>
                <a:tab pos="114300" algn="l"/>
              </a:tabLst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Use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photo</a:t>
            </a:r>
            <a:endParaRPr lang="en-US" altLang="zh-CN" sz="25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29</a:t>
            </a:fld>
            <a:endParaRPr lang="tr-TR" dirty="0"/>
          </a:p>
        </p:txBody>
      </p:sp>
      <p:sp>
        <p:nvSpPr>
          <p:cNvPr id="8" name="TextBox 1"/>
          <p:cNvSpPr txBox="1"/>
          <p:nvPr/>
        </p:nvSpPr>
        <p:spPr>
          <a:xfrm>
            <a:off x="1524000" y="3745230"/>
            <a:ext cx="6146800" cy="19697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tabLst>
                <a:tab pos="25400" algn="l"/>
                <a:tab pos="1143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example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text.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I’m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sure</a:t>
            </a:r>
          </a:p>
          <a:p>
            <a:pPr>
              <a:tabLst>
                <a:tab pos="25400" algn="l"/>
                <a:tab pos="1143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will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something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much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</a:p>
          <a:p>
            <a:pPr>
              <a:tabLst>
                <a:tab pos="25400" algn="l"/>
                <a:tab pos="1143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say.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Come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on!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What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</a:p>
          <a:p>
            <a:pPr>
              <a:tabLst>
                <a:tab pos="25400" algn="l"/>
                <a:tab pos="1143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waiting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for?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chance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grab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</a:p>
          <a:p>
            <a:pPr>
              <a:tabLst>
                <a:tab pos="25400" algn="l"/>
                <a:tab pos="1143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attention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audience.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"/>
          <a:stretch/>
        </p:blipFill>
        <p:spPr>
          <a:xfrm rot="936466">
            <a:off x="9872139" y="2206150"/>
            <a:ext cx="4376421" cy="441547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" y="0"/>
            <a:ext cx="16256491" cy="9144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11300" y="938431"/>
            <a:ext cx="4657172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eXGyreHeros" charset="0"/>
                <a:ea typeface="TeXGyreHeros" charset="0"/>
                <a:cs typeface="TeXGyreHeros" charset="0"/>
              </a:rPr>
              <a:t>OVERVIEW</a:t>
            </a:r>
            <a:endParaRPr lang="en-US" altLang="zh-CN" sz="2100" dirty="0">
              <a:solidFill>
                <a:srgbClr val="FFFFFF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</a:t>
            </a:fld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2700431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" y="0"/>
            <a:ext cx="16256491" cy="9144000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24000" y="6731000"/>
            <a:ext cx="4786567" cy="15081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400"/>
              </a:lnSpc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Big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photo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30</a:t>
            </a:fld>
            <a:endParaRPr lang="tr-T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Agrupar 21"/>
          <p:cNvGrpSpPr/>
          <p:nvPr/>
        </p:nvGrpSpPr>
        <p:grpSpPr>
          <a:xfrm>
            <a:off x="8458200" y="3708400"/>
            <a:ext cx="7378700" cy="4216400"/>
            <a:chOff x="8458200" y="2567407"/>
            <a:chExt cx="7378700" cy="4216400"/>
          </a:xfrm>
        </p:grpSpPr>
        <p:sp>
          <p:nvSpPr>
            <p:cNvPr id="23" name="Freeform 3"/>
            <p:cNvSpPr/>
            <p:nvPr/>
          </p:nvSpPr>
          <p:spPr>
            <a:xfrm>
              <a:off x="8988661" y="6585933"/>
              <a:ext cx="6029858" cy="9829"/>
            </a:xfrm>
            <a:custGeom>
              <a:avLst/>
              <a:gdLst>
                <a:gd name="connsiteX0" fmla="*/ 6029858 w 6029858"/>
                <a:gd name="connsiteY0" fmla="*/ 0 h 9829"/>
                <a:gd name="connsiteX1" fmla="*/ 6029858 w 6029858"/>
                <a:gd name="connsiteY1" fmla="*/ 9829 h 9829"/>
                <a:gd name="connsiteX2" fmla="*/ 6003240 w 6029858"/>
                <a:gd name="connsiteY2" fmla="*/ 9829 h 9829"/>
                <a:gd name="connsiteX3" fmla="*/ 6003240 w 6029858"/>
                <a:gd name="connsiteY3" fmla="*/ 9791 h 9829"/>
                <a:gd name="connsiteX4" fmla="*/ 26263 w 6029858"/>
                <a:gd name="connsiteY4" fmla="*/ 9791 h 9829"/>
                <a:gd name="connsiteX5" fmla="*/ 26263 w 6029858"/>
                <a:gd name="connsiteY5" fmla="*/ 9829 h 9829"/>
                <a:gd name="connsiteX6" fmla="*/ 0 w 6029858"/>
                <a:gd name="connsiteY6" fmla="*/ 9829 h 9829"/>
                <a:gd name="connsiteX7" fmla="*/ 0 w 6029858"/>
                <a:gd name="connsiteY7" fmla="*/ 0 h 9829"/>
                <a:gd name="connsiteX8" fmla="*/ 6029858 w 6029858"/>
                <a:gd name="connsiteY8" fmla="*/ 0 h 98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6029858" h="9829">
                  <a:moveTo>
                    <a:pt x="6029858" y="0"/>
                  </a:moveTo>
                  <a:lnTo>
                    <a:pt x="6029858" y="9829"/>
                  </a:lnTo>
                  <a:lnTo>
                    <a:pt x="6003240" y="9829"/>
                  </a:lnTo>
                  <a:lnTo>
                    <a:pt x="6003240" y="9791"/>
                  </a:lnTo>
                  <a:lnTo>
                    <a:pt x="26263" y="9791"/>
                  </a:lnTo>
                  <a:lnTo>
                    <a:pt x="26263" y="9829"/>
                  </a:lnTo>
                  <a:lnTo>
                    <a:pt x="0" y="9829"/>
                  </a:lnTo>
                  <a:lnTo>
                    <a:pt x="0" y="0"/>
                  </a:lnTo>
                  <a:lnTo>
                    <a:pt x="6029858" y="0"/>
                  </a:lnTo>
                </a:path>
              </a:pathLst>
            </a:custGeom>
            <a:solidFill>
              <a:srgbClr val="737A7E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8200" y="2567407"/>
              <a:ext cx="7378700" cy="4216400"/>
            </a:xfrm>
            <a:prstGeom prst="rect">
              <a:avLst/>
            </a:prstGeom>
          </p:spPr>
        </p:pic>
        <p:sp>
          <p:nvSpPr>
            <p:cNvPr id="25" name="Freeform 3"/>
            <p:cNvSpPr/>
            <p:nvPr/>
          </p:nvSpPr>
          <p:spPr>
            <a:xfrm>
              <a:off x="8988661" y="6538323"/>
              <a:ext cx="6029858" cy="9829"/>
            </a:xfrm>
            <a:custGeom>
              <a:avLst/>
              <a:gdLst>
                <a:gd name="connsiteX0" fmla="*/ 6029858 w 6029858"/>
                <a:gd name="connsiteY0" fmla="*/ 0 h 9829"/>
                <a:gd name="connsiteX1" fmla="*/ 6029858 w 6029858"/>
                <a:gd name="connsiteY1" fmla="*/ 9829 h 9829"/>
                <a:gd name="connsiteX2" fmla="*/ 6003240 w 6029858"/>
                <a:gd name="connsiteY2" fmla="*/ 9829 h 9829"/>
                <a:gd name="connsiteX3" fmla="*/ 6003240 w 6029858"/>
                <a:gd name="connsiteY3" fmla="*/ 9804 h 9829"/>
                <a:gd name="connsiteX4" fmla="*/ 26263 w 6029858"/>
                <a:gd name="connsiteY4" fmla="*/ 9804 h 9829"/>
                <a:gd name="connsiteX5" fmla="*/ 26263 w 6029858"/>
                <a:gd name="connsiteY5" fmla="*/ 9829 h 9829"/>
                <a:gd name="connsiteX6" fmla="*/ 0 w 6029858"/>
                <a:gd name="connsiteY6" fmla="*/ 9829 h 9829"/>
                <a:gd name="connsiteX7" fmla="*/ 0 w 6029858"/>
                <a:gd name="connsiteY7" fmla="*/ 0 h 9829"/>
                <a:gd name="connsiteX8" fmla="*/ 6029858 w 6029858"/>
                <a:gd name="connsiteY8" fmla="*/ 0 h 98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6029858" h="9829">
                  <a:moveTo>
                    <a:pt x="6029858" y="0"/>
                  </a:moveTo>
                  <a:lnTo>
                    <a:pt x="6029858" y="9829"/>
                  </a:lnTo>
                  <a:lnTo>
                    <a:pt x="6003240" y="9829"/>
                  </a:lnTo>
                  <a:lnTo>
                    <a:pt x="6003240" y="9804"/>
                  </a:lnTo>
                  <a:lnTo>
                    <a:pt x="26263" y="9804"/>
                  </a:lnTo>
                  <a:lnTo>
                    <a:pt x="26263" y="9829"/>
                  </a:lnTo>
                  <a:lnTo>
                    <a:pt x="0" y="9829"/>
                  </a:lnTo>
                  <a:lnTo>
                    <a:pt x="0" y="0"/>
                  </a:lnTo>
                  <a:lnTo>
                    <a:pt x="6029858" y="0"/>
                  </a:lnTo>
                </a:path>
              </a:pathLst>
            </a:custGeom>
            <a:solidFill>
              <a:srgbClr val="737A7E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9610" y="4908663"/>
            <a:ext cx="1379190" cy="2939937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3" b="-37"/>
          <a:stretch/>
        </p:blipFill>
        <p:spPr>
          <a:xfrm>
            <a:off x="4546600" y="3097887"/>
            <a:ext cx="3522133" cy="4701407"/>
          </a:xfrm>
          <a:prstGeom prst="rect">
            <a:avLst/>
          </a:prstGeo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1000" y="3815550"/>
            <a:ext cx="5747518" cy="3768591"/>
          </a:xfrm>
          <a:prstGeom prst="rect">
            <a:avLst/>
          </a:prstGeom>
        </p:spPr>
      </p:pic>
      <p:sp>
        <p:nvSpPr>
          <p:cNvPr id="6" name="Freeform 3"/>
          <p:cNvSpPr/>
          <p:nvPr/>
        </p:nvSpPr>
        <p:spPr>
          <a:xfrm>
            <a:off x="8080815" y="3344426"/>
            <a:ext cx="254" cy="9791"/>
          </a:xfrm>
          <a:custGeom>
            <a:avLst/>
            <a:gdLst>
              <a:gd name="connsiteX0" fmla="*/ 254 w 254"/>
              <a:gd name="connsiteY0" fmla="*/ 9791 h 9791"/>
              <a:gd name="connsiteX1" fmla="*/ 0 w 254"/>
              <a:gd name="connsiteY1" fmla="*/ 0 h 9791"/>
              <a:gd name="connsiteX2" fmla="*/ 254 w 254"/>
              <a:gd name="connsiteY2" fmla="*/ 9791 h 9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" h="9791">
                <a:moveTo>
                  <a:pt x="254" y="9791"/>
                </a:moveTo>
                <a:cubicBezTo>
                  <a:pt x="254" y="6515"/>
                  <a:pt x="165" y="3250"/>
                  <a:pt x="0" y="0"/>
                </a:cubicBezTo>
                <a:cubicBezTo>
                  <a:pt x="152" y="3250"/>
                  <a:pt x="254" y="6515"/>
                  <a:pt x="254" y="9791"/>
                </a:cubicBezTo>
              </a:path>
            </a:pathLst>
          </a:custGeom>
          <a:solidFill>
            <a:srgbClr val="DFDF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080815" y="7885146"/>
            <a:ext cx="254" cy="9791"/>
          </a:xfrm>
          <a:custGeom>
            <a:avLst/>
            <a:gdLst>
              <a:gd name="connsiteX0" fmla="*/ 254 w 254"/>
              <a:gd name="connsiteY0" fmla="*/ 0 h 9791"/>
              <a:gd name="connsiteX1" fmla="*/ 0 w 254"/>
              <a:gd name="connsiteY1" fmla="*/ 9791 h 9791"/>
              <a:gd name="connsiteX2" fmla="*/ 254 w 254"/>
              <a:gd name="connsiteY2" fmla="*/ 0 h 97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" h="9791">
                <a:moveTo>
                  <a:pt x="254" y="0"/>
                </a:moveTo>
                <a:cubicBezTo>
                  <a:pt x="254" y="3288"/>
                  <a:pt x="152" y="6540"/>
                  <a:pt x="0" y="9791"/>
                </a:cubicBezTo>
                <a:cubicBezTo>
                  <a:pt x="165" y="6553"/>
                  <a:pt x="254" y="3288"/>
                  <a:pt x="254" y="0"/>
                </a:cubicBezTo>
              </a:path>
            </a:pathLst>
          </a:custGeom>
          <a:solidFill>
            <a:srgbClr val="DFDF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"/>
          <p:cNvSpPr txBox="1"/>
          <p:nvPr/>
        </p:nvSpPr>
        <p:spPr>
          <a:xfrm>
            <a:off x="1511300" y="801013"/>
            <a:ext cx="7668766" cy="166199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Media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mockups</a:t>
            </a: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Replace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screens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with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your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own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image.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663700" y="8255913"/>
            <a:ext cx="1745671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Smartphone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4546600" y="8255913"/>
            <a:ext cx="88966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Tablet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9029700" y="8255913"/>
            <a:ext cx="140743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Computer</a:t>
            </a:r>
          </a:p>
        </p:txBody>
      </p:sp>
      <p:sp>
        <p:nvSpPr>
          <p:cNvPr id="17" name="Marcador de número de diapositiva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31</a:t>
            </a:fld>
            <a:endParaRPr lang="tr-TR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9600" y="2971800"/>
            <a:ext cx="3784600" cy="4953000"/>
          </a:xfrm>
          <a:prstGeom prst="rect">
            <a:avLst/>
          </a:prstGeom>
        </p:spPr>
      </p:pic>
      <p:pic>
        <p:nvPicPr>
          <p:cNvPr id="21" name="Imagen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1949" y="4800600"/>
            <a:ext cx="153670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Agrupar 19"/>
          <p:cNvGrpSpPr/>
          <p:nvPr/>
        </p:nvGrpSpPr>
        <p:grpSpPr>
          <a:xfrm>
            <a:off x="1524000" y="3417531"/>
            <a:ext cx="11812731" cy="1052055"/>
            <a:chOff x="1524000" y="3417531"/>
            <a:chExt cx="11812731" cy="1052055"/>
          </a:xfrm>
        </p:grpSpPr>
        <p:sp>
          <p:nvSpPr>
            <p:cNvPr id="4" name="Freeform 3"/>
            <p:cNvSpPr/>
            <p:nvPr/>
          </p:nvSpPr>
          <p:spPr>
            <a:xfrm>
              <a:off x="2563046" y="3937208"/>
              <a:ext cx="1849920" cy="25400"/>
            </a:xfrm>
            <a:custGeom>
              <a:avLst/>
              <a:gdLst>
                <a:gd name="connsiteX0" fmla="*/ 6350 w 1849920"/>
                <a:gd name="connsiteY0" fmla="*/ 6350 h 25400"/>
                <a:gd name="connsiteX1" fmla="*/ 1843570 w 1849920"/>
                <a:gd name="connsiteY1" fmla="*/ 6350 h 25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849920" h="25400">
                  <a:moveTo>
                    <a:pt x="6350" y="6350"/>
                  </a:moveTo>
                  <a:lnTo>
                    <a:pt x="1843570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5477105" y="3937208"/>
              <a:ext cx="1786572" cy="25400"/>
            </a:xfrm>
            <a:custGeom>
              <a:avLst/>
              <a:gdLst>
                <a:gd name="connsiteX0" fmla="*/ 6350 w 1786572"/>
                <a:gd name="connsiteY0" fmla="*/ 6350 h 25400"/>
                <a:gd name="connsiteX1" fmla="*/ 1780222 w 1786572"/>
                <a:gd name="connsiteY1" fmla="*/ 6350 h 25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786572" h="25400">
                  <a:moveTo>
                    <a:pt x="6350" y="6350"/>
                  </a:moveTo>
                  <a:lnTo>
                    <a:pt x="1780222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3"/>
            <p:cNvSpPr/>
            <p:nvPr/>
          </p:nvSpPr>
          <p:spPr>
            <a:xfrm>
              <a:off x="8327843" y="3937208"/>
              <a:ext cx="1786573" cy="25400"/>
            </a:xfrm>
            <a:custGeom>
              <a:avLst/>
              <a:gdLst>
                <a:gd name="connsiteX0" fmla="*/ 6350 w 1786573"/>
                <a:gd name="connsiteY0" fmla="*/ 6350 h 25400"/>
                <a:gd name="connsiteX1" fmla="*/ 1780223 w 1786573"/>
                <a:gd name="connsiteY1" fmla="*/ 6350 h 25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786573" h="25400">
                  <a:moveTo>
                    <a:pt x="6350" y="6350"/>
                  </a:moveTo>
                  <a:lnTo>
                    <a:pt x="1780223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3"/>
            <p:cNvSpPr/>
            <p:nvPr/>
          </p:nvSpPr>
          <p:spPr>
            <a:xfrm>
              <a:off x="11178550" y="3937208"/>
              <a:ext cx="1786573" cy="25400"/>
            </a:xfrm>
            <a:custGeom>
              <a:avLst/>
              <a:gdLst>
                <a:gd name="connsiteX0" fmla="*/ 6350 w 1786573"/>
                <a:gd name="connsiteY0" fmla="*/ 6350 h 25400"/>
                <a:gd name="connsiteX1" fmla="*/ 1780223 w 1786573"/>
                <a:gd name="connsiteY1" fmla="*/ 6350 h 25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786573" h="25400">
                  <a:moveTo>
                    <a:pt x="6350" y="6350"/>
                  </a:moveTo>
                  <a:lnTo>
                    <a:pt x="1780223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3"/>
            <p:cNvSpPr/>
            <p:nvPr/>
          </p:nvSpPr>
          <p:spPr>
            <a:xfrm>
              <a:off x="1524000" y="3417531"/>
              <a:ext cx="1052055" cy="1052055"/>
            </a:xfrm>
            <a:custGeom>
              <a:avLst/>
              <a:gdLst>
                <a:gd name="connsiteX0" fmla="*/ 1052055 w 1052055"/>
                <a:gd name="connsiteY0" fmla="*/ 1052055 h 1052055"/>
                <a:gd name="connsiteX1" fmla="*/ 0 w 1052055"/>
                <a:gd name="connsiteY1" fmla="*/ 1052055 h 1052055"/>
                <a:gd name="connsiteX2" fmla="*/ 0 w 1052055"/>
                <a:gd name="connsiteY2" fmla="*/ 0 h 1052055"/>
                <a:gd name="connsiteX3" fmla="*/ 1052055 w 1052055"/>
                <a:gd name="connsiteY3" fmla="*/ 0 h 1052055"/>
                <a:gd name="connsiteX4" fmla="*/ 1052055 w 1052055"/>
                <a:gd name="connsiteY4" fmla="*/ 1052055 h 105205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052055" h="1052055">
                  <a:moveTo>
                    <a:pt x="1052055" y="1052055"/>
                  </a:moveTo>
                  <a:lnTo>
                    <a:pt x="0" y="1052055"/>
                  </a:lnTo>
                  <a:lnTo>
                    <a:pt x="0" y="0"/>
                  </a:lnTo>
                  <a:lnTo>
                    <a:pt x="1052055" y="0"/>
                  </a:lnTo>
                  <a:lnTo>
                    <a:pt x="1052055" y="105205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"/>
            <p:cNvSpPr/>
            <p:nvPr/>
          </p:nvSpPr>
          <p:spPr>
            <a:xfrm>
              <a:off x="4413427" y="3417531"/>
              <a:ext cx="1052055" cy="1052055"/>
            </a:xfrm>
            <a:custGeom>
              <a:avLst/>
              <a:gdLst>
                <a:gd name="connsiteX0" fmla="*/ 1052055 w 1052055"/>
                <a:gd name="connsiteY0" fmla="*/ 1052055 h 1052055"/>
                <a:gd name="connsiteX1" fmla="*/ 0 w 1052055"/>
                <a:gd name="connsiteY1" fmla="*/ 1052055 h 1052055"/>
                <a:gd name="connsiteX2" fmla="*/ 0 w 1052055"/>
                <a:gd name="connsiteY2" fmla="*/ 0 h 1052055"/>
                <a:gd name="connsiteX3" fmla="*/ 1052055 w 1052055"/>
                <a:gd name="connsiteY3" fmla="*/ 0 h 1052055"/>
                <a:gd name="connsiteX4" fmla="*/ 1052055 w 1052055"/>
                <a:gd name="connsiteY4" fmla="*/ 1052055 h 105205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052055" h="1052055">
                  <a:moveTo>
                    <a:pt x="1052055" y="1052055"/>
                  </a:moveTo>
                  <a:lnTo>
                    <a:pt x="0" y="1052055"/>
                  </a:lnTo>
                  <a:lnTo>
                    <a:pt x="0" y="0"/>
                  </a:lnTo>
                  <a:lnTo>
                    <a:pt x="1052055" y="0"/>
                  </a:lnTo>
                  <a:lnTo>
                    <a:pt x="1052055" y="105205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3"/>
            <p:cNvSpPr/>
            <p:nvPr/>
          </p:nvSpPr>
          <p:spPr>
            <a:xfrm>
              <a:off x="7264679" y="3417531"/>
              <a:ext cx="1052055" cy="1052055"/>
            </a:xfrm>
            <a:custGeom>
              <a:avLst/>
              <a:gdLst>
                <a:gd name="connsiteX0" fmla="*/ 1052055 w 1052055"/>
                <a:gd name="connsiteY0" fmla="*/ 1052055 h 1052055"/>
                <a:gd name="connsiteX1" fmla="*/ 0 w 1052055"/>
                <a:gd name="connsiteY1" fmla="*/ 1052055 h 1052055"/>
                <a:gd name="connsiteX2" fmla="*/ 0 w 1052055"/>
                <a:gd name="connsiteY2" fmla="*/ 0 h 1052055"/>
                <a:gd name="connsiteX3" fmla="*/ 1052055 w 1052055"/>
                <a:gd name="connsiteY3" fmla="*/ 0 h 1052055"/>
                <a:gd name="connsiteX4" fmla="*/ 1052055 w 1052055"/>
                <a:gd name="connsiteY4" fmla="*/ 1052055 h 105205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052055" h="1052055">
                  <a:moveTo>
                    <a:pt x="1052055" y="1052055"/>
                  </a:moveTo>
                  <a:lnTo>
                    <a:pt x="0" y="1052055"/>
                  </a:lnTo>
                  <a:lnTo>
                    <a:pt x="0" y="0"/>
                  </a:lnTo>
                  <a:lnTo>
                    <a:pt x="1052055" y="0"/>
                  </a:lnTo>
                  <a:lnTo>
                    <a:pt x="1052055" y="105205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3"/>
            <p:cNvSpPr/>
            <p:nvPr/>
          </p:nvSpPr>
          <p:spPr>
            <a:xfrm>
              <a:off x="10128656" y="3417531"/>
              <a:ext cx="1052055" cy="1052055"/>
            </a:xfrm>
            <a:custGeom>
              <a:avLst/>
              <a:gdLst>
                <a:gd name="connsiteX0" fmla="*/ 1052055 w 1052055"/>
                <a:gd name="connsiteY0" fmla="*/ 1052055 h 1052055"/>
                <a:gd name="connsiteX1" fmla="*/ 0 w 1052055"/>
                <a:gd name="connsiteY1" fmla="*/ 1052055 h 1052055"/>
                <a:gd name="connsiteX2" fmla="*/ 0 w 1052055"/>
                <a:gd name="connsiteY2" fmla="*/ 0 h 1052055"/>
                <a:gd name="connsiteX3" fmla="*/ 1052055 w 1052055"/>
                <a:gd name="connsiteY3" fmla="*/ 0 h 1052055"/>
                <a:gd name="connsiteX4" fmla="*/ 1052055 w 1052055"/>
                <a:gd name="connsiteY4" fmla="*/ 1052055 h 105205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052055" h="1052055">
                  <a:moveTo>
                    <a:pt x="1052055" y="1052055"/>
                  </a:moveTo>
                  <a:lnTo>
                    <a:pt x="0" y="1052055"/>
                  </a:lnTo>
                  <a:lnTo>
                    <a:pt x="0" y="0"/>
                  </a:lnTo>
                  <a:lnTo>
                    <a:pt x="1052055" y="0"/>
                  </a:lnTo>
                  <a:lnTo>
                    <a:pt x="1052055" y="1052055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3"/>
            <p:cNvSpPr/>
            <p:nvPr/>
          </p:nvSpPr>
          <p:spPr>
            <a:xfrm>
              <a:off x="12966181" y="3756998"/>
              <a:ext cx="370550" cy="372924"/>
            </a:xfrm>
            <a:custGeom>
              <a:avLst/>
              <a:gdLst>
                <a:gd name="connsiteX0" fmla="*/ 333488 w 370550"/>
                <a:gd name="connsiteY0" fmla="*/ 233894 h 372924"/>
                <a:gd name="connsiteX1" fmla="*/ 333488 w 370550"/>
                <a:gd name="connsiteY1" fmla="*/ 139025 h 372924"/>
                <a:gd name="connsiteX2" fmla="*/ 89852 w 370550"/>
                <a:gd name="connsiteY2" fmla="*/ 10399 h 372924"/>
                <a:gd name="connsiteX3" fmla="*/ 0 w 370550"/>
                <a:gd name="connsiteY3" fmla="*/ 64565 h 372924"/>
                <a:gd name="connsiteX4" fmla="*/ 0 w 370550"/>
                <a:gd name="connsiteY4" fmla="*/ 308354 h 372924"/>
                <a:gd name="connsiteX5" fmla="*/ 89852 w 370550"/>
                <a:gd name="connsiteY5" fmla="*/ 362519 h 372924"/>
                <a:gd name="connsiteX6" fmla="*/ 333488 w 370550"/>
                <a:gd name="connsiteY6" fmla="*/ 233894 h 3729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370550" h="372924">
                  <a:moveTo>
                    <a:pt x="333488" y="233894"/>
                  </a:moveTo>
                  <a:cubicBezTo>
                    <a:pt x="382904" y="207808"/>
                    <a:pt x="382904" y="165111"/>
                    <a:pt x="333488" y="139025"/>
                  </a:cubicBezTo>
                  <a:lnTo>
                    <a:pt x="89852" y="10399"/>
                  </a:lnTo>
                  <a:cubicBezTo>
                    <a:pt x="40437" y="-15686"/>
                    <a:pt x="0" y="8685"/>
                    <a:pt x="0" y="64565"/>
                  </a:cubicBezTo>
                  <a:lnTo>
                    <a:pt x="0" y="308354"/>
                  </a:lnTo>
                  <a:cubicBezTo>
                    <a:pt x="0" y="364234"/>
                    <a:pt x="40437" y="388618"/>
                    <a:pt x="89852" y="362519"/>
                  </a:cubicBezTo>
                  <a:lnTo>
                    <a:pt x="333488" y="23389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1"/>
          <p:cNvSpPr txBox="1"/>
          <p:nvPr/>
        </p:nvSpPr>
        <p:spPr>
          <a:xfrm>
            <a:off x="1524000" y="660400"/>
            <a:ext cx="8269893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timeline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867120" y="3435830"/>
            <a:ext cx="469680" cy="10599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tabLst>
                <a:tab pos="266700" algn="l"/>
              </a:tabLst>
            </a:pPr>
            <a:r>
              <a:rPr lang="en-US" altLang="zh-CN" sz="6588" b="1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1</a:t>
            </a:r>
            <a:endParaRPr lang="en-US" altLang="zh-CN" sz="20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406900" y="5577751"/>
            <a:ext cx="2516954" cy="19697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04800" algn="l"/>
              </a:tabLst>
            </a:pP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second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lnSpc>
                <a:spcPts val="3000"/>
              </a:lnSpc>
              <a:tabLst>
                <a:tab pos="3048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follow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</a:p>
          <a:p>
            <a:pPr>
              <a:lnSpc>
                <a:spcPts val="3000"/>
              </a:lnSpc>
              <a:tabLst>
                <a:tab pos="3048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second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Maybe</a:t>
            </a:r>
          </a:p>
          <a:p>
            <a:pPr>
              <a:lnSpc>
                <a:spcPts val="3000"/>
              </a:lnSpc>
              <a:tabLst>
                <a:tab pos="3048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most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-important.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Maybe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isn’t.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277100" y="5577751"/>
            <a:ext cx="2731716" cy="235449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third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Now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have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third</a:t>
            </a:r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Let’s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try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</a:p>
          <a:p>
            <a:pPr>
              <a:lnSpc>
                <a:spcPts val="3000"/>
              </a:lnSpc>
              <a:tabLst>
                <a:tab pos="2921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make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something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exciting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to finish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with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 bang.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0160000" y="5552351"/>
            <a:ext cx="2616200" cy="120032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54000" algn="l"/>
              </a:tabLst>
            </a:pP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fourth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lnSpc>
                <a:spcPts val="3000"/>
              </a:lnSpc>
              <a:tabLst>
                <a:tab pos="2540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now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fourth</a:t>
            </a:r>
          </a:p>
          <a:p>
            <a:pPr>
              <a:lnSpc>
                <a:spcPts val="3000"/>
              </a:lnSpc>
              <a:tabLst>
                <a:tab pos="2540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thing,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which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last.</a:t>
            </a:r>
          </a:p>
        </p:txBody>
      </p:sp>
      <p:sp>
        <p:nvSpPr>
          <p:cNvPr id="19" name="Marcador de número de diapositiva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32</a:t>
            </a:fld>
            <a:endParaRPr lang="tr-TR" dirty="0"/>
          </a:p>
        </p:txBody>
      </p:sp>
      <p:sp>
        <p:nvSpPr>
          <p:cNvPr id="22" name="TextBox 1"/>
          <p:cNvSpPr txBox="1"/>
          <p:nvPr/>
        </p:nvSpPr>
        <p:spPr>
          <a:xfrm>
            <a:off x="1562100" y="5577751"/>
            <a:ext cx="2512073" cy="196977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66700" algn="l"/>
              </a:tabLst>
            </a:pP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 first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lnSpc>
                <a:spcPts val="3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 first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lnSpc>
                <a:spcPts val="3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that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say.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doesn’t</a:t>
            </a:r>
          </a:p>
          <a:p>
            <a:pPr>
              <a:lnSpc>
                <a:spcPts val="3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make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most</a:t>
            </a:r>
          </a:p>
          <a:p>
            <a:pPr>
              <a:lnSpc>
                <a:spcPts val="3000"/>
              </a:lnSpc>
              <a:tabLst>
                <a:tab pos="2667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important.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4699000" y="3429000"/>
            <a:ext cx="469680" cy="10599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tabLst>
                <a:tab pos="266700" algn="l"/>
              </a:tabLst>
            </a:pPr>
            <a:r>
              <a:rPr lang="en-US" altLang="zh-CN" sz="6588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2</a:t>
            </a:r>
            <a:endParaRPr lang="en-US" altLang="zh-CN" sz="20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7594600" y="3429000"/>
            <a:ext cx="469680" cy="10599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tabLst>
                <a:tab pos="266700" algn="l"/>
              </a:tabLst>
            </a:pPr>
            <a:r>
              <a:rPr lang="en-US" altLang="zh-CN" sz="6588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3</a:t>
            </a:r>
            <a:endParaRPr lang="en-US" altLang="zh-CN" sz="20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0477720" y="3429000"/>
            <a:ext cx="469680" cy="10599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tabLst>
                <a:tab pos="266700" algn="l"/>
              </a:tabLst>
            </a:pPr>
            <a:r>
              <a:rPr lang="en-US" altLang="zh-CN" sz="6588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4</a:t>
            </a:r>
            <a:endParaRPr lang="en-US" altLang="zh-CN" sz="20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1524000" y="731490"/>
            <a:ext cx="3592330" cy="315471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Graphs</a:t>
            </a: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Find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them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Excel</a:t>
            </a: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or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Google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Sheets.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33</a:t>
            </a:fld>
            <a:endParaRPr lang="tr-TR" dirty="0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783776384"/>
              </p:ext>
            </p:extLst>
          </p:nvPr>
        </p:nvGraphicFramePr>
        <p:xfrm>
          <a:off x="5232400" y="2057400"/>
          <a:ext cx="9237133" cy="6158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"/>
          <p:cNvSpPr txBox="1"/>
          <p:nvPr/>
        </p:nvSpPr>
        <p:spPr>
          <a:xfrm>
            <a:off x="1524000" y="801023"/>
            <a:ext cx="678711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1155700" algn="l"/>
              </a:tabLst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table</a:t>
            </a:r>
            <a:endParaRPr lang="en-US" altLang="zh-CN" sz="21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34</a:t>
            </a:fld>
            <a:endParaRPr lang="tr-TR" dirty="0"/>
          </a:p>
        </p:txBody>
      </p:sp>
      <p:graphicFrame>
        <p:nvGraphicFramePr>
          <p:cNvPr id="12" name="Tabla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461627"/>
              </p:ext>
            </p:extLst>
          </p:nvPr>
        </p:nvGraphicFramePr>
        <p:xfrm>
          <a:off x="1508125" y="2742092"/>
          <a:ext cx="13897645" cy="47255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795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95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95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795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795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81377">
                <a:tc>
                  <a:txBody>
                    <a:bodyPr/>
                    <a:lstStyle/>
                    <a:p>
                      <a:pPr algn="ctr"/>
                      <a:endParaRPr lang="es-ES_tradnl" sz="2100" b="1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tabLst>
                          <a:tab pos="254000" algn="l"/>
                          <a:tab pos="330200" algn="l"/>
                        </a:tabLst>
                      </a:pPr>
                      <a:r>
                        <a:rPr lang="en-US" altLang="zh-CN" sz="2400" b="1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Group A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tabLst>
                          <a:tab pos="254000" algn="l"/>
                          <a:tab pos="330200" algn="l"/>
                        </a:tabLst>
                      </a:pPr>
                      <a:r>
                        <a:rPr lang="en-US" altLang="zh-CN" sz="2400" b="1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Group B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tabLst>
                          <a:tab pos="177800" algn="l"/>
                          <a:tab pos="254000" algn="l"/>
                          <a:tab pos="330200" algn="l"/>
                        </a:tabLst>
                      </a:pPr>
                      <a:r>
                        <a:rPr lang="en-US" altLang="zh-CN" sz="2400" b="1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Group 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  <a:tabLst>
                          <a:tab pos="317500" algn="l"/>
                          <a:tab pos="406400" algn="l"/>
                        </a:tabLst>
                      </a:pPr>
                      <a:r>
                        <a:rPr lang="en-US" altLang="zh-CN" sz="2400" b="1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Group 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8137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Interesting</a:t>
                      </a:r>
                      <a:endParaRPr lang="es-ES_tradnl" sz="21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400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275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1037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4</a:t>
                      </a:r>
                    </a:p>
                  </a:txBody>
                  <a:tcPr marR="900000"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8137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Neutral</a:t>
                      </a:r>
                      <a:endParaRPr lang="es-ES_tradnl" sz="21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300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83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63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23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1377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Boring</a:t>
                      </a:r>
                      <a:endParaRPr lang="es-ES_tradnl" sz="2100" b="0" i="0" dirty="0">
                        <a:ln>
                          <a:noFill/>
                        </a:ln>
                        <a:solidFill>
                          <a:schemeClr val="bg1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25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500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503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400" b="0" i="0" dirty="0">
                          <a:ln>
                            <a:noFill/>
                          </a:ln>
                          <a:solidFill>
                            <a:srgbClr val="949494"/>
                          </a:solidFill>
                          <a:latin typeface="TeXGyreHeros" charset="0"/>
                          <a:ea typeface="TeXGyreHeros" charset="0"/>
                          <a:cs typeface="TeXGyreHeros" charset="0"/>
                        </a:rPr>
                        <a:t>86</a:t>
                      </a:r>
                      <a:endParaRPr lang="es-ES_tradnl" sz="2400" b="0" i="0" dirty="0">
                        <a:ln>
                          <a:noFill/>
                        </a:ln>
                        <a:solidFill>
                          <a:srgbClr val="949494"/>
                        </a:solidFill>
                        <a:latin typeface="TeXGyreHeros" charset="0"/>
                        <a:ea typeface="TeXGyreHeros" charset="0"/>
                        <a:cs typeface="TeXGyreHeros" charset="0"/>
                      </a:endParaRPr>
                    </a:p>
                  </a:txBody>
                  <a:tcPr marR="900000" anchor="ctr">
                    <a:lnL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94949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Agrupar 1023"/>
          <p:cNvGrpSpPr/>
          <p:nvPr/>
        </p:nvGrpSpPr>
        <p:grpSpPr>
          <a:xfrm>
            <a:off x="1535823" y="2377583"/>
            <a:ext cx="11616766" cy="5978976"/>
            <a:chOff x="1535823" y="2377583"/>
            <a:chExt cx="11616766" cy="5978976"/>
          </a:xfrm>
        </p:grpSpPr>
        <p:sp>
          <p:nvSpPr>
            <p:cNvPr id="4" name="Freeform 3"/>
            <p:cNvSpPr/>
            <p:nvPr/>
          </p:nvSpPr>
          <p:spPr>
            <a:xfrm>
              <a:off x="2923212" y="5423542"/>
              <a:ext cx="1925840" cy="12700"/>
            </a:xfrm>
            <a:custGeom>
              <a:avLst/>
              <a:gdLst>
                <a:gd name="connsiteX0" fmla="*/ 1919490 w 1925840"/>
                <a:gd name="connsiteY0" fmla="*/ 6350 h 12700"/>
                <a:gd name="connsiteX1" fmla="*/ 6350 w 1925840"/>
                <a:gd name="connsiteY1" fmla="*/ 6350 h 12700"/>
                <a:gd name="connsiteX2" fmla="*/ 1894141 w 1925840"/>
                <a:gd name="connsiteY2" fmla="*/ 6350 h 127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1925840" h="12700">
                  <a:moveTo>
                    <a:pt x="1919490" y="6350"/>
                  </a:moveTo>
                  <a:lnTo>
                    <a:pt x="6350" y="6350"/>
                  </a:lnTo>
                  <a:lnTo>
                    <a:pt x="1894141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7002889" y="5423542"/>
              <a:ext cx="1938540" cy="12700"/>
            </a:xfrm>
            <a:custGeom>
              <a:avLst/>
              <a:gdLst>
                <a:gd name="connsiteX0" fmla="*/ 1932190 w 1938540"/>
                <a:gd name="connsiteY0" fmla="*/ 6350 h 12700"/>
                <a:gd name="connsiteX1" fmla="*/ 6350 w 1938540"/>
                <a:gd name="connsiteY1" fmla="*/ 6350 h 12700"/>
                <a:gd name="connsiteX2" fmla="*/ 1894154 w 1938540"/>
                <a:gd name="connsiteY2" fmla="*/ 6350 h 127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1938540" h="12700">
                  <a:moveTo>
                    <a:pt x="1932190" y="6350"/>
                  </a:moveTo>
                  <a:lnTo>
                    <a:pt x="6350" y="6350"/>
                  </a:lnTo>
                  <a:lnTo>
                    <a:pt x="1894154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3"/>
            <p:cNvSpPr/>
            <p:nvPr/>
          </p:nvSpPr>
          <p:spPr>
            <a:xfrm>
              <a:off x="10588444" y="5423542"/>
              <a:ext cx="1900504" cy="12700"/>
            </a:xfrm>
            <a:custGeom>
              <a:avLst/>
              <a:gdLst>
                <a:gd name="connsiteX0" fmla="*/ 1159306 w 1900504"/>
                <a:gd name="connsiteY0" fmla="*/ 6350 h 12700"/>
                <a:gd name="connsiteX1" fmla="*/ 6350 w 1900504"/>
                <a:gd name="connsiteY1" fmla="*/ 6350 h 12700"/>
                <a:gd name="connsiteX2" fmla="*/ 1894154 w 1900504"/>
                <a:gd name="connsiteY2" fmla="*/ 6350 h 127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1900504" h="12700">
                  <a:moveTo>
                    <a:pt x="1159306" y="6350"/>
                  </a:moveTo>
                  <a:lnTo>
                    <a:pt x="6350" y="6350"/>
                  </a:lnTo>
                  <a:lnTo>
                    <a:pt x="1894154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3"/>
            <p:cNvSpPr/>
            <p:nvPr/>
          </p:nvSpPr>
          <p:spPr>
            <a:xfrm>
              <a:off x="6521435" y="3200927"/>
              <a:ext cx="2432633" cy="1345552"/>
            </a:xfrm>
            <a:custGeom>
              <a:avLst/>
              <a:gdLst>
                <a:gd name="connsiteX0" fmla="*/ 6350 w 2432633"/>
                <a:gd name="connsiteY0" fmla="*/ 1339202 h 1345552"/>
                <a:gd name="connsiteX1" fmla="*/ 1026235 w 2432633"/>
                <a:gd name="connsiteY1" fmla="*/ 6350 h 1345552"/>
                <a:gd name="connsiteX2" fmla="*/ 2426283 w 2432633"/>
                <a:gd name="connsiteY2" fmla="*/ 6350 h 134555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2432633" h="1345552">
                  <a:moveTo>
                    <a:pt x="6350" y="1339202"/>
                  </a:moveTo>
                  <a:lnTo>
                    <a:pt x="1026235" y="6350"/>
                  </a:lnTo>
                  <a:lnTo>
                    <a:pt x="2426283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3"/>
            <p:cNvSpPr/>
            <p:nvPr/>
          </p:nvSpPr>
          <p:spPr>
            <a:xfrm>
              <a:off x="6559449" y="6256874"/>
              <a:ext cx="2381986" cy="1276337"/>
            </a:xfrm>
            <a:custGeom>
              <a:avLst/>
              <a:gdLst>
                <a:gd name="connsiteX0" fmla="*/ 6350 w 2381986"/>
                <a:gd name="connsiteY0" fmla="*/ 6350 h 1276337"/>
                <a:gd name="connsiteX1" fmla="*/ 988224 w 2381986"/>
                <a:gd name="connsiteY1" fmla="*/ 1269987 h 1276337"/>
                <a:gd name="connsiteX2" fmla="*/ 2375636 w 2381986"/>
                <a:gd name="connsiteY2" fmla="*/ 1269987 h 12763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2381986" h="1276337">
                  <a:moveTo>
                    <a:pt x="6350" y="6350"/>
                  </a:moveTo>
                  <a:lnTo>
                    <a:pt x="988224" y="1269987"/>
                  </a:lnTo>
                  <a:lnTo>
                    <a:pt x="2375636" y="1269987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"/>
            <p:cNvSpPr/>
            <p:nvPr/>
          </p:nvSpPr>
          <p:spPr>
            <a:xfrm>
              <a:off x="4841031" y="4334207"/>
              <a:ext cx="2151735" cy="2151735"/>
            </a:xfrm>
            <a:custGeom>
              <a:avLst/>
              <a:gdLst>
                <a:gd name="connsiteX0" fmla="*/ 2151735 w 2151735"/>
                <a:gd name="connsiteY0" fmla="*/ 1075867 h 2151735"/>
                <a:gd name="connsiteX1" fmla="*/ 1075867 w 2151735"/>
                <a:gd name="connsiteY1" fmla="*/ 2151735 h 2151735"/>
                <a:gd name="connsiteX2" fmla="*/ 0 w 2151735"/>
                <a:gd name="connsiteY2" fmla="*/ 1075867 h 2151735"/>
                <a:gd name="connsiteX3" fmla="*/ 1075867 w 2151735"/>
                <a:gd name="connsiteY3" fmla="*/ 0 h 2151735"/>
                <a:gd name="connsiteX4" fmla="*/ 2151735 w 2151735"/>
                <a:gd name="connsiteY4" fmla="*/ 1075867 h 215173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151735" h="2151735">
                  <a:moveTo>
                    <a:pt x="2151735" y="1075867"/>
                  </a:moveTo>
                  <a:cubicBezTo>
                    <a:pt x="2151735" y="1670050"/>
                    <a:pt x="1670050" y="2151735"/>
                    <a:pt x="1075867" y="2151735"/>
                  </a:cubicBezTo>
                  <a:cubicBezTo>
                    <a:pt x="481672" y="2151735"/>
                    <a:pt x="0" y="1670050"/>
                    <a:pt x="0" y="1075867"/>
                  </a:cubicBezTo>
                  <a:cubicBezTo>
                    <a:pt x="0" y="481672"/>
                    <a:pt x="481672" y="0"/>
                    <a:pt x="1075867" y="0"/>
                  </a:cubicBezTo>
                  <a:cubicBezTo>
                    <a:pt x="1670050" y="0"/>
                    <a:pt x="2151735" y="481672"/>
                    <a:pt x="2151735" y="1075867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3"/>
            <p:cNvSpPr/>
            <p:nvPr/>
          </p:nvSpPr>
          <p:spPr>
            <a:xfrm>
              <a:off x="4834681" y="4327857"/>
              <a:ext cx="2164435" cy="2164435"/>
            </a:xfrm>
            <a:custGeom>
              <a:avLst/>
              <a:gdLst>
                <a:gd name="connsiteX0" fmla="*/ 2158085 w 2164435"/>
                <a:gd name="connsiteY0" fmla="*/ 1082217 h 2164435"/>
                <a:gd name="connsiteX1" fmla="*/ 1082217 w 2164435"/>
                <a:gd name="connsiteY1" fmla="*/ 2158085 h 2164435"/>
                <a:gd name="connsiteX2" fmla="*/ 6350 w 2164435"/>
                <a:gd name="connsiteY2" fmla="*/ 1082217 h 2164435"/>
                <a:gd name="connsiteX3" fmla="*/ 1082217 w 2164435"/>
                <a:gd name="connsiteY3" fmla="*/ 6350 h 2164435"/>
                <a:gd name="connsiteX4" fmla="*/ 2158085 w 2164435"/>
                <a:gd name="connsiteY4" fmla="*/ 1082217 h 216443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164435" h="2164435">
                  <a:moveTo>
                    <a:pt x="2158085" y="1082217"/>
                  </a:moveTo>
                  <a:cubicBezTo>
                    <a:pt x="2158085" y="1676400"/>
                    <a:pt x="1676400" y="2158085"/>
                    <a:pt x="1082217" y="2158085"/>
                  </a:cubicBezTo>
                  <a:cubicBezTo>
                    <a:pt x="488022" y="2158085"/>
                    <a:pt x="6350" y="1676400"/>
                    <a:pt x="6350" y="1082217"/>
                  </a:cubicBezTo>
                  <a:cubicBezTo>
                    <a:pt x="6350" y="488022"/>
                    <a:pt x="488022" y="6350"/>
                    <a:pt x="1082217" y="6350"/>
                  </a:cubicBezTo>
                  <a:cubicBezTo>
                    <a:pt x="1676400" y="6350"/>
                    <a:pt x="2158085" y="488022"/>
                    <a:pt x="2158085" y="1082217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3"/>
            <p:cNvSpPr/>
            <p:nvPr/>
          </p:nvSpPr>
          <p:spPr>
            <a:xfrm>
              <a:off x="8953705" y="2383933"/>
              <a:ext cx="1646681" cy="1646682"/>
            </a:xfrm>
            <a:custGeom>
              <a:avLst/>
              <a:gdLst>
                <a:gd name="connsiteX0" fmla="*/ 1646681 w 1646681"/>
                <a:gd name="connsiteY0" fmla="*/ 823341 h 1646682"/>
                <a:gd name="connsiteX1" fmla="*/ 823340 w 1646681"/>
                <a:gd name="connsiteY1" fmla="*/ 1646682 h 1646682"/>
                <a:gd name="connsiteX2" fmla="*/ 0 w 1646681"/>
                <a:gd name="connsiteY2" fmla="*/ 823341 h 1646682"/>
                <a:gd name="connsiteX3" fmla="*/ 823340 w 1646681"/>
                <a:gd name="connsiteY3" fmla="*/ 0 h 1646682"/>
                <a:gd name="connsiteX4" fmla="*/ 1646681 w 1646681"/>
                <a:gd name="connsiteY4" fmla="*/ 823341 h 164668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46681" h="1646682">
                  <a:moveTo>
                    <a:pt x="1646681" y="823341"/>
                  </a:moveTo>
                  <a:cubicBezTo>
                    <a:pt x="1646681" y="1278064"/>
                    <a:pt x="1278063" y="1646682"/>
                    <a:pt x="823340" y="1646682"/>
                  </a:cubicBezTo>
                  <a:cubicBezTo>
                    <a:pt x="368617" y="1646682"/>
                    <a:pt x="0" y="1278064"/>
                    <a:pt x="0" y="823341"/>
                  </a:cubicBezTo>
                  <a:cubicBezTo>
                    <a:pt x="0" y="368617"/>
                    <a:pt x="368617" y="0"/>
                    <a:pt x="823340" y="0"/>
                  </a:cubicBezTo>
                  <a:cubicBezTo>
                    <a:pt x="1278063" y="0"/>
                    <a:pt x="1646681" y="368617"/>
                    <a:pt x="1646681" y="82334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3"/>
            <p:cNvSpPr/>
            <p:nvPr/>
          </p:nvSpPr>
          <p:spPr>
            <a:xfrm>
              <a:off x="8947355" y="2377583"/>
              <a:ext cx="1659381" cy="1659382"/>
            </a:xfrm>
            <a:custGeom>
              <a:avLst/>
              <a:gdLst>
                <a:gd name="connsiteX0" fmla="*/ 1653031 w 1659381"/>
                <a:gd name="connsiteY0" fmla="*/ 829691 h 1659382"/>
                <a:gd name="connsiteX1" fmla="*/ 829690 w 1659381"/>
                <a:gd name="connsiteY1" fmla="*/ 1653032 h 1659382"/>
                <a:gd name="connsiteX2" fmla="*/ 6350 w 1659381"/>
                <a:gd name="connsiteY2" fmla="*/ 829691 h 1659382"/>
                <a:gd name="connsiteX3" fmla="*/ 829690 w 1659381"/>
                <a:gd name="connsiteY3" fmla="*/ 6350 h 1659382"/>
                <a:gd name="connsiteX4" fmla="*/ 1653031 w 1659381"/>
                <a:gd name="connsiteY4" fmla="*/ 829691 h 165938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59381" h="1659382">
                  <a:moveTo>
                    <a:pt x="1653031" y="829691"/>
                  </a:moveTo>
                  <a:cubicBezTo>
                    <a:pt x="1653031" y="1284414"/>
                    <a:pt x="1284413" y="1653032"/>
                    <a:pt x="829690" y="1653032"/>
                  </a:cubicBezTo>
                  <a:cubicBezTo>
                    <a:pt x="374967" y="1653032"/>
                    <a:pt x="6350" y="1284414"/>
                    <a:pt x="6350" y="829691"/>
                  </a:cubicBezTo>
                  <a:cubicBezTo>
                    <a:pt x="6350" y="374967"/>
                    <a:pt x="374967" y="6350"/>
                    <a:pt x="829690" y="6350"/>
                  </a:cubicBezTo>
                  <a:cubicBezTo>
                    <a:pt x="1284413" y="6350"/>
                    <a:pt x="1653031" y="374967"/>
                    <a:pt x="1653031" y="829691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3"/>
            <p:cNvSpPr/>
            <p:nvPr/>
          </p:nvSpPr>
          <p:spPr>
            <a:xfrm>
              <a:off x="8953705" y="6703527"/>
              <a:ext cx="1646681" cy="1646682"/>
            </a:xfrm>
            <a:custGeom>
              <a:avLst/>
              <a:gdLst>
                <a:gd name="connsiteX0" fmla="*/ 1646681 w 1646681"/>
                <a:gd name="connsiteY0" fmla="*/ 823341 h 1646682"/>
                <a:gd name="connsiteX1" fmla="*/ 823340 w 1646681"/>
                <a:gd name="connsiteY1" fmla="*/ 0 h 1646682"/>
                <a:gd name="connsiteX2" fmla="*/ 0 w 1646681"/>
                <a:gd name="connsiteY2" fmla="*/ 823341 h 1646682"/>
                <a:gd name="connsiteX3" fmla="*/ 823340 w 1646681"/>
                <a:gd name="connsiteY3" fmla="*/ 1646682 h 1646682"/>
                <a:gd name="connsiteX4" fmla="*/ 1646681 w 1646681"/>
                <a:gd name="connsiteY4" fmla="*/ 823341 h 164668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46681" h="1646682">
                  <a:moveTo>
                    <a:pt x="1646681" y="823341"/>
                  </a:moveTo>
                  <a:cubicBezTo>
                    <a:pt x="1646681" y="368617"/>
                    <a:pt x="1278063" y="0"/>
                    <a:pt x="823340" y="0"/>
                  </a:cubicBezTo>
                  <a:cubicBezTo>
                    <a:pt x="368617" y="0"/>
                    <a:pt x="0" y="368617"/>
                    <a:pt x="0" y="823341"/>
                  </a:cubicBezTo>
                  <a:cubicBezTo>
                    <a:pt x="0" y="1278064"/>
                    <a:pt x="368617" y="1646682"/>
                    <a:pt x="823340" y="1646682"/>
                  </a:cubicBezTo>
                  <a:cubicBezTo>
                    <a:pt x="1278063" y="1646682"/>
                    <a:pt x="1646681" y="1278064"/>
                    <a:pt x="1646681" y="82334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3"/>
            <p:cNvSpPr/>
            <p:nvPr/>
          </p:nvSpPr>
          <p:spPr>
            <a:xfrm>
              <a:off x="8947355" y="6697177"/>
              <a:ext cx="1659381" cy="1659382"/>
            </a:xfrm>
            <a:custGeom>
              <a:avLst/>
              <a:gdLst>
                <a:gd name="connsiteX0" fmla="*/ 1653031 w 1659381"/>
                <a:gd name="connsiteY0" fmla="*/ 829691 h 1659382"/>
                <a:gd name="connsiteX1" fmla="*/ 829690 w 1659381"/>
                <a:gd name="connsiteY1" fmla="*/ 6350 h 1659382"/>
                <a:gd name="connsiteX2" fmla="*/ 6350 w 1659381"/>
                <a:gd name="connsiteY2" fmla="*/ 829691 h 1659382"/>
                <a:gd name="connsiteX3" fmla="*/ 829690 w 1659381"/>
                <a:gd name="connsiteY3" fmla="*/ 1653032 h 1659382"/>
                <a:gd name="connsiteX4" fmla="*/ 1653031 w 1659381"/>
                <a:gd name="connsiteY4" fmla="*/ 829691 h 165938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59381" h="1659382">
                  <a:moveTo>
                    <a:pt x="1653031" y="829691"/>
                  </a:moveTo>
                  <a:cubicBezTo>
                    <a:pt x="1653031" y="374967"/>
                    <a:pt x="1284413" y="6350"/>
                    <a:pt x="829690" y="6350"/>
                  </a:cubicBezTo>
                  <a:cubicBezTo>
                    <a:pt x="374967" y="6350"/>
                    <a:pt x="6350" y="374967"/>
                    <a:pt x="6350" y="829691"/>
                  </a:cubicBezTo>
                  <a:cubicBezTo>
                    <a:pt x="6350" y="1284414"/>
                    <a:pt x="374967" y="1653032"/>
                    <a:pt x="829690" y="1653032"/>
                  </a:cubicBezTo>
                  <a:cubicBezTo>
                    <a:pt x="1284413" y="1653032"/>
                    <a:pt x="1653031" y="1284414"/>
                    <a:pt x="1653031" y="829691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3"/>
            <p:cNvSpPr/>
            <p:nvPr/>
          </p:nvSpPr>
          <p:spPr>
            <a:xfrm>
              <a:off x="8953705" y="4564663"/>
              <a:ext cx="1646681" cy="1646681"/>
            </a:xfrm>
            <a:custGeom>
              <a:avLst/>
              <a:gdLst>
                <a:gd name="connsiteX0" fmla="*/ 1646681 w 1646681"/>
                <a:gd name="connsiteY0" fmla="*/ 823340 h 1646681"/>
                <a:gd name="connsiteX1" fmla="*/ 823340 w 1646681"/>
                <a:gd name="connsiteY1" fmla="*/ 1646681 h 1646681"/>
                <a:gd name="connsiteX2" fmla="*/ 0 w 1646681"/>
                <a:gd name="connsiteY2" fmla="*/ 823340 h 1646681"/>
                <a:gd name="connsiteX3" fmla="*/ 823340 w 1646681"/>
                <a:gd name="connsiteY3" fmla="*/ 0 h 1646681"/>
                <a:gd name="connsiteX4" fmla="*/ 1646681 w 1646681"/>
                <a:gd name="connsiteY4" fmla="*/ 823340 h 16466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46681" h="1646681">
                  <a:moveTo>
                    <a:pt x="1646681" y="823340"/>
                  </a:moveTo>
                  <a:cubicBezTo>
                    <a:pt x="1646681" y="1278064"/>
                    <a:pt x="1278063" y="1646681"/>
                    <a:pt x="823340" y="1646681"/>
                  </a:cubicBezTo>
                  <a:cubicBezTo>
                    <a:pt x="368617" y="1646681"/>
                    <a:pt x="0" y="1278064"/>
                    <a:pt x="0" y="823340"/>
                  </a:cubicBezTo>
                  <a:cubicBezTo>
                    <a:pt x="0" y="368630"/>
                    <a:pt x="368617" y="0"/>
                    <a:pt x="823340" y="0"/>
                  </a:cubicBezTo>
                  <a:cubicBezTo>
                    <a:pt x="1278063" y="0"/>
                    <a:pt x="1646681" y="368630"/>
                    <a:pt x="1646681" y="823340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3"/>
            <p:cNvSpPr/>
            <p:nvPr/>
          </p:nvSpPr>
          <p:spPr>
            <a:xfrm>
              <a:off x="8947355" y="4558313"/>
              <a:ext cx="1659381" cy="1659381"/>
            </a:xfrm>
            <a:custGeom>
              <a:avLst/>
              <a:gdLst>
                <a:gd name="connsiteX0" fmla="*/ 1653031 w 1659381"/>
                <a:gd name="connsiteY0" fmla="*/ 829690 h 1659381"/>
                <a:gd name="connsiteX1" fmla="*/ 829690 w 1659381"/>
                <a:gd name="connsiteY1" fmla="*/ 1653031 h 1659381"/>
                <a:gd name="connsiteX2" fmla="*/ 6350 w 1659381"/>
                <a:gd name="connsiteY2" fmla="*/ 829690 h 1659381"/>
                <a:gd name="connsiteX3" fmla="*/ 829690 w 1659381"/>
                <a:gd name="connsiteY3" fmla="*/ 6350 h 1659381"/>
                <a:gd name="connsiteX4" fmla="*/ 1653031 w 1659381"/>
                <a:gd name="connsiteY4" fmla="*/ 829690 h 16593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59381" h="1659381">
                  <a:moveTo>
                    <a:pt x="1653031" y="829690"/>
                  </a:moveTo>
                  <a:cubicBezTo>
                    <a:pt x="1653031" y="1284414"/>
                    <a:pt x="1284413" y="1653031"/>
                    <a:pt x="829690" y="1653031"/>
                  </a:cubicBezTo>
                  <a:cubicBezTo>
                    <a:pt x="374967" y="1653031"/>
                    <a:pt x="6350" y="1284414"/>
                    <a:pt x="6350" y="829690"/>
                  </a:cubicBezTo>
                  <a:cubicBezTo>
                    <a:pt x="6350" y="374980"/>
                    <a:pt x="374967" y="6350"/>
                    <a:pt x="829690" y="6350"/>
                  </a:cubicBezTo>
                  <a:cubicBezTo>
                    <a:pt x="1284413" y="6350"/>
                    <a:pt x="1653031" y="374980"/>
                    <a:pt x="1653031" y="829690"/>
                  </a:cubicBez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3"/>
            <p:cNvSpPr/>
            <p:nvPr/>
          </p:nvSpPr>
          <p:spPr>
            <a:xfrm>
              <a:off x="1542173" y="4713968"/>
              <a:ext cx="1392199" cy="1392199"/>
            </a:xfrm>
            <a:custGeom>
              <a:avLst/>
              <a:gdLst>
                <a:gd name="connsiteX0" fmla="*/ 1392199 w 1392199"/>
                <a:gd name="connsiteY0" fmla="*/ 1239799 h 1392199"/>
                <a:gd name="connsiteX1" fmla="*/ 1239799 w 1392199"/>
                <a:gd name="connsiteY1" fmla="*/ 1392199 h 1392199"/>
                <a:gd name="connsiteX2" fmla="*/ 152400 w 1392199"/>
                <a:gd name="connsiteY2" fmla="*/ 1392199 h 1392199"/>
                <a:gd name="connsiteX3" fmla="*/ 0 w 1392199"/>
                <a:gd name="connsiteY3" fmla="*/ 1239799 h 1392199"/>
                <a:gd name="connsiteX4" fmla="*/ 0 w 1392199"/>
                <a:gd name="connsiteY4" fmla="*/ 152400 h 1392199"/>
                <a:gd name="connsiteX5" fmla="*/ 152400 w 1392199"/>
                <a:gd name="connsiteY5" fmla="*/ 0 h 1392199"/>
                <a:gd name="connsiteX6" fmla="*/ 1239799 w 1392199"/>
                <a:gd name="connsiteY6" fmla="*/ 0 h 1392199"/>
                <a:gd name="connsiteX7" fmla="*/ 1392199 w 1392199"/>
                <a:gd name="connsiteY7" fmla="*/ 152400 h 1392199"/>
                <a:gd name="connsiteX8" fmla="*/ 1392199 w 1392199"/>
                <a:gd name="connsiteY8" fmla="*/ 1239799 h 139219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392199" h="1392199">
                  <a:moveTo>
                    <a:pt x="1392199" y="1239799"/>
                  </a:moveTo>
                  <a:cubicBezTo>
                    <a:pt x="1392199" y="1323619"/>
                    <a:pt x="1323619" y="1392199"/>
                    <a:pt x="1239799" y="1392199"/>
                  </a:cubicBezTo>
                  <a:lnTo>
                    <a:pt x="152400" y="1392199"/>
                  </a:lnTo>
                  <a:cubicBezTo>
                    <a:pt x="68580" y="1392199"/>
                    <a:pt x="0" y="1323619"/>
                    <a:pt x="0" y="1239799"/>
                  </a:cubicBezTo>
                  <a:lnTo>
                    <a:pt x="0" y="152400"/>
                  </a:lnTo>
                  <a:cubicBezTo>
                    <a:pt x="0" y="68580"/>
                    <a:pt x="68580" y="0"/>
                    <a:pt x="152400" y="0"/>
                  </a:cubicBezTo>
                  <a:lnTo>
                    <a:pt x="1239799" y="0"/>
                  </a:lnTo>
                  <a:cubicBezTo>
                    <a:pt x="1323619" y="0"/>
                    <a:pt x="1392199" y="68580"/>
                    <a:pt x="1392199" y="152400"/>
                  </a:cubicBezTo>
                  <a:lnTo>
                    <a:pt x="1392199" y="123979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3"/>
            <p:cNvSpPr/>
            <p:nvPr/>
          </p:nvSpPr>
          <p:spPr>
            <a:xfrm>
              <a:off x="1535823" y="4707618"/>
              <a:ext cx="1404899" cy="1404899"/>
            </a:xfrm>
            <a:custGeom>
              <a:avLst/>
              <a:gdLst>
                <a:gd name="connsiteX0" fmla="*/ 1398549 w 1404899"/>
                <a:gd name="connsiteY0" fmla="*/ 1246149 h 1404899"/>
                <a:gd name="connsiteX1" fmla="*/ 1246149 w 1404899"/>
                <a:gd name="connsiteY1" fmla="*/ 1398549 h 1404899"/>
                <a:gd name="connsiteX2" fmla="*/ 158750 w 1404899"/>
                <a:gd name="connsiteY2" fmla="*/ 1398549 h 1404899"/>
                <a:gd name="connsiteX3" fmla="*/ 6350 w 1404899"/>
                <a:gd name="connsiteY3" fmla="*/ 1246149 h 1404899"/>
                <a:gd name="connsiteX4" fmla="*/ 6350 w 1404899"/>
                <a:gd name="connsiteY4" fmla="*/ 158750 h 1404899"/>
                <a:gd name="connsiteX5" fmla="*/ 158750 w 1404899"/>
                <a:gd name="connsiteY5" fmla="*/ 6350 h 1404899"/>
                <a:gd name="connsiteX6" fmla="*/ 1246149 w 1404899"/>
                <a:gd name="connsiteY6" fmla="*/ 6350 h 1404899"/>
                <a:gd name="connsiteX7" fmla="*/ 1398549 w 1404899"/>
                <a:gd name="connsiteY7" fmla="*/ 158750 h 1404899"/>
                <a:gd name="connsiteX8" fmla="*/ 1398549 w 1404899"/>
                <a:gd name="connsiteY8" fmla="*/ 1246149 h 140489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404899" h="1404899">
                  <a:moveTo>
                    <a:pt x="1398549" y="1246149"/>
                  </a:moveTo>
                  <a:cubicBezTo>
                    <a:pt x="1398549" y="1329969"/>
                    <a:pt x="1329969" y="1398549"/>
                    <a:pt x="1246149" y="1398549"/>
                  </a:cubicBezTo>
                  <a:lnTo>
                    <a:pt x="158750" y="1398549"/>
                  </a:lnTo>
                  <a:cubicBezTo>
                    <a:pt x="74930" y="1398549"/>
                    <a:pt x="6350" y="1329969"/>
                    <a:pt x="6350" y="1246149"/>
                  </a:cubicBezTo>
                  <a:lnTo>
                    <a:pt x="6350" y="158750"/>
                  </a:lnTo>
                  <a:cubicBezTo>
                    <a:pt x="6350" y="74930"/>
                    <a:pt x="74930" y="6350"/>
                    <a:pt x="158750" y="6350"/>
                  </a:cubicBezTo>
                  <a:lnTo>
                    <a:pt x="1246149" y="6350"/>
                  </a:lnTo>
                  <a:cubicBezTo>
                    <a:pt x="1329969" y="6350"/>
                    <a:pt x="1398549" y="74930"/>
                    <a:pt x="1398549" y="158750"/>
                  </a:cubicBezTo>
                  <a:lnTo>
                    <a:pt x="1398549" y="1246149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3"/>
            <p:cNvSpPr/>
            <p:nvPr/>
          </p:nvSpPr>
          <p:spPr>
            <a:xfrm>
              <a:off x="11754040" y="4713968"/>
              <a:ext cx="1392199" cy="1392199"/>
            </a:xfrm>
            <a:custGeom>
              <a:avLst/>
              <a:gdLst>
                <a:gd name="connsiteX0" fmla="*/ 1392199 w 1392199"/>
                <a:gd name="connsiteY0" fmla="*/ 1239799 h 1392199"/>
                <a:gd name="connsiteX1" fmla="*/ 1239799 w 1392199"/>
                <a:gd name="connsiteY1" fmla="*/ 1392199 h 1392199"/>
                <a:gd name="connsiteX2" fmla="*/ 152400 w 1392199"/>
                <a:gd name="connsiteY2" fmla="*/ 1392199 h 1392199"/>
                <a:gd name="connsiteX3" fmla="*/ 0 w 1392199"/>
                <a:gd name="connsiteY3" fmla="*/ 1239799 h 1392199"/>
                <a:gd name="connsiteX4" fmla="*/ 0 w 1392199"/>
                <a:gd name="connsiteY4" fmla="*/ 152400 h 1392199"/>
                <a:gd name="connsiteX5" fmla="*/ 152400 w 1392199"/>
                <a:gd name="connsiteY5" fmla="*/ 0 h 1392199"/>
                <a:gd name="connsiteX6" fmla="*/ 1239799 w 1392199"/>
                <a:gd name="connsiteY6" fmla="*/ 0 h 1392199"/>
                <a:gd name="connsiteX7" fmla="*/ 1392199 w 1392199"/>
                <a:gd name="connsiteY7" fmla="*/ 152400 h 1392199"/>
                <a:gd name="connsiteX8" fmla="*/ 1392199 w 1392199"/>
                <a:gd name="connsiteY8" fmla="*/ 1239799 h 139219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392199" h="1392199">
                  <a:moveTo>
                    <a:pt x="1392199" y="1239799"/>
                  </a:moveTo>
                  <a:cubicBezTo>
                    <a:pt x="1392199" y="1323619"/>
                    <a:pt x="1323619" y="1392199"/>
                    <a:pt x="1239799" y="1392199"/>
                  </a:cubicBezTo>
                  <a:lnTo>
                    <a:pt x="152400" y="1392199"/>
                  </a:lnTo>
                  <a:cubicBezTo>
                    <a:pt x="68580" y="1392199"/>
                    <a:pt x="0" y="1323619"/>
                    <a:pt x="0" y="1239799"/>
                  </a:cubicBezTo>
                  <a:lnTo>
                    <a:pt x="0" y="152400"/>
                  </a:lnTo>
                  <a:cubicBezTo>
                    <a:pt x="0" y="68580"/>
                    <a:pt x="68580" y="0"/>
                    <a:pt x="152400" y="0"/>
                  </a:cubicBezTo>
                  <a:lnTo>
                    <a:pt x="1239799" y="0"/>
                  </a:lnTo>
                  <a:cubicBezTo>
                    <a:pt x="1323619" y="0"/>
                    <a:pt x="1392199" y="68580"/>
                    <a:pt x="1392199" y="152400"/>
                  </a:cubicBezTo>
                  <a:lnTo>
                    <a:pt x="1392199" y="1239799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3"/>
            <p:cNvSpPr/>
            <p:nvPr/>
          </p:nvSpPr>
          <p:spPr>
            <a:xfrm>
              <a:off x="11747690" y="4707618"/>
              <a:ext cx="1404899" cy="1404899"/>
            </a:xfrm>
            <a:custGeom>
              <a:avLst/>
              <a:gdLst>
                <a:gd name="connsiteX0" fmla="*/ 1398549 w 1404899"/>
                <a:gd name="connsiteY0" fmla="*/ 1246149 h 1404899"/>
                <a:gd name="connsiteX1" fmla="*/ 1246149 w 1404899"/>
                <a:gd name="connsiteY1" fmla="*/ 1398549 h 1404899"/>
                <a:gd name="connsiteX2" fmla="*/ 158750 w 1404899"/>
                <a:gd name="connsiteY2" fmla="*/ 1398549 h 1404899"/>
                <a:gd name="connsiteX3" fmla="*/ 6350 w 1404899"/>
                <a:gd name="connsiteY3" fmla="*/ 1246149 h 1404899"/>
                <a:gd name="connsiteX4" fmla="*/ 6350 w 1404899"/>
                <a:gd name="connsiteY4" fmla="*/ 158750 h 1404899"/>
                <a:gd name="connsiteX5" fmla="*/ 158750 w 1404899"/>
                <a:gd name="connsiteY5" fmla="*/ 6350 h 1404899"/>
                <a:gd name="connsiteX6" fmla="*/ 1246149 w 1404899"/>
                <a:gd name="connsiteY6" fmla="*/ 6350 h 1404899"/>
                <a:gd name="connsiteX7" fmla="*/ 1398549 w 1404899"/>
                <a:gd name="connsiteY7" fmla="*/ 158750 h 1404899"/>
                <a:gd name="connsiteX8" fmla="*/ 1398549 w 1404899"/>
                <a:gd name="connsiteY8" fmla="*/ 1246149 h 140489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404899" h="1404899">
                  <a:moveTo>
                    <a:pt x="1398549" y="1246149"/>
                  </a:moveTo>
                  <a:cubicBezTo>
                    <a:pt x="1398549" y="1329969"/>
                    <a:pt x="1329969" y="1398549"/>
                    <a:pt x="1246149" y="1398549"/>
                  </a:cubicBezTo>
                  <a:lnTo>
                    <a:pt x="158750" y="1398549"/>
                  </a:lnTo>
                  <a:cubicBezTo>
                    <a:pt x="74930" y="1398549"/>
                    <a:pt x="6350" y="1329969"/>
                    <a:pt x="6350" y="1246149"/>
                  </a:cubicBezTo>
                  <a:lnTo>
                    <a:pt x="6350" y="158750"/>
                  </a:lnTo>
                  <a:cubicBezTo>
                    <a:pt x="6350" y="74930"/>
                    <a:pt x="74930" y="6350"/>
                    <a:pt x="158750" y="6350"/>
                  </a:cubicBezTo>
                  <a:lnTo>
                    <a:pt x="1246149" y="6350"/>
                  </a:lnTo>
                  <a:cubicBezTo>
                    <a:pt x="1329969" y="6350"/>
                    <a:pt x="1398549" y="74930"/>
                    <a:pt x="1398549" y="158750"/>
                  </a:cubicBezTo>
                  <a:lnTo>
                    <a:pt x="1398549" y="1246149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3"/>
            <p:cNvSpPr/>
            <p:nvPr/>
          </p:nvSpPr>
          <p:spPr>
            <a:xfrm>
              <a:off x="3693139" y="5236312"/>
              <a:ext cx="370551" cy="372924"/>
            </a:xfrm>
            <a:custGeom>
              <a:avLst/>
              <a:gdLst>
                <a:gd name="connsiteX0" fmla="*/ 333489 w 370551"/>
                <a:gd name="connsiteY0" fmla="*/ 233894 h 372924"/>
                <a:gd name="connsiteX1" fmla="*/ 333489 w 370551"/>
                <a:gd name="connsiteY1" fmla="*/ 139025 h 372924"/>
                <a:gd name="connsiteX2" fmla="*/ 89839 w 370551"/>
                <a:gd name="connsiteY2" fmla="*/ 10399 h 372924"/>
                <a:gd name="connsiteX3" fmla="*/ 0 w 370551"/>
                <a:gd name="connsiteY3" fmla="*/ 64565 h 372924"/>
                <a:gd name="connsiteX4" fmla="*/ 0 w 370551"/>
                <a:gd name="connsiteY4" fmla="*/ 308354 h 372924"/>
                <a:gd name="connsiteX5" fmla="*/ 89839 w 370551"/>
                <a:gd name="connsiteY5" fmla="*/ 362519 h 372924"/>
                <a:gd name="connsiteX6" fmla="*/ 333489 w 370551"/>
                <a:gd name="connsiteY6" fmla="*/ 233894 h 3729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370551" h="372924">
                  <a:moveTo>
                    <a:pt x="333489" y="233894"/>
                  </a:moveTo>
                  <a:cubicBezTo>
                    <a:pt x="382904" y="207808"/>
                    <a:pt x="382904" y="165111"/>
                    <a:pt x="333489" y="139025"/>
                  </a:cubicBezTo>
                  <a:lnTo>
                    <a:pt x="89839" y="10399"/>
                  </a:lnTo>
                  <a:cubicBezTo>
                    <a:pt x="40436" y="-15686"/>
                    <a:pt x="0" y="8685"/>
                    <a:pt x="0" y="64565"/>
                  </a:cubicBezTo>
                  <a:lnTo>
                    <a:pt x="0" y="308354"/>
                  </a:lnTo>
                  <a:cubicBezTo>
                    <a:pt x="0" y="364234"/>
                    <a:pt x="40436" y="388618"/>
                    <a:pt x="89839" y="362519"/>
                  </a:cubicBezTo>
                  <a:lnTo>
                    <a:pt x="333489" y="23389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3"/>
            <p:cNvSpPr/>
            <p:nvPr/>
          </p:nvSpPr>
          <p:spPr>
            <a:xfrm>
              <a:off x="7905603" y="3020813"/>
              <a:ext cx="370550" cy="372924"/>
            </a:xfrm>
            <a:custGeom>
              <a:avLst/>
              <a:gdLst>
                <a:gd name="connsiteX0" fmla="*/ 333488 w 370550"/>
                <a:gd name="connsiteY0" fmla="*/ 233894 h 372924"/>
                <a:gd name="connsiteX1" fmla="*/ 333488 w 370550"/>
                <a:gd name="connsiteY1" fmla="*/ 139025 h 372924"/>
                <a:gd name="connsiteX2" fmla="*/ 89851 w 370550"/>
                <a:gd name="connsiteY2" fmla="*/ 10399 h 372924"/>
                <a:gd name="connsiteX3" fmla="*/ 0 w 370550"/>
                <a:gd name="connsiteY3" fmla="*/ 64565 h 372924"/>
                <a:gd name="connsiteX4" fmla="*/ 0 w 370550"/>
                <a:gd name="connsiteY4" fmla="*/ 308354 h 372924"/>
                <a:gd name="connsiteX5" fmla="*/ 89851 w 370550"/>
                <a:gd name="connsiteY5" fmla="*/ 362519 h 372924"/>
                <a:gd name="connsiteX6" fmla="*/ 333488 w 370550"/>
                <a:gd name="connsiteY6" fmla="*/ 233894 h 3729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370550" h="372924">
                  <a:moveTo>
                    <a:pt x="333488" y="233894"/>
                  </a:moveTo>
                  <a:cubicBezTo>
                    <a:pt x="382904" y="207808"/>
                    <a:pt x="382904" y="165111"/>
                    <a:pt x="333488" y="139025"/>
                  </a:cubicBezTo>
                  <a:lnTo>
                    <a:pt x="89851" y="10399"/>
                  </a:lnTo>
                  <a:cubicBezTo>
                    <a:pt x="40436" y="-15686"/>
                    <a:pt x="0" y="8685"/>
                    <a:pt x="0" y="64565"/>
                  </a:cubicBezTo>
                  <a:lnTo>
                    <a:pt x="0" y="308354"/>
                  </a:lnTo>
                  <a:cubicBezTo>
                    <a:pt x="0" y="364234"/>
                    <a:pt x="40436" y="388618"/>
                    <a:pt x="89851" y="362519"/>
                  </a:cubicBezTo>
                  <a:lnTo>
                    <a:pt x="333488" y="23389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3"/>
            <p:cNvSpPr/>
            <p:nvPr/>
          </p:nvSpPr>
          <p:spPr>
            <a:xfrm>
              <a:off x="7905603" y="5223612"/>
              <a:ext cx="370550" cy="372924"/>
            </a:xfrm>
            <a:custGeom>
              <a:avLst/>
              <a:gdLst>
                <a:gd name="connsiteX0" fmla="*/ 333488 w 370550"/>
                <a:gd name="connsiteY0" fmla="*/ 233894 h 372924"/>
                <a:gd name="connsiteX1" fmla="*/ 333488 w 370550"/>
                <a:gd name="connsiteY1" fmla="*/ 139025 h 372924"/>
                <a:gd name="connsiteX2" fmla="*/ 89851 w 370550"/>
                <a:gd name="connsiteY2" fmla="*/ 10399 h 372924"/>
                <a:gd name="connsiteX3" fmla="*/ 0 w 370550"/>
                <a:gd name="connsiteY3" fmla="*/ 64565 h 372924"/>
                <a:gd name="connsiteX4" fmla="*/ 0 w 370550"/>
                <a:gd name="connsiteY4" fmla="*/ 308354 h 372924"/>
                <a:gd name="connsiteX5" fmla="*/ 89851 w 370550"/>
                <a:gd name="connsiteY5" fmla="*/ 362519 h 372924"/>
                <a:gd name="connsiteX6" fmla="*/ 333488 w 370550"/>
                <a:gd name="connsiteY6" fmla="*/ 233894 h 3729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370550" h="372924">
                  <a:moveTo>
                    <a:pt x="333488" y="233894"/>
                  </a:moveTo>
                  <a:cubicBezTo>
                    <a:pt x="382904" y="207808"/>
                    <a:pt x="382904" y="165111"/>
                    <a:pt x="333488" y="139025"/>
                  </a:cubicBezTo>
                  <a:lnTo>
                    <a:pt x="89851" y="10399"/>
                  </a:lnTo>
                  <a:cubicBezTo>
                    <a:pt x="40436" y="-15686"/>
                    <a:pt x="0" y="8685"/>
                    <a:pt x="0" y="64565"/>
                  </a:cubicBezTo>
                  <a:lnTo>
                    <a:pt x="0" y="308354"/>
                  </a:lnTo>
                  <a:cubicBezTo>
                    <a:pt x="0" y="364234"/>
                    <a:pt x="40436" y="388618"/>
                    <a:pt x="89851" y="362519"/>
                  </a:cubicBezTo>
                  <a:lnTo>
                    <a:pt x="333488" y="23389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3"/>
            <p:cNvSpPr/>
            <p:nvPr/>
          </p:nvSpPr>
          <p:spPr>
            <a:xfrm>
              <a:off x="11061969" y="5223612"/>
              <a:ext cx="370550" cy="372924"/>
            </a:xfrm>
            <a:custGeom>
              <a:avLst/>
              <a:gdLst>
                <a:gd name="connsiteX0" fmla="*/ 333488 w 370550"/>
                <a:gd name="connsiteY0" fmla="*/ 233894 h 372924"/>
                <a:gd name="connsiteX1" fmla="*/ 333488 w 370550"/>
                <a:gd name="connsiteY1" fmla="*/ 139025 h 372924"/>
                <a:gd name="connsiteX2" fmla="*/ 89851 w 370550"/>
                <a:gd name="connsiteY2" fmla="*/ 10399 h 372924"/>
                <a:gd name="connsiteX3" fmla="*/ 0 w 370550"/>
                <a:gd name="connsiteY3" fmla="*/ 64565 h 372924"/>
                <a:gd name="connsiteX4" fmla="*/ 0 w 370550"/>
                <a:gd name="connsiteY4" fmla="*/ 308354 h 372924"/>
                <a:gd name="connsiteX5" fmla="*/ 89851 w 370550"/>
                <a:gd name="connsiteY5" fmla="*/ 362519 h 372924"/>
                <a:gd name="connsiteX6" fmla="*/ 333488 w 370550"/>
                <a:gd name="connsiteY6" fmla="*/ 233894 h 3729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370550" h="372924">
                  <a:moveTo>
                    <a:pt x="333488" y="233894"/>
                  </a:moveTo>
                  <a:cubicBezTo>
                    <a:pt x="382904" y="207808"/>
                    <a:pt x="382904" y="165111"/>
                    <a:pt x="333488" y="139025"/>
                  </a:cubicBezTo>
                  <a:lnTo>
                    <a:pt x="89851" y="10399"/>
                  </a:lnTo>
                  <a:cubicBezTo>
                    <a:pt x="40436" y="-15686"/>
                    <a:pt x="0" y="8685"/>
                    <a:pt x="0" y="64565"/>
                  </a:cubicBezTo>
                  <a:lnTo>
                    <a:pt x="0" y="308354"/>
                  </a:lnTo>
                  <a:cubicBezTo>
                    <a:pt x="0" y="364234"/>
                    <a:pt x="40436" y="388618"/>
                    <a:pt x="89851" y="362519"/>
                  </a:cubicBezTo>
                  <a:lnTo>
                    <a:pt x="333488" y="23389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3"/>
            <p:cNvSpPr/>
            <p:nvPr/>
          </p:nvSpPr>
          <p:spPr>
            <a:xfrm>
              <a:off x="7905603" y="7340408"/>
              <a:ext cx="370550" cy="372924"/>
            </a:xfrm>
            <a:custGeom>
              <a:avLst/>
              <a:gdLst>
                <a:gd name="connsiteX0" fmla="*/ 333488 w 370550"/>
                <a:gd name="connsiteY0" fmla="*/ 233894 h 372924"/>
                <a:gd name="connsiteX1" fmla="*/ 333488 w 370550"/>
                <a:gd name="connsiteY1" fmla="*/ 139025 h 372924"/>
                <a:gd name="connsiteX2" fmla="*/ 89851 w 370550"/>
                <a:gd name="connsiteY2" fmla="*/ 10399 h 372924"/>
                <a:gd name="connsiteX3" fmla="*/ 0 w 370550"/>
                <a:gd name="connsiteY3" fmla="*/ 64565 h 372924"/>
                <a:gd name="connsiteX4" fmla="*/ 0 w 370550"/>
                <a:gd name="connsiteY4" fmla="*/ 308354 h 372924"/>
                <a:gd name="connsiteX5" fmla="*/ 89851 w 370550"/>
                <a:gd name="connsiteY5" fmla="*/ 362519 h 372924"/>
                <a:gd name="connsiteX6" fmla="*/ 333488 w 370550"/>
                <a:gd name="connsiteY6" fmla="*/ 233894 h 37292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370550" h="372924">
                  <a:moveTo>
                    <a:pt x="333488" y="233894"/>
                  </a:moveTo>
                  <a:cubicBezTo>
                    <a:pt x="382904" y="207808"/>
                    <a:pt x="382904" y="165110"/>
                    <a:pt x="333488" y="139025"/>
                  </a:cubicBezTo>
                  <a:lnTo>
                    <a:pt x="89851" y="10399"/>
                  </a:lnTo>
                  <a:cubicBezTo>
                    <a:pt x="40436" y="-15685"/>
                    <a:pt x="0" y="8684"/>
                    <a:pt x="0" y="64565"/>
                  </a:cubicBezTo>
                  <a:lnTo>
                    <a:pt x="0" y="308354"/>
                  </a:lnTo>
                  <a:cubicBezTo>
                    <a:pt x="0" y="364234"/>
                    <a:pt x="40436" y="388618"/>
                    <a:pt x="89851" y="362519"/>
                  </a:cubicBezTo>
                  <a:lnTo>
                    <a:pt x="333488" y="233894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TextBox 1"/>
          <p:cNvSpPr txBox="1"/>
          <p:nvPr/>
        </p:nvSpPr>
        <p:spPr>
          <a:xfrm>
            <a:off x="5397500" y="5105400"/>
            <a:ext cx="1088439" cy="5078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3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Nexus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12192000" y="5130800"/>
            <a:ext cx="594715" cy="4462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6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End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511300" y="710892"/>
            <a:ext cx="8383705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8140700" algn="l"/>
              </a:tabLst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  <a:r>
              <a:rPr lang="en-US" altLang="zh-CN" sz="800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diagram</a:t>
            </a:r>
            <a:endParaRPr lang="en-US" altLang="zh-CN" sz="3200" dirty="0">
              <a:solidFill>
                <a:srgbClr val="757575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9639300" y="5143500"/>
            <a:ext cx="227626" cy="5386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32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2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879600" y="5207000"/>
            <a:ext cx="705321" cy="4462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203200" algn="l"/>
              </a:tabLst>
            </a:pPr>
            <a:r>
              <a:rPr lang="en-US" altLang="zh-CN" sz="260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Start</a:t>
            </a:r>
            <a:endParaRPr lang="en-US" altLang="zh-CN" sz="20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" name="Marcador de número de diapositiva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35</a:t>
            </a:fld>
            <a:endParaRPr lang="tr-TR" dirty="0"/>
          </a:p>
        </p:txBody>
      </p:sp>
      <p:sp>
        <p:nvSpPr>
          <p:cNvPr id="34" name="TextBox 1"/>
          <p:cNvSpPr txBox="1"/>
          <p:nvPr/>
        </p:nvSpPr>
        <p:spPr>
          <a:xfrm>
            <a:off x="1663700" y="6799927"/>
            <a:ext cx="2874185" cy="15850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03200" algn="l"/>
              </a:tabLst>
            </a:pP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 first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lnSpc>
                <a:spcPts val="3000"/>
              </a:lnSpc>
              <a:tabLst>
                <a:tab pos="2032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 first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that</a:t>
            </a:r>
          </a:p>
          <a:p>
            <a:pPr>
              <a:lnSpc>
                <a:spcPts val="3000"/>
              </a:lnSpc>
              <a:tabLst>
                <a:tab pos="2032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say.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doesn’t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make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</a:t>
            </a:r>
          </a:p>
          <a:p>
            <a:pPr>
              <a:lnSpc>
                <a:spcPts val="3000"/>
              </a:lnSpc>
              <a:tabLst>
                <a:tab pos="203200" algn="l"/>
              </a:tabLst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most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important.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9652000" y="7239000"/>
            <a:ext cx="227626" cy="5386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32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3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9652000" y="2895600"/>
            <a:ext cx="227626" cy="5386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32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1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Agrupar 23"/>
          <p:cNvGrpSpPr/>
          <p:nvPr/>
        </p:nvGrpSpPr>
        <p:grpSpPr>
          <a:xfrm>
            <a:off x="1635214" y="2355036"/>
            <a:ext cx="11618493" cy="5152403"/>
            <a:chOff x="1635214" y="2355036"/>
            <a:chExt cx="11618493" cy="5152403"/>
          </a:xfrm>
        </p:grpSpPr>
        <p:sp>
          <p:nvSpPr>
            <p:cNvPr id="4" name="Freeform 3"/>
            <p:cNvSpPr/>
            <p:nvPr/>
          </p:nvSpPr>
          <p:spPr>
            <a:xfrm>
              <a:off x="9824416" y="2355036"/>
              <a:ext cx="3429291" cy="1537271"/>
            </a:xfrm>
            <a:custGeom>
              <a:avLst/>
              <a:gdLst>
                <a:gd name="connsiteX0" fmla="*/ 3429291 w 3429291"/>
                <a:gd name="connsiteY0" fmla="*/ 1537271 h 1537271"/>
                <a:gd name="connsiteX1" fmla="*/ 0 w 3429291"/>
                <a:gd name="connsiteY1" fmla="*/ 1537271 h 1537271"/>
                <a:gd name="connsiteX2" fmla="*/ 0 w 3429291"/>
                <a:gd name="connsiteY2" fmla="*/ 0 h 1537271"/>
                <a:gd name="connsiteX3" fmla="*/ 3429291 w 3429291"/>
                <a:gd name="connsiteY3" fmla="*/ 0 h 1537271"/>
                <a:gd name="connsiteX4" fmla="*/ 3429291 w 3429291"/>
                <a:gd name="connsiteY4" fmla="*/ 1537271 h 153727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3429291" h="1537271">
                  <a:moveTo>
                    <a:pt x="3429291" y="1537271"/>
                  </a:moveTo>
                  <a:lnTo>
                    <a:pt x="0" y="1537271"/>
                  </a:lnTo>
                  <a:lnTo>
                    <a:pt x="0" y="0"/>
                  </a:lnTo>
                  <a:lnTo>
                    <a:pt x="3429291" y="0"/>
                  </a:lnTo>
                  <a:lnTo>
                    <a:pt x="3429291" y="153727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Freeform 3"/>
            <p:cNvSpPr/>
            <p:nvPr/>
          </p:nvSpPr>
          <p:spPr>
            <a:xfrm>
              <a:off x="9824416" y="4162602"/>
              <a:ext cx="3429291" cy="1537271"/>
            </a:xfrm>
            <a:custGeom>
              <a:avLst/>
              <a:gdLst>
                <a:gd name="connsiteX0" fmla="*/ 3429291 w 3429291"/>
                <a:gd name="connsiteY0" fmla="*/ 1537271 h 1537271"/>
                <a:gd name="connsiteX1" fmla="*/ 0 w 3429291"/>
                <a:gd name="connsiteY1" fmla="*/ 1537271 h 1537271"/>
                <a:gd name="connsiteX2" fmla="*/ 0 w 3429291"/>
                <a:gd name="connsiteY2" fmla="*/ 0 h 1537271"/>
                <a:gd name="connsiteX3" fmla="*/ 3429291 w 3429291"/>
                <a:gd name="connsiteY3" fmla="*/ 0 h 1537271"/>
                <a:gd name="connsiteX4" fmla="*/ 3429291 w 3429291"/>
                <a:gd name="connsiteY4" fmla="*/ 1537271 h 153727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3429291" h="1537271">
                  <a:moveTo>
                    <a:pt x="3429291" y="1537271"/>
                  </a:moveTo>
                  <a:lnTo>
                    <a:pt x="0" y="1537271"/>
                  </a:lnTo>
                  <a:lnTo>
                    <a:pt x="0" y="0"/>
                  </a:lnTo>
                  <a:lnTo>
                    <a:pt x="3429291" y="0"/>
                  </a:lnTo>
                  <a:lnTo>
                    <a:pt x="3429291" y="153727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Freeform 3"/>
            <p:cNvSpPr/>
            <p:nvPr/>
          </p:nvSpPr>
          <p:spPr>
            <a:xfrm>
              <a:off x="9824416" y="5970168"/>
              <a:ext cx="3429291" cy="1537271"/>
            </a:xfrm>
            <a:custGeom>
              <a:avLst/>
              <a:gdLst>
                <a:gd name="connsiteX0" fmla="*/ 3429291 w 3429291"/>
                <a:gd name="connsiteY0" fmla="*/ 1537271 h 1537271"/>
                <a:gd name="connsiteX1" fmla="*/ 0 w 3429291"/>
                <a:gd name="connsiteY1" fmla="*/ 1537271 h 1537271"/>
                <a:gd name="connsiteX2" fmla="*/ 0 w 3429291"/>
                <a:gd name="connsiteY2" fmla="*/ 0 h 1537271"/>
                <a:gd name="connsiteX3" fmla="*/ 3429291 w 3429291"/>
                <a:gd name="connsiteY3" fmla="*/ 0 h 1537271"/>
                <a:gd name="connsiteX4" fmla="*/ 3429291 w 3429291"/>
                <a:gd name="connsiteY4" fmla="*/ 1537271 h 153727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3429291" h="1537271">
                  <a:moveTo>
                    <a:pt x="3429291" y="1537271"/>
                  </a:moveTo>
                  <a:lnTo>
                    <a:pt x="0" y="1537271"/>
                  </a:lnTo>
                  <a:lnTo>
                    <a:pt x="0" y="0"/>
                  </a:lnTo>
                  <a:lnTo>
                    <a:pt x="3429291" y="0"/>
                  </a:lnTo>
                  <a:lnTo>
                    <a:pt x="3429291" y="153727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Freeform 3"/>
            <p:cNvSpPr/>
            <p:nvPr/>
          </p:nvSpPr>
          <p:spPr>
            <a:xfrm>
              <a:off x="1635214" y="2355036"/>
              <a:ext cx="3429291" cy="1537271"/>
            </a:xfrm>
            <a:custGeom>
              <a:avLst/>
              <a:gdLst>
                <a:gd name="connsiteX0" fmla="*/ 3429291 w 3429291"/>
                <a:gd name="connsiteY0" fmla="*/ 1537271 h 1537271"/>
                <a:gd name="connsiteX1" fmla="*/ 0 w 3429291"/>
                <a:gd name="connsiteY1" fmla="*/ 1537271 h 1537271"/>
                <a:gd name="connsiteX2" fmla="*/ 0 w 3429291"/>
                <a:gd name="connsiteY2" fmla="*/ 0 h 1537271"/>
                <a:gd name="connsiteX3" fmla="*/ 3429291 w 3429291"/>
                <a:gd name="connsiteY3" fmla="*/ 0 h 1537271"/>
                <a:gd name="connsiteX4" fmla="*/ 3429291 w 3429291"/>
                <a:gd name="connsiteY4" fmla="*/ 1537271 h 153727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3429291" h="1537271">
                  <a:moveTo>
                    <a:pt x="3429291" y="1537271"/>
                  </a:moveTo>
                  <a:lnTo>
                    <a:pt x="0" y="1537271"/>
                  </a:lnTo>
                  <a:lnTo>
                    <a:pt x="0" y="0"/>
                  </a:lnTo>
                  <a:lnTo>
                    <a:pt x="3429291" y="0"/>
                  </a:lnTo>
                  <a:lnTo>
                    <a:pt x="3429291" y="153727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Freeform 3"/>
            <p:cNvSpPr/>
            <p:nvPr/>
          </p:nvSpPr>
          <p:spPr>
            <a:xfrm>
              <a:off x="1635214" y="4162602"/>
              <a:ext cx="3429291" cy="1537271"/>
            </a:xfrm>
            <a:custGeom>
              <a:avLst/>
              <a:gdLst>
                <a:gd name="connsiteX0" fmla="*/ 3429291 w 3429291"/>
                <a:gd name="connsiteY0" fmla="*/ 1537271 h 1537271"/>
                <a:gd name="connsiteX1" fmla="*/ 0 w 3429291"/>
                <a:gd name="connsiteY1" fmla="*/ 1537271 h 1537271"/>
                <a:gd name="connsiteX2" fmla="*/ 0 w 3429291"/>
                <a:gd name="connsiteY2" fmla="*/ 0 h 1537271"/>
                <a:gd name="connsiteX3" fmla="*/ 3429291 w 3429291"/>
                <a:gd name="connsiteY3" fmla="*/ 0 h 1537271"/>
                <a:gd name="connsiteX4" fmla="*/ 3429291 w 3429291"/>
                <a:gd name="connsiteY4" fmla="*/ 1537271 h 153727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3429291" h="1537271">
                  <a:moveTo>
                    <a:pt x="3429291" y="1537271"/>
                  </a:moveTo>
                  <a:lnTo>
                    <a:pt x="0" y="1537271"/>
                  </a:lnTo>
                  <a:lnTo>
                    <a:pt x="0" y="0"/>
                  </a:lnTo>
                  <a:lnTo>
                    <a:pt x="3429291" y="0"/>
                  </a:lnTo>
                  <a:lnTo>
                    <a:pt x="3429291" y="153727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Freeform 3"/>
            <p:cNvSpPr/>
            <p:nvPr/>
          </p:nvSpPr>
          <p:spPr>
            <a:xfrm>
              <a:off x="1635214" y="5970168"/>
              <a:ext cx="3429291" cy="1537271"/>
            </a:xfrm>
            <a:custGeom>
              <a:avLst/>
              <a:gdLst>
                <a:gd name="connsiteX0" fmla="*/ 3429291 w 3429291"/>
                <a:gd name="connsiteY0" fmla="*/ 1537271 h 1537271"/>
                <a:gd name="connsiteX1" fmla="*/ 0 w 3429291"/>
                <a:gd name="connsiteY1" fmla="*/ 1537271 h 1537271"/>
                <a:gd name="connsiteX2" fmla="*/ 0 w 3429291"/>
                <a:gd name="connsiteY2" fmla="*/ 0 h 1537271"/>
                <a:gd name="connsiteX3" fmla="*/ 3429291 w 3429291"/>
                <a:gd name="connsiteY3" fmla="*/ 0 h 1537271"/>
                <a:gd name="connsiteX4" fmla="*/ 3429291 w 3429291"/>
                <a:gd name="connsiteY4" fmla="*/ 1537271 h 153727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3429291" h="1537271">
                  <a:moveTo>
                    <a:pt x="3429291" y="1537271"/>
                  </a:moveTo>
                  <a:lnTo>
                    <a:pt x="0" y="1537271"/>
                  </a:lnTo>
                  <a:lnTo>
                    <a:pt x="0" y="0"/>
                  </a:lnTo>
                  <a:lnTo>
                    <a:pt x="3429291" y="0"/>
                  </a:lnTo>
                  <a:lnTo>
                    <a:pt x="3429291" y="1537271"/>
                  </a:ln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Freeform 3"/>
            <p:cNvSpPr/>
            <p:nvPr/>
          </p:nvSpPr>
          <p:spPr>
            <a:xfrm>
              <a:off x="6216578" y="3688761"/>
              <a:ext cx="2484132" cy="2484119"/>
            </a:xfrm>
            <a:custGeom>
              <a:avLst/>
              <a:gdLst>
                <a:gd name="connsiteX0" fmla="*/ 2484132 w 2484132"/>
                <a:gd name="connsiteY0" fmla="*/ 1242059 h 2484119"/>
                <a:gd name="connsiteX1" fmla="*/ 1242073 w 2484132"/>
                <a:gd name="connsiteY1" fmla="*/ 2484119 h 2484119"/>
                <a:gd name="connsiteX2" fmla="*/ 0 w 2484132"/>
                <a:gd name="connsiteY2" fmla="*/ 1242059 h 2484119"/>
                <a:gd name="connsiteX3" fmla="*/ 1242073 w 2484132"/>
                <a:gd name="connsiteY3" fmla="*/ 0 h 2484119"/>
                <a:gd name="connsiteX4" fmla="*/ 2484132 w 2484132"/>
                <a:gd name="connsiteY4" fmla="*/ 1242059 h 248411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484132" h="2484119">
                  <a:moveTo>
                    <a:pt x="2484132" y="1242059"/>
                  </a:moveTo>
                  <a:cubicBezTo>
                    <a:pt x="2484132" y="1928025"/>
                    <a:pt x="1928038" y="2484119"/>
                    <a:pt x="1242073" y="2484119"/>
                  </a:cubicBezTo>
                  <a:cubicBezTo>
                    <a:pt x="556095" y="2484119"/>
                    <a:pt x="0" y="1928025"/>
                    <a:pt x="0" y="1242059"/>
                  </a:cubicBezTo>
                  <a:cubicBezTo>
                    <a:pt x="0" y="556081"/>
                    <a:pt x="556095" y="0"/>
                    <a:pt x="1242073" y="0"/>
                  </a:cubicBezTo>
                  <a:cubicBezTo>
                    <a:pt x="1928038" y="0"/>
                    <a:pt x="2484132" y="556081"/>
                    <a:pt x="2484132" y="1242059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Freeform 3"/>
            <p:cNvSpPr/>
            <p:nvPr/>
          </p:nvSpPr>
          <p:spPr>
            <a:xfrm>
              <a:off x="5062345" y="2956840"/>
              <a:ext cx="1583753" cy="1043177"/>
            </a:xfrm>
            <a:custGeom>
              <a:avLst/>
              <a:gdLst>
                <a:gd name="connsiteX0" fmla="*/ 6350 w 1583753"/>
                <a:gd name="connsiteY0" fmla="*/ 6350 h 1043177"/>
                <a:gd name="connsiteX1" fmla="*/ 851001 w 1583753"/>
                <a:gd name="connsiteY1" fmla="*/ 6350 h 1043177"/>
                <a:gd name="connsiteX2" fmla="*/ 1577403 w 1583753"/>
                <a:gd name="connsiteY2" fmla="*/ 1036827 h 10431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1583753" h="1043177">
                  <a:moveTo>
                    <a:pt x="6350" y="6350"/>
                  </a:moveTo>
                  <a:lnTo>
                    <a:pt x="851001" y="6350"/>
                  </a:lnTo>
                  <a:lnTo>
                    <a:pt x="1577403" y="1036827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Freeform 3"/>
            <p:cNvSpPr/>
            <p:nvPr/>
          </p:nvSpPr>
          <p:spPr>
            <a:xfrm>
              <a:off x="8255139" y="2956840"/>
              <a:ext cx="1583753" cy="1043177"/>
            </a:xfrm>
            <a:custGeom>
              <a:avLst/>
              <a:gdLst>
                <a:gd name="connsiteX0" fmla="*/ 1577403 w 1583753"/>
                <a:gd name="connsiteY0" fmla="*/ 6350 h 1043177"/>
                <a:gd name="connsiteX1" fmla="*/ 732752 w 1583753"/>
                <a:gd name="connsiteY1" fmla="*/ 6350 h 1043177"/>
                <a:gd name="connsiteX2" fmla="*/ 6350 w 1583753"/>
                <a:gd name="connsiteY2" fmla="*/ 1036827 h 10431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1583753" h="1043177">
                  <a:moveTo>
                    <a:pt x="1577403" y="6350"/>
                  </a:moveTo>
                  <a:lnTo>
                    <a:pt x="732752" y="6350"/>
                  </a:lnTo>
                  <a:lnTo>
                    <a:pt x="6350" y="1036827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Freeform 3"/>
            <p:cNvSpPr/>
            <p:nvPr/>
          </p:nvSpPr>
          <p:spPr>
            <a:xfrm>
              <a:off x="5062345" y="5870902"/>
              <a:ext cx="1583753" cy="1043178"/>
            </a:xfrm>
            <a:custGeom>
              <a:avLst/>
              <a:gdLst>
                <a:gd name="connsiteX0" fmla="*/ 6350 w 1583753"/>
                <a:gd name="connsiteY0" fmla="*/ 1036828 h 1043178"/>
                <a:gd name="connsiteX1" fmla="*/ 851001 w 1583753"/>
                <a:gd name="connsiteY1" fmla="*/ 1036828 h 1043178"/>
                <a:gd name="connsiteX2" fmla="*/ 1577403 w 1583753"/>
                <a:gd name="connsiteY2" fmla="*/ 6350 h 104317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1583753" h="1043178">
                  <a:moveTo>
                    <a:pt x="6350" y="1036828"/>
                  </a:moveTo>
                  <a:lnTo>
                    <a:pt x="851001" y="1036828"/>
                  </a:lnTo>
                  <a:lnTo>
                    <a:pt x="1577403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Freeform 3"/>
            <p:cNvSpPr/>
            <p:nvPr/>
          </p:nvSpPr>
          <p:spPr>
            <a:xfrm>
              <a:off x="8255139" y="5870902"/>
              <a:ext cx="1583753" cy="1043178"/>
            </a:xfrm>
            <a:custGeom>
              <a:avLst/>
              <a:gdLst>
                <a:gd name="connsiteX0" fmla="*/ 1577403 w 1583753"/>
                <a:gd name="connsiteY0" fmla="*/ 1036828 h 1043178"/>
                <a:gd name="connsiteX1" fmla="*/ 732752 w 1583753"/>
                <a:gd name="connsiteY1" fmla="*/ 1036828 h 1043178"/>
                <a:gd name="connsiteX2" fmla="*/ 6350 w 1583753"/>
                <a:gd name="connsiteY2" fmla="*/ 6350 h 104317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1583753" h="1043178">
                  <a:moveTo>
                    <a:pt x="1577403" y="1036828"/>
                  </a:moveTo>
                  <a:lnTo>
                    <a:pt x="732752" y="1036828"/>
                  </a:lnTo>
                  <a:lnTo>
                    <a:pt x="6350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Freeform 3"/>
            <p:cNvSpPr/>
            <p:nvPr/>
          </p:nvSpPr>
          <p:spPr>
            <a:xfrm>
              <a:off x="5045448" y="4899549"/>
              <a:ext cx="1177480" cy="25400"/>
            </a:xfrm>
            <a:custGeom>
              <a:avLst/>
              <a:gdLst>
                <a:gd name="connsiteX0" fmla="*/ 6350 w 1177480"/>
                <a:gd name="connsiteY0" fmla="*/ 6350 h 25400"/>
                <a:gd name="connsiteX1" fmla="*/ 1171130 w 1177480"/>
                <a:gd name="connsiteY1" fmla="*/ 6350 h 25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177480" h="25400">
                  <a:moveTo>
                    <a:pt x="6350" y="6350"/>
                  </a:moveTo>
                  <a:lnTo>
                    <a:pt x="1171130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Freeform 3"/>
            <p:cNvSpPr/>
            <p:nvPr/>
          </p:nvSpPr>
          <p:spPr>
            <a:xfrm>
              <a:off x="8694361" y="4899549"/>
              <a:ext cx="1126667" cy="25400"/>
            </a:xfrm>
            <a:custGeom>
              <a:avLst/>
              <a:gdLst>
                <a:gd name="connsiteX0" fmla="*/ 6350 w 1126667"/>
                <a:gd name="connsiteY0" fmla="*/ 6350 h 25400"/>
                <a:gd name="connsiteX1" fmla="*/ 1120317 w 1126667"/>
                <a:gd name="connsiteY1" fmla="*/ 6350 h 25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</a:cxnLst>
              <a:rect l="l" t="t" r="r" b="b"/>
              <a:pathLst>
                <a:path w="1126667" h="25400">
                  <a:moveTo>
                    <a:pt x="6350" y="6350"/>
                  </a:moveTo>
                  <a:lnTo>
                    <a:pt x="1120317" y="6350"/>
                  </a:lnTo>
                </a:path>
              </a:pathLst>
            </a:custGeom>
            <a:ln w="12700">
              <a:solidFill>
                <a:srgbClr val="FFFFFF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TextBox 1"/>
          <p:cNvSpPr txBox="1"/>
          <p:nvPr/>
        </p:nvSpPr>
        <p:spPr>
          <a:xfrm>
            <a:off x="1524000" y="533400"/>
            <a:ext cx="8208979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Another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diagram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667500" y="4463043"/>
            <a:ext cx="1538883" cy="10233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tabLst>
                <a:tab pos="406400" algn="l"/>
              </a:tabLst>
            </a:pPr>
            <a:r>
              <a:rPr lang="en-US" altLang="zh-CN" sz="3175" b="1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endParaRPr lang="en-US" altLang="zh-CN" sz="3175" b="1" dirty="0">
              <a:solidFill>
                <a:srgbClr val="757575"/>
              </a:solidFill>
              <a:latin typeface="TeXGyreHeros" charset="0"/>
              <a:ea typeface="TeXGyreHeros" charset="0"/>
              <a:cs typeface="TeXGyreHeros" charset="0"/>
            </a:endParaRPr>
          </a:p>
          <a:p>
            <a:pPr algn="ctr">
              <a:tabLst>
                <a:tab pos="406400" algn="l"/>
              </a:tabLst>
            </a:pPr>
            <a:r>
              <a:rPr lang="en-US" altLang="zh-CN" sz="3175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big</a:t>
            </a:r>
            <a:r>
              <a:rPr lang="en-US" altLang="zh-CN" sz="3175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3175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idea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540000" y="2809012"/>
            <a:ext cx="2348400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 first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 first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thing.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879600" y="2605452"/>
            <a:ext cx="466474" cy="1052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6537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0718800" y="2688104"/>
            <a:ext cx="1965282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fourth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fourth</a:t>
            </a:r>
          </a:p>
          <a:p>
            <a:pPr>
              <a:tabLst/>
            </a:pP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thing.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0007600" y="2605452"/>
            <a:ext cx="466474" cy="1052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63500" algn="l"/>
              </a:tabLst>
            </a:pPr>
            <a:r>
              <a:rPr lang="en-US" altLang="zh-CN" sz="6537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4</a:t>
            </a:r>
            <a:endParaRPr lang="en-US" altLang="zh-CN" sz="6588" dirty="0">
              <a:solidFill>
                <a:srgbClr val="757575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3" name="Marcador de número de diapositiva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36</a:t>
            </a:fld>
            <a:endParaRPr lang="tr-TR" dirty="0"/>
          </a:p>
        </p:txBody>
      </p:sp>
      <p:sp>
        <p:nvSpPr>
          <p:cNvPr id="26" name="TextBox 1"/>
          <p:cNvSpPr txBox="1"/>
          <p:nvPr/>
        </p:nvSpPr>
        <p:spPr>
          <a:xfrm>
            <a:off x="1879600" y="4434252"/>
            <a:ext cx="466474" cy="1052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6537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2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0007600" y="4434252"/>
            <a:ext cx="466474" cy="1052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63500" algn="l"/>
              </a:tabLst>
            </a:pPr>
            <a:r>
              <a:rPr lang="en-US" altLang="zh-CN" sz="6537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5</a:t>
            </a:r>
            <a:endParaRPr lang="en-US" altLang="zh-CN" sz="6588" dirty="0">
              <a:solidFill>
                <a:srgbClr val="757575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" name="TextBox 1"/>
          <p:cNvSpPr txBox="1"/>
          <p:nvPr/>
        </p:nvSpPr>
        <p:spPr>
          <a:xfrm>
            <a:off x="1879600" y="6263052"/>
            <a:ext cx="466474" cy="1052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6537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3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0007600" y="6263052"/>
            <a:ext cx="466474" cy="10521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63500" algn="l"/>
              </a:tabLst>
            </a:pPr>
            <a:r>
              <a:rPr lang="en-US" altLang="zh-CN" sz="6537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6</a:t>
            </a:r>
            <a:endParaRPr lang="en-US" altLang="zh-CN" sz="6588" dirty="0">
              <a:solidFill>
                <a:srgbClr val="757575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" name="TextBox 1"/>
          <p:cNvSpPr txBox="1"/>
          <p:nvPr/>
        </p:nvSpPr>
        <p:spPr>
          <a:xfrm>
            <a:off x="2540001" y="4440704"/>
            <a:ext cx="2348400" cy="96949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tabLst/>
            </a:pP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second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 second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2545023" y="6477000"/>
            <a:ext cx="243496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000" b="1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third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third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thing.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0718800" y="4660136"/>
            <a:ext cx="2348400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fifth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fifth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thing.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10718800" y="6501080"/>
            <a:ext cx="2463816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sixth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b="1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</a:t>
            </a:r>
          </a:p>
          <a:p>
            <a:pPr>
              <a:tabLst/>
            </a:pP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is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sixth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757575"/>
                </a:solidFill>
                <a:latin typeface="TeXGyreHeros" charset="0"/>
                <a:ea typeface="TeXGyreHeros" charset="0"/>
                <a:cs typeface="TeXGyreHeros" charset="0"/>
              </a:rPr>
              <a:t>thing.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11760950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11299434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5" name="Freeform 3"/>
          <p:cNvSpPr/>
          <p:nvPr/>
        </p:nvSpPr>
        <p:spPr>
          <a:xfrm>
            <a:off x="10837919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6" name="Freeform 3"/>
          <p:cNvSpPr/>
          <p:nvPr/>
        </p:nvSpPr>
        <p:spPr>
          <a:xfrm>
            <a:off x="10376402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9914874" y="4224109"/>
            <a:ext cx="311480" cy="311467"/>
          </a:xfrm>
          <a:custGeom>
            <a:avLst/>
            <a:gdLst>
              <a:gd name="connsiteX0" fmla="*/ 311480 w 311480"/>
              <a:gd name="connsiteY0" fmla="*/ 155727 h 311467"/>
              <a:gd name="connsiteX1" fmla="*/ 155740 w 311480"/>
              <a:gd name="connsiteY1" fmla="*/ 311467 h 311467"/>
              <a:gd name="connsiteX2" fmla="*/ 0 w 311480"/>
              <a:gd name="connsiteY2" fmla="*/ 155727 h 311467"/>
              <a:gd name="connsiteX3" fmla="*/ 155740 w 311480"/>
              <a:gd name="connsiteY3" fmla="*/ 0 h 311467"/>
              <a:gd name="connsiteX4" fmla="*/ 311480 w 311480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67">
                <a:moveTo>
                  <a:pt x="311480" y="155727"/>
                </a:moveTo>
                <a:cubicBezTo>
                  <a:pt x="311480" y="241744"/>
                  <a:pt x="241757" y="311467"/>
                  <a:pt x="155740" y="311467"/>
                </a:cubicBezTo>
                <a:cubicBezTo>
                  <a:pt x="69736" y="311467"/>
                  <a:pt x="0" y="241744"/>
                  <a:pt x="0" y="155727"/>
                </a:cubicBezTo>
                <a:cubicBezTo>
                  <a:pt x="0" y="69722"/>
                  <a:pt x="69736" y="0"/>
                  <a:pt x="155740" y="0"/>
                </a:cubicBezTo>
                <a:cubicBezTo>
                  <a:pt x="241757" y="0"/>
                  <a:pt x="311480" y="69722"/>
                  <a:pt x="311480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9453358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57" y="311467"/>
                  <a:pt x="155727" y="311467"/>
                </a:cubicBezTo>
                <a:cubicBezTo>
                  <a:pt x="69736" y="311467"/>
                  <a:pt x="0" y="241744"/>
                  <a:pt x="0" y="155727"/>
                </a:cubicBezTo>
                <a:cubicBezTo>
                  <a:pt x="0" y="69722"/>
                  <a:pt x="69736" y="0"/>
                  <a:pt x="155727" y="0"/>
                </a:cubicBezTo>
                <a:cubicBezTo>
                  <a:pt x="241757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8991841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" name="Freeform 3"/>
          <p:cNvSpPr/>
          <p:nvPr/>
        </p:nvSpPr>
        <p:spPr>
          <a:xfrm>
            <a:off x="8530326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" name="Freeform 3"/>
          <p:cNvSpPr/>
          <p:nvPr/>
        </p:nvSpPr>
        <p:spPr>
          <a:xfrm>
            <a:off x="12222480" y="4224109"/>
            <a:ext cx="311454" cy="311467"/>
          </a:xfrm>
          <a:custGeom>
            <a:avLst/>
            <a:gdLst>
              <a:gd name="connsiteX0" fmla="*/ 311454 w 311454"/>
              <a:gd name="connsiteY0" fmla="*/ 155727 h 311467"/>
              <a:gd name="connsiteX1" fmla="*/ 155714 w 311454"/>
              <a:gd name="connsiteY1" fmla="*/ 311467 h 311467"/>
              <a:gd name="connsiteX2" fmla="*/ 0 w 311454"/>
              <a:gd name="connsiteY2" fmla="*/ 155727 h 311467"/>
              <a:gd name="connsiteX3" fmla="*/ 155714 w 311454"/>
              <a:gd name="connsiteY3" fmla="*/ 0 h 311467"/>
              <a:gd name="connsiteX4" fmla="*/ 311454 w 311454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67">
                <a:moveTo>
                  <a:pt x="311454" y="155727"/>
                </a:moveTo>
                <a:cubicBezTo>
                  <a:pt x="311454" y="241744"/>
                  <a:pt x="241731" y="311467"/>
                  <a:pt x="155714" y="311467"/>
                </a:cubicBezTo>
                <a:cubicBezTo>
                  <a:pt x="69710" y="311467"/>
                  <a:pt x="0" y="241744"/>
                  <a:pt x="0" y="155727"/>
                </a:cubicBezTo>
                <a:cubicBezTo>
                  <a:pt x="0" y="69722"/>
                  <a:pt x="69710" y="0"/>
                  <a:pt x="155714" y="0"/>
                </a:cubicBezTo>
                <a:cubicBezTo>
                  <a:pt x="241731" y="0"/>
                  <a:pt x="311454" y="69722"/>
                  <a:pt x="311454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2" name="Freeform 3"/>
          <p:cNvSpPr/>
          <p:nvPr/>
        </p:nvSpPr>
        <p:spPr>
          <a:xfrm>
            <a:off x="11760950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3" name="Freeform 3"/>
          <p:cNvSpPr/>
          <p:nvPr/>
        </p:nvSpPr>
        <p:spPr>
          <a:xfrm>
            <a:off x="11299434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4" name="Freeform 3"/>
          <p:cNvSpPr/>
          <p:nvPr/>
        </p:nvSpPr>
        <p:spPr>
          <a:xfrm>
            <a:off x="10837919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5" name="Freeform 3"/>
          <p:cNvSpPr/>
          <p:nvPr/>
        </p:nvSpPr>
        <p:spPr>
          <a:xfrm>
            <a:off x="10376402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6" name="Freeform 3"/>
          <p:cNvSpPr/>
          <p:nvPr/>
        </p:nvSpPr>
        <p:spPr>
          <a:xfrm>
            <a:off x="9914874" y="4633652"/>
            <a:ext cx="311480" cy="311480"/>
          </a:xfrm>
          <a:custGeom>
            <a:avLst/>
            <a:gdLst>
              <a:gd name="connsiteX0" fmla="*/ 311480 w 311480"/>
              <a:gd name="connsiteY0" fmla="*/ 155740 h 311480"/>
              <a:gd name="connsiteX1" fmla="*/ 155740 w 311480"/>
              <a:gd name="connsiteY1" fmla="*/ 311480 h 311480"/>
              <a:gd name="connsiteX2" fmla="*/ 0 w 311480"/>
              <a:gd name="connsiteY2" fmla="*/ 155740 h 311480"/>
              <a:gd name="connsiteX3" fmla="*/ 155740 w 311480"/>
              <a:gd name="connsiteY3" fmla="*/ 0 h 311480"/>
              <a:gd name="connsiteX4" fmla="*/ 311480 w 311480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80">
                <a:moveTo>
                  <a:pt x="311480" y="155740"/>
                </a:moveTo>
                <a:cubicBezTo>
                  <a:pt x="311480" y="241744"/>
                  <a:pt x="241757" y="311480"/>
                  <a:pt x="155740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5"/>
                  <a:pt x="69736" y="0"/>
                  <a:pt x="155740" y="0"/>
                </a:cubicBezTo>
                <a:cubicBezTo>
                  <a:pt x="241757" y="0"/>
                  <a:pt x="311480" y="69735"/>
                  <a:pt x="311480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7" name="Freeform 3"/>
          <p:cNvSpPr/>
          <p:nvPr/>
        </p:nvSpPr>
        <p:spPr>
          <a:xfrm>
            <a:off x="9453358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57" y="311480"/>
                  <a:pt x="155727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5"/>
                  <a:pt x="69736" y="0"/>
                  <a:pt x="155727" y="0"/>
                </a:cubicBezTo>
                <a:cubicBezTo>
                  <a:pt x="241757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8" name="Freeform 3"/>
          <p:cNvSpPr/>
          <p:nvPr/>
        </p:nvSpPr>
        <p:spPr>
          <a:xfrm>
            <a:off x="8991841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9" name="Freeform 3"/>
          <p:cNvSpPr/>
          <p:nvPr/>
        </p:nvSpPr>
        <p:spPr>
          <a:xfrm>
            <a:off x="8530326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0" name="Freeform 3"/>
          <p:cNvSpPr/>
          <p:nvPr/>
        </p:nvSpPr>
        <p:spPr>
          <a:xfrm>
            <a:off x="12222480" y="4633652"/>
            <a:ext cx="311454" cy="311480"/>
          </a:xfrm>
          <a:custGeom>
            <a:avLst/>
            <a:gdLst>
              <a:gd name="connsiteX0" fmla="*/ 311454 w 311454"/>
              <a:gd name="connsiteY0" fmla="*/ 155740 h 311480"/>
              <a:gd name="connsiteX1" fmla="*/ 155714 w 311454"/>
              <a:gd name="connsiteY1" fmla="*/ 311480 h 311480"/>
              <a:gd name="connsiteX2" fmla="*/ 0 w 311454"/>
              <a:gd name="connsiteY2" fmla="*/ 155740 h 311480"/>
              <a:gd name="connsiteX3" fmla="*/ 155714 w 311454"/>
              <a:gd name="connsiteY3" fmla="*/ 0 h 311480"/>
              <a:gd name="connsiteX4" fmla="*/ 311454 w 311454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80">
                <a:moveTo>
                  <a:pt x="311454" y="155740"/>
                </a:moveTo>
                <a:cubicBezTo>
                  <a:pt x="311454" y="241744"/>
                  <a:pt x="241731" y="311480"/>
                  <a:pt x="155714" y="311480"/>
                </a:cubicBezTo>
                <a:cubicBezTo>
                  <a:pt x="69710" y="311480"/>
                  <a:pt x="0" y="241744"/>
                  <a:pt x="0" y="155740"/>
                </a:cubicBezTo>
                <a:cubicBezTo>
                  <a:pt x="0" y="69735"/>
                  <a:pt x="69710" y="0"/>
                  <a:pt x="155714" y="0"/>
                </a:cubicBezTo>
                <a:cubicBezTo>
                  <a:pt x="241731" y="0"/>
                  <a:pt x="311454" y="69735"/>
                  <a:pt x="311454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1" name="Freeform 3"/>
          <p:cNvSpPr/>
          <p:nvPr/>
        </p:nvSpPr>
        <p:spPr>
          <a:xfrm>
            <a:off x="11760950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2" name="Freeform 3"/>
          <p:cNvSpPr/>
          <p:nvPr/>
        </p:nvSpPr>
        <p:spPr>
          <a:xfrm>
            <a:off x="11299434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3" name="Freeform 3"/>
          <p:cNvSpPr/>
          <p:nvPr/>
        </p:nvSpPr>
        <p:spPr>
          <a:xfrm>
            <a:off x="10837919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4" name="Freeform 3"/>
          <p:cNvSpPr/>
          <p:nvPr/>
        </p:nvSpPr>
        <p:spPr>
          <a:xfrm>
            <a:off x="10376402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5" name="Freeform 3"/>
          <p:cNvSpPr/>
          <p:nvPr/>
        </p:nvSpPr>
        <p:spPr>
          <a:xfrm>
            <a:off x="9914874" y="5043208"/>
            <a:ext cx="311480" cy="311480"/>
          </a:xfrm>
          <a:custGeom>
            <a:avLst/>
            <a:gdLst>
              <a:gd name="connsiteX0" fmla="*/ 311480 w 311480"/>
              <a:gd name="connsiteY0" fmla="*/ 155740 h 311480"/>
              <a:gd name="connsiteX1" fmla="*/ 155740 w 311480"/>
              <a:gd name="connsiteY1" fmla="*/ 311480 h 311480"/>
              <a:gd name="connsiteX2" fmla="*/ 0 w 311480"/>
              <a:gd name="connsiteY2" fmla="*/ 155740 h 311480"/>
              <a:gd name="connsiteX3" fmla="*/ 155740 w 311480"/>
              <a:gd name="connsiteY3" fmla="*/ 0 h 311480"/>
              <a:gd name="connsiteX4" fmla="*/ 311480 w 311480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80">
                <a:moveTo>
                  <a:pt x="311480" y="155740"/>
                </a:moveTo>
                <a:cubicBezTo>
                  <a:pt x="311480" y="241744"/>
                  <a:pt x="241757" y="311480"/>
                  <a:pt x="155740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5"/>
                  <a:pt x="69736" y="0"/>
                  <a:pt x="155740" y="0"/>
                </a:cubicBezTo>
                <a:cubicBezTo>
                  <a:pt x="241757" y="0"/>
                  <a:pt x="311480" y="69735"/>
                  <a:pt x="311480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6" name="Freeform 3"/>
          <p:cNvSpPr/>
          <p:nvPr/>
        </p:nvSpPr>
        <p:spPr>
          <a:xfrm>
            <a:off x="9453358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57" y="311480"/>
                  <a:pt x="155727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5"/>
                  <a:pt x="69736" y="0"/>
                  <a:pt x="155727" y="0"/>
                </a:cubicBezTo>
                <a:cubicBezTo>
                  <a:pt x="241757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" name="Freeform 3"/>
          <p:cNvSpPr/>
          <p:nvPr/>
        </p:nvSpPr>
        <p:spPr>
          <a:xfrm>
            <a:off x="8991841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" name="Freeform 3"/>
          <p:cNvSpPr/>
          <p:nvPr/>
        </p:nvSpPr>
        <p:spPr>
          <a:xfrm>
            <a:off x="8530326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" name="Freeform 3"/>
          <p:cNvSpPr/>
          <p:nvPr/>
        </p:nvSpPr>
        <p:spPr>
          <a:xfrm>
            <a:off x="12222480" y="5043208"/>
            <a:ext cx="311454" cy="311480"/>
          </a:xfrm>
          <a:custGeom>
            <a:avLst/>
            <a:gdLst>
              <a:gd name="connsiteX0" fmla="*/ 311454 w 311454"/>
              <a:gd name="connsiteY0" fmla="*/ 155740 h 311480"/>
              <a:gd name="connsiteX1" fmla="*/ 155714 w 311454"/>
              <a:gd name="connsiteY1" fmla="*/ 311480 h 311480"/>
              <a:gd name="connsiteX2" fmla="*/ 0 w 311454"/>
              <a:gd name="connsiteY2" fmla="*/ 155740 h 311480"/>
              <a:gd name="connsiteX3" fmla="*/ 155714 w 311454"/>
              <a:gd name="connsiteY3" fmla="*/ 0 h 311480"/>
              <a:gd name="connsiteX4" fmla="*/ 311454 w 311454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80">
                <a:moveTo>
                  <a:pt x="311454" y="155740"/>
                </a:moveTo>
                <a:cubicBezTo>
                  <a:pt x="311454" y="241744"/>
                  <a:pt x="241731" y="311480"/>
                  <a:pt x="155714" y="311480"/>
                </a:cubicBezTo>
                <a:cubicBezTo>
                  <a:pt x="69710" y="311480"/>
                  <a:pt x="0" y="241744"/>
                  <a:pt x="0" y="155740"/>
                </a:cubicBezTo>
                <a:cubicBezTo>
                  <a:pt x="0" y="69735"/>
                  <a:pt x="69710" y="0"/>
                  <a:pt x="155714" y="0"/>
                </a:cubicBezTo>
                <a:cubicBezTo>
                  <a:pt x="241731" y="0"/>
                  <a:pt x="311454" y="69735"/>
                  <a:pt x="311454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" name="Freeform 3"/>
          <p:cNvSpPr/>
          <p:nvPr/>
        </p:nvSpPr>
        <p:spPr>
          <a:xfrm>
            <a:off x="11760950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" name="Freeform 3"/>
          <p:cNvSpPr/>
          <p:nvPr/>
        </p:nvSpPr>
        <p:spPr>
          <a:xfrm>
            <a:off x="11299434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24" name="Freeform 3"/>
          <p:cNvSpPr/>
          <p:nvPr/>
        </p:nvSpPr>
        <p:spPr>
          <a:xfrm>
            <a:off x="10837919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25" name="Freeform 3"/>
          <p:cNvSpPr/>
          <p:nvPr/>
        </p:nvSpPr>
        <p:spPr>
          <a:xfrm>
            <a:off x="10376402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26" name="Freeform 3"/>
          <p:cNvSpPr/>
          <p:nvPr/>
        </p:nvSpPr>
        <p:spPr>
          <a:xfrm>
            <a:off x="9914874" y="5452765"/>
            <a:ext cx="311480" cy="311480"/>
          </a:xfrm>
          <a:custGeom>
            <a:avLst/>
            <a:gdLst>
              <a:gd name="connsiteX0" fmla="*/ 311480 w 311480"/>
              <a:gd name="connsiteY0" fmla="*/ 155740 h 311480"/>
              <a:gd name="connsiteX1" fmla="*/ 155740 w 311480"/>
              <a:gd name="connsiteY1" fmla="*/ 311480 h 311480"/>
              <a:gd name="connsiteX2" fmla="*/ 0 w 311480"/>
              <a:gd name="connsiteY2" fmla="*/ 155740 h 311480"/>
              <a:gd name="connsiteX3" fmla="*/ 155740 w 311480"/>
              <a:gd name="connsiteY3" fmla="*/ 0 h 311480"/>
              <a:gd name="connsiteX4" fmla="*/ 311480 w 311480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80">
                <a:moveTo>
                  <a:pt x="311480" y="155740"/>
                </a:moveTo>
                <a:cubicBezTo>
                  <a:pt x="311480" y="241744"/>
                  <a:pt x="241757" y="311480"/>
                  <a:pt x="155740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22"/>
                  <a:pt x="69736" y="0"/>
                  <a:pt x="155740" y="0"/>
                </a:cubicBezTo>
                <a:cubicBezTo>
                  <a:pt x="241757" y="0"/>
                  <a:pt x="311480" y="69722"/>
                  <a:pt x="311480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28" name="Freeform 3"/>
          <p:cNvSpPr/>
          <p:nvPr/>
        </p:nvSpPr>
        <p:spPr>
          <a:xfrm>
            <a:off x="9453358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57" y="311480"/>
                  <a:pt x="155727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22"/>
                  <a:pt x="69736" y="0"/>
                  <a:pt x="155727" y="0"/>
                </a:cubicBezTo>
                <a:cubicBezTo>
                  <a:pt x="241757" y="0"/>
                  <a:pt x="311467" y="69722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29" name="Freeform 3"/>
          <p:cNvSpPr/>
          <p:nvPr/>
        </p:nvSpPr>
        <p:spPr>
          <a:xfrm>
            <a:off x="8991841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0" name="Freeform 3"/>
          <p:cNvSpPr/>
          <p:nvPr/>
        </p:nvSpPr>
        <p:spPr>
          <a:xfrm>
            <a:off x="8530326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1" name="Freeform 3"/>
          <p:cNvSpPr/>
          <p:nvPr/>
        </p:nvSpPr>
        <p:spPr>
          <a:xfrm>
            <a:off x="12222480" y="5452765"/>
            <a:ext cx="311454" cy="311480"/>
          </a:xfrm>
          <a:custGeom>
            <a:avLst/>
            <a:gdLst>
              <a:gd name="connsiteX0" fmla="*/ 311454 w 311454"/>
              <a:gd name="connsiteY0" fmla="*/ 155740 h 311480"/>
              <a:gd name="connsiteX1" fmla="*/ 155714 w 311454"/>
              <a:gd name="connsiteY1" fmla="*/ 311480 h 311480"/>
              <a:gd name="connsiteX2" fmla="*/ 0 w 311454"/>
              <a:gd name="connsiteY2" fmla="*/ 155740 h 311480"/>
              <a:gd name="connsiteX3" fmla="*/ 155714 w 311454"/>
              <a:gd name="connsiteY3" fmla="*/ 0 h 311480"/>
              <a:gd name="connsiteX4" fmla="*/ 311454 w 311454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80">
                <a:moveTo>
                  <a:pt x="311454" y="155740"/>
                </a:moveTo>
                <a:cubicBezTo>
                  <a:pt x="311454" y="241744"/>
                  <a:pt x="241731" y="311480"/>
                  <a:pt x="155714" y="311480"/>
                </a:cubicBezTo>
                <a:cubicBezTo>
                  <a:pt x="69710" y="311480"/>
                  <a:pt x="0" y="241744"/>
                  <a:pt x="0" y="155740"/>
                </a:cubicBezTo>
                <a:cubicBezTo>
                  <a:pt x="0" y="69722"/>
                  <a:pt x="69710" y="0"/>
                  <a:pt x="155714" y="0"/>
                </a:cubicBezTo>
                <a:cubicBezTo>
                  <a:pt x="241731" y="0"/>
                  <a:pt x="311454" y="69722"/>
                  <a:pt x="311454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2" name="Freeform 3"/>
          <p:cNvSpPr/>
          <p:nvPr/>
        </p:nvSpPr>
        <p:spPr>
          <a:xfrm>
            <a:off x="11760950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44" y="311480"/>
                  <a:pt x="155727" y="311480"/>
                </a:cubicBezTo>
                <a:cubicBezTo>
                  <a:pt x="69723" y="311480"/>
                  <a:pt x="0" y="241757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3" name="Freeform 3"/>
          <p:cNvSpPr/>
          <p:nvPr/>
        </p:nvSpPr>
        <p:spPr>
          <a:xfrm>
            <a:off x="11299434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44" y="311480"/>
                  <a:pt x="155727" y="311480"/>
                </a:cubicBezTo>
                <a:cubicBezTo>
                  <a:pt x="69723" y="311480"/>
                  <a:pt x="0" y="241757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4" name="Freeform 3"/>
          <p:cNvSpPr/>
          <p:nvPr/>
        </p:nvSpPr>
        <p:spPr>
          <a:xfrm>
            <a:off x="10837919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44" y="311480"/>
                  <a:pt x="155727" y="311480"/>
                </a:cubicBezTo>
                <a:cubicBezTo>
                  <a:pt x="69723" y="311480"/>
                  <a:pt x="0" y="241757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5" name="Freeform 3"/>
          <p:cNvSpPr/>
          <p:nvPr/>
        </p:nvSpPr>
        <p:spPr>
          <a:xfrm>
            <a:off x="10376402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44" y="311480"/>
                  <a:pt x="155727" y="311480"/>
                </a:cubicBezTo>
                <a:cubicBezTo>
                  <a:pt x="69723" y="311480"/>
                  <a:pt x="0" y="241757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6" name="Freeform 3"/>
          <p:cNvSpPr/>
          <p:nvPr/>
        </p:nvSpPr>
        <p:spPr>
          <a:xfrm>
            <a:off x="9914874" y="5862315"/>
            <a:ext cx="311480" cy="311480"/>
          </a:xfrm>
          <a:custGeom>
            <a:avLst/>
            <a:gdLst>
              <a:gd name="connsiteX0" fmla="*/ 311480 w 311480"/>
              <a:gd name="connsiteY0" fmla="*/ 155740 h 311480"/>
              <a:gd name="connsiteX1" fmla="*/ 155740 w 311480"/>
              <a:gd name="connsiteY1" fmla="*/ 311480 h 311480"/>
              <a:gd name="connsiteX2" fmla="*/ 0 w 311480"/>
              <a:gd name="connsiteY2" fmla="*/ 155740 h 311480"/>
              <a:gd name="connsiteX3" fmla="*/ 155740 w 311480"/>
              <a:gd name="connsiteY3" fmla="*/ 0 h 311480"/>
              <a:gd name="connsiteX4" fmla="*/ 311480 w 311480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80">
                <a:moveTo>
                  <a:pt x="311480" y="155740"/>
                </a:moveTo>
                <a:cubicBezTo>
                  <a:pt x="311480" y="241757"/>
                  <a:pt x="241757" y="311480"/>
                  <a:pt x="155740" y="311480"/>
                </a:cubicBezTo>
                <a:cubicBezTo>
                  <a:pt x="69736" y="311480"/>
                  <a:pt x="0" y="241757"/>
                  <a:pt x="0" y="155740"/>
                </a:cubicBezTo>
                <a:cubicBezTo>
                  <a:pt x="0" y="69735"/>
                  <a:pt x="69736" y="0"/>
                  <a:pt x="155740" y="0"/>
                </a:cubicBezTo>
                <a:cubicBezTo>
                  <a:pt x="241757" y="0"/>
                  <a:pt x="311480" y="69735"/>
                  <a:pt x="311480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7" name="Freeform 3"/>
          <p:cNvSpPr/>
          <p:nvPr/>
        </p:nvSpPr>
        <p:spPr>
          <a:xfrm>
            <a:off x="9453358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57" y="311480"/>
                  <a:pt x="155727" y="311480"/>
                </a:cubicBezTo>
                <a:cubicBezTo>
                  <a:pt x="69736" y="311480"/>
                  <a:pt x="0" y="241757"/>
                  <a:pt x="0" y="155740"/>
                </a:cubicBezTo>
                <a:cubicBezTo>
                  <a:pt x="0" y="69735"/>
                  <a:pt x="69736" y="0"/>
                  <a:pt x="155727" y="0"/>
                </a:cubicBezTo>
                <a:cubicBezTo>
                  <a:pt x="241757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8" name="Freeform 3"/>
          <p:cNvSpPr/>
          <p:nvPr/>
        </p:nvSpPr>
        <p:spPr>
          <a:xfrm>
            <a:off x="8991841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44" y="311480"/>
                  <a:pt x="155727" y="311480"/>
                </a:cubicBezTo>
                <a:cubicBezTo>
                  <a:pt x="69723" y="311480"/>
                  <a:pt x="0" y="241757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39" name="Freeform 3"/>
          <p:cNvSpPr/>
          <p:nvPr/>
        </p:nvSpPr>
        <p:spPr>
          <a:xfrm>
            <a:off x="8530326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44" y="311480"/>
                  <a:pt x="155727" y="311480"/>
                </a:cubicBezTo>
                <a:cubicBezTo>
                  <a:pt x="69723" y="311480"/>
                  <a:pt x="0" y="241757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0" name="Freeform 3"/>
          <p:cNvSpPr/>
          <p:nvPr/>
        </p:nvSpPr>
        <p:spPr>
          <a:xfrm>
            <a:off x="12222480" y="5862315"/>
            <a:ext cx="311454" cy="311480"/>
          </a:xfrm>
          <a:custGeom>
            <a:avLst/>
            <a:gdLst>
              <a:gd name="connsiteX0" fmla="*/ 311454 w 311454"/>
              <a:gd name="connsiteY0" fmla="*/ 155740 h 311480"/>
              <a:gd name="connsiteX1" fmla="*/ 155714 w 311454"/>
              <a:gd name="connsiteY1" fmla="*/ 311480 h 311480"/>
              <a:gd name="connsiteX2" fmla="*/ 0 w 311454"/>
              <a:gd name="connsiteY2" fmla="*/ 155740 h 311480"/>
              <a:gd name="connsiteX3" fmla="*/ 155714 w 311454"/>
              <a:gd name="connsiteY3" fmla="*/ 0 h 311480"/>
              <a:gd name="connsiteX4" fmla="*/ 311454 w 311454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80">
                <a:moveTo>
                  <a:pt x="311454" y="155740"/>
                </a:moveTo>
                <a:cubicBezTo>
                  <a:pt x="311454" y="241757"/>
                  <a:pt x="241731" y="311480"/>
                  <a:pt x="155714" y="311480"/>
                </a:cubicBezTo>
                <a:cubicBezTo>
                  <a:pt x="69710" y="311480"/>
                  <a:pt x="0" y="241757"/>
                  <a:pt x="0" y="155740"/>
                </a:cubicBezTo>
                <a:cubicBezTo>
                  <a:pt x="0" y="69735"/>
                  <a:pt x="69710" y="0"/>
                  <a:pt x="155714" y="0"/>
                </a:cubicBezTo>
                <a:cubicBezTo>
                  <a:pt x="241731" y="0"/>
                  <a:pt x="311454" y="69735"/>
                  <a:pt x="311454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1" name="Freeform 3"/>
          <p:cNvSpPr/>
          <p:nvPr/>
        </p:nvSpPr>
        <p:spPr>
          <a:xfrm>
            <a:off x="11760950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2" name="Freeform 3"/>
          <p:cNvSpPr/>
          <p:nvPr/>
        </p:nvSpPr>
        <p:spPr>
          <a:xfrm>
            <a:off x="11299434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3" name="Freeform 3"/>
          <p:cNvSpPr/>
          <p:nvPr/>
        </p:nvSpPr>
        <p:spPr>
          <a:xfrm>
            <a:off x="10837919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4" name="Freeform 3"/>
          <p:cNvSpPr/>
          <p:nvPr/>
        </p:nvSpPr>
        <p:spPr>
          <a:xfrm>
            <a:off x="10376402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5" name="Freeform 3"/>
          <p:cNvSpPr/>
          <p:nvPr/>
        </p:nvSpPr>
        <p:spPr>
          <a:xfrm>
            <a:off x="9914874" y="6271872"/>
            <a:ext cx="311480" cy="311480"/>
          </a:xfrm>
          <a:custGeom>
            <a:avLst/>
            <a:gdLst>
              <a:gd name="connsiteX0" fmla="*/ 311480 w 311480"/>
              <a:gd name="connsiteY0" fmla="*/ 155740 h 311480"/>
              <a:gd name="connsiteX1" fmla="*/ 155740 w 311480"/>
              <a:gd name="connsiteY1" fmla="*/ 311480 h 311480"/>
              <a:gd name="connsiteX2" fmla="*/ 0 w 311480"/>
              <a:gd name="connsiteY2" fmla="*/ 155740 h 311480"/>
              <a:gd name="connsiteX3" fmla="*/ 155740 w 311480"/>
              <a:gd name="connsiteY3" fmla="*/ 0 h 311480"/>
              <a:gd name="connsiteX4" fmla="*/ 311480 w 311480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80">
                <a:moveTo>
                  <a:pt x="311480" y="155740"/>
                </a:moveTo>
                <a:cubicBezTo>
                  <a:pt x="311480" y="241744"/>
                  <a:pt x="241757" y="311480"/>
                  <a:pt x="155740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5"/>
                  <a:pt x="69736" y="0"/>
                  <a:pt x="155740" y="0"/>
                </a:cubicBezTo>
                <a:cubicBezTo>
                  <a:pt x="241757" y="0"/>
                  <a:pt x="311480" y="69735"/>
                  <a:pt x="311480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6" name="Freeform 3"/>
          <p:cNvSpPr/>
          <p:nvPr/>
        </p:nvSpPr>
        <p:spPr>
          <a:xfrm>
            <a:off x="9453358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57" y="311480"/>
                  <a:pt x="155727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5"/>
                  <a:pt x="69736" y="0"/>
                  <a:pt x="155727" y="0"/>
                </a:cubicBezTo>
                <a:cubicBezTo>
                  <a:pt x="241757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7" name="Freeform 3"/>
          <p:cNvSpPr/>
          <p:nvPr/>
        </p:nvSpPr>
        <p:spPr>
          <a:xfrm>
            <a:off x="8991841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8" name="Freeform 3"/>
          <p:cNvSpPr/>
          <p:nvPr/>
        </p:nvSpPr>
        <p:spPr>
          <a:xfrm>
            <a:off x="8530326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49" name="Freeform 3"/>
          <p:cNvSpPr/>
          <p:nvPr/>
        </p:nvSpPr>
        <p:spPr>
          <a:xfrm>
            <a:off x="12222480" y="6271872"/>
            <a:ext cx="311454" cy="311480"/>
          </a:xfrm>
          <a:custGeom>
            <a:avLst/>
            <a:gdLst>
              <a:gd name="connsiteX0" fmla="*/ 311454 w 311454"/>
              <a:gd name="connsiteY0" fmla="*/ 155740 h 311480"/>
              <a:gd name="connsiteX1" fmla="*/ 155714 w 311454"/>
              <a:gd name="connsiteY1" fmla="*/ 311480 h 311480"/>
              <a:gd name="connsiteX2" fmla="*/ 0 w 311454"/>
              <a:gd name="connsiteY2" fmla="*/ 155740 h 311480"/>
              <a:gd name="connsiteX3" fmla="*/ 155714 w 311454"/>
              <a:gd name="connsiteY3" fmla="*/ 0 h 311480"/>
              <a:gd name="connsiteX4" fmla="*/ 311454 w 311454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80">
                <a:moveTo>
                  <a:pt x="311454" y="155740"/>
                </a:moveTo>
                <a:cubicBezTo>
                  <a:pt x="311454" y="241744"/>
                  <a:pt x="241731" y="311480"/>
                  <a:pt x="155714" y="311480"/>
                </a:cubicBezTo>
                <a:cubicBezTo>
                  <a:pt x="69710" y="311480"/>
                  <a:pt x="0" y="241744"/>
                  <a:pt x="0" y="155740"/>
                </a:cubicBezTo>
                <a:cubicBezTo>
                  <a:pt x="0" y="69735"/>
                  <a:pt x="69710" y="0"/>
                  <a:pt x="155714" y="0"/>
                </a:cubicBezTo>
                <a:cubicBezTo>
                  <a:pt x="241731" y="0"/>
                  <a:pt x="311454" y="69735"/>
                  <a:pt x="311454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0" name="Freeform 3"/>
          <p:cNvSpPr/>
          <p:nvPr/>
        </p:nvSpPr>
        <p:spPr>
          <a:xfrm>
            <a:off x="11760950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1" name="Freeform 3"/>
          <p:cNvSpPr/>
          <p:nvPr/>
        </p:nvSpPr>
        <p:spPr>
          <a:xfrm>
            <a:off x="11299434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2" name="Freeform 3"/>
          <p:cNvSpPr/>
          <p:nvPr/>
        </p:nvSpPr>
        <p:spPr>
          <a:xfrm>
            <a:off x="10837919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3" name="Freeform 3"/>
          <p:cNvSpPr/>
          <p:nvPr/>
        </p:nvSpPr>
        <p:spPr>
          <a:xfrm>
            <a:off x="10376402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4" name="Freeform 3"/>
          <p:cNvSpPr/>
          <p:nvPr/>
        </p:nvSpPr>
        <p:spPr>
          <a:xfrm>
            <a:off x="9914874" y="6681428"/>
            <a:ext cx="311480" cy="311480"/>
          </a:xfrm>
          <a:custGeom>
            <a:avLst/>
            <a:gdLst>
              <a:gd name="connsiteX0" fmla="*/ 311480 w 311480"/>
              <a:gd name="connsiteY0" fmla="*/ 155740 h 311480"/>
              <a:gd name="connsiteX1" fmla="*/ 155740 w 311480"/>
              <a:gd name="connsiteY1" fmla="*/ 311480 h 311480"/>
              <a:gd name="connsiteX2" fmla="*/ 0 w 311480"/>
              <a:gd name="connsiteY2" fmla="*/ 155740 h 311480"/>
              <a:gd name="connsiteX3" fmla="*/ 155740 w 311480"/>
              <a:gd name="connsiteY3" fmla="*/ 0 h 311480"/>
              <a:gd name="connsiteX4" fmla="*/ 311480 w 311480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80">
                <a:moveTo>
                  <a:pt x="311480" y="155740"/>
                </a:moveTo>
                <a:cubicBezTo>
                  <a:pt x="311480" y="241744"/>
                  <a:pt x="241757" y="311480"/>
                  <a:pt x="155740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6"/>
                  <a:pt x="69736" y="0"/>
                  <a:pt x="155740" y="0"/>
                </a:cubicBezTo>
                <a:cubicBezTo>
                  <a:pt x="241757" y="0"/>
                  <a:pt x="311480" y="69736"/>
                  <a:pt x="311480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5" name="Freeform 3"/>
          <p:cNvSpPr/>
          <p:nvPr/>
        </p:nvSpPr>
        <p:spPr>
          <a:xfrm>
            <a:off x="9453358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57" y="311480"/>
                  <a:pt x="155727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6"/>
                  <a:pt x="69736" y="0"/>
                  <a:pt x="155727" y="0"/>
                </a:cubicBezTo>
                <a:cubicBezTo>
                  <a:pt x="241757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6" name="Freeform 3"/>
          <p:cNvSpPr/>
          <p:nvPr/>
        </p:nvSpPr>
        <p:spPr>
          <a:xfrm>
            <a:off x="8991841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7" name="Freeform 3"/>
          <p:cNvSpPr/>
          <p:nvPr/>
        </p:nvSpPr>
        <p:spPr>
          <a:xfrm>
            <a:off x="8530326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8" name="Freeform 3"/>
          <p:cNvSpPr/>
          <p:nvPr/>
        </p:nvSpPr>
        <p:spPr>
          <a:xfrm>
            <a:off x="12222480" y="6681428"/>
            <a:ext cx="311454" cy="311480"/>
          </a:xfrm>
          <a:custGeom>
            <a:avLst/>
            <a:gdLst>
              <a:gd name="connsiteX0" fmla="*/ 311454 w 311454"/>
              <a:gd name="connsiteY0" fmla="*/ 155740 h 311480"/>
              <a:gd name="connsiteX1" fmla="*/ 155714 w 311454"/>
              <a:gd name="connsiteY1" fmla="*/ 311480 h 311480"/>
              <a:gd name="connsiteX2" fmla="*/ 0 w 311454"/>
              <a:gd name="connsiteY2" fmla="*/ 155740 h 311480"/>
              <a:gd name="connsiteX3" fmla="*/ 155714 w 311454"/>
              <a:gd name="connsiteY3" fmla="*/ 0 h 311480"/>
              <a:gd name="connsiteX4" fmla="*/ 311454 w 311454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80">
                <a:moveTo>
                  <a:pt x="311454" y="155740"/>
                </a:moveTo>
                <a:cubicBezTo>
                  <a:pt x="311454" y="241744"/>
                  <a:pt x="241731" y="311480"/>
                  <a:pt x="155714" y="311480"/>
                </a:cubicBezTo>
                <a:cubicBezTo>
                  <a:pt x="69710" y="311480"/>
                  <a:pt x="0" y="241744"/>
                  <a:pt x="0" y="155740"/>
                </a:cubicBezTo>
                <a:cubicBezTo>
                  <a:pt x="0" y="69736"/>
                  <a:pt x="69710" y="0"/>
                  <a:pt x="155714" y="0"/>
                </a:cubicBezTo>
                <a:cubicBezTo>
                  <a:pt x="241731" y="0"/>
                  <a:pt x="311454" y="69736"/>
                  <a:pt x="311454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59" name="Freeform 3"/>
          <p:cNvSpPr/>
          <p:nvPr/>
        </p:nvSpPr>
        <p:spPr>
          <a:xfrm>
            <a:off x="11760950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3"/>
                  <a:pt x="69723" y="0"/>
                  <a:pt x="155727" y="0"/>
                </a:cubicBezTo>
                <a:cubicBezTo>
                  <a:pt x="241744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0" name="Freeform 3"/>
          <p:cNvSpPr/>
          <p:nvPr/>
        </p:nvSpPr>
        <p:spPr>
          <a:xfrm>
            <a:off x="11299434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3"/>
                  <a:pt x="69723" y="0"/>
                  <a:pt x="155727" y="0"/>
                </a:cubicBezTo>
                <a:cubicBezTo>
                  <a:pt x="241744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1" name="Freeform 3"/>
          <p:cNvSpPr/>
          <p:nvPr/>
        </p:nvSpPr>
        <p:spPr>
          <a:xfrm>
            <a:off x="10837919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3"/>
                  <a:pt x="69723" y="0"/>
                  <a:pt x="155727" y="0"/>
                </a:cubicBezTo>
                <a:cubicBezTo>
                  <a:pt x="241744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2" name="Freeform 3"/>
          <p:cNvSpPr/>
          <p:nvPr/>
        </p:nvSpPr>
        <p:spPr>
          <a:xfrm>
            <a:off x="10376402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3"/>
                  <a:pt x="69723" y="0"/>
                  <a:pt x="155727" y="0"/>
                </a:cubicBezTo>
                <a:cubicBezTo>
                  <a:pt x="241744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3" name="Freeform 3"/>
          <p:cNvSpPr/>
          <p:nvPr/>
        </p:nvSpPr>
        <p:spPr>
          <a:xfrm>
            <a:off x="9914874" y="7090989"/>
            <a:ext cx="311480" cy="311467"/>
          </a:xfrm>
          <a:custGeom>
            <a:avLst/>
            <a:gdLst>
              <a:gd name="connsiteX0" fmla="*/ 311480 w 311480"/>
              <a:gd name="connsiteY0" fmla="*/ 155727 h 311467"/>
              <a:gd name="connsiteX1" fmla="*/ 155740 w 311480"/>
              <a:gd name="connsiteY1" fmla="*/ 311467 h 311467"/>
              <a:gd name="connsiteX2" fmla="*/ 0 w 311480"/>
              <a:gd name="connsiteY2" fmla="*/ 155727 h 311467"/>
              <a:gd name="connsiteX3" fmla="*/ 155740 w 311480"/>
              <a:gd name="connsiteY3" fmla="*/ 0 h 311467"/>
              <a:gd name="connsiteX4" fmla="*/ 311480 w 311480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67">
                <a:moveTo>
                  <a:pt x="311480" y="155727"/>
                </a:moveTo>
                <a:cubicBezTo>
                  <a:pt x="311480" y="241744"/>
                  <a:pt x="241757" y="311467"/>
                  <a:pt x="155740" y="311467"/>
                </a:cubicBezTo>
                <a:cubicBezTo>
                  <a:pt x="69736" y="311467"/>
                  <a:pt x="0" y="241744"/>
                  <a:pt x="0" y="155727"/>
                </a:cubicBezTo>
                <a:cubicBezTo>
                  <a:pt x="0" y="69723"/>
                  <a:pt x="69736" y="0"/>
                  <a:pt x="155740" y="0"/>
                </a:cubicBezTo>
                <a:cubicBezTo>
                  <a:pt x="241757" y="0"/>
                  <a:pt x="311480" y="69723"/>
                  <a:pt x="311480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4" name="Freeform 3"/>
          <p:cNvSpPr/>
          <p:nvPr/>
        </p:nvSpPr>
        <p:spPr>
          <a:xfrm>
            <a:off x="9453358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57" y="311467"/>
                  <a:pt x="155727" y="311467"/>
                </a:cubicBezTo>
                <a:cubicBezTo>
                  <a:pt x="69736" y="311467"/>
                  <a:pt x="0" y="241744"/>
                  <a:pt x="0" y="155727"/>
                </a:cubicBezTo>
                <a:cubicBezTo>
                  <a:pt x="0" y="69723"/>
                  <a:pt x="69736" y="0"/>
                  <a:pt x="155727" y="0"/>
                </a:cubicBezTo>
                <a:cubicBezTo>
                  <a:pt x="241757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5" name="Freeform 3"/>
          <p:cNvSpPr/>
          <p:nvPr/>
        </p:nvSpPr>
        <p:spPr>
          <a:xfrm>
            <a:off x="8991841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3"/>
                  <a:pt x="69723" y="0"/>
                  <a:pt x="155727" y="0"/>
                </a:cubicBezTo>
                <a:cubicBezTo>
                  <a:pt x="241744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6" name="Freeform 3"/>
          <p:cNvSpPr/>
          <p:nvPr/>
        </p:nvSpPr>
        <p:spPr>
          <a:xfrm>
            <a:off x="8530326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3"/>
                  <a:pt x="69723" y="0"/>
                  <a:pt x="155727" y="0"/>
                </a:cubicBezTo>
                <a:cubicBezTo>
                  <a:pt x="241744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7" name="Freeform 3"/>
          <p:cNvSpPr/>
          <p:nvPr/>
        </p:nvSpPr>
        <p:spPr>
          <a:xfrm>
            <a:off x="12222480" y="7090989"/>
            <a:ext cx="311454" cy="311467"/>
          </a:xfrm>
          <a:custGeom>
            <a:avLst/>
            <a:gdLst>
              <a:gd name="connsiteX0" fmla="*/ 311454 w 311454"/>
              <a:gd name="connsiteY0" fmla="*/ 155727 h 311467"/>
              <a:gd name="connsiteX1" fmla="*/ 155714 w 311454"/>
              <a:gd name="connsiteY1" fmla="*/ 311467 h 311467"/>
              <a:gd name="connsiteX2" fmla="*/ 0 w 311454"/>
              <a:gd name="connsiteY2" fmla="*/ 155727 h 311467"/>
              <a:gd name="connsiteX3" fmla="*/ 155714 w 311454"/>
              <a:gd name="connsiteY3" fmla="*/ 0 h 311467"/>
              <a:gd name="connsiteX4" fmla="*/ 311454 w 311454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67">
                <a:moveTo>
                  <a:pt x="311454" y="155727"/>
                </a:moveTo>
                <a:cubicBezTo>
                  <a:pt x="311454" y="241744"/>
                  <a:pt x="241731" y="311467"/>
                  <a:pt x="155714" y="311467"/>
                </a:cubicBezTo>
                <a:cubicBezTo>
                  <a:pt x="69710" y="311467"/>
                  <a:pt x="0" y="241744"/>
                  <a:pt x="0" y="155727"/>
                </a:cubicBezTo>
                <a:cubicBezTo>
                  <a:pt x="0" y="69723"/>
                  <a:pt x="69710" y="0"/>
                  <a:pt x="155714" y="0"/>
                </a:cubicBezTo>
                <a:cubicBezTo>
                  <a:pt x="241731" y="0"/>
                  <a:pt x="311454" y="69723"/>
                  <a:pt x="311454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8" name="Freeform 3"/>
          <p:cNvSpPr/>
          <p:nvPr/>
        </p:nvSpPr>
        <p:spPr>
          <a:xfrm>
            <a:off x="11760950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69" name="Freeform 3"/>
          <p:cNvSpPr/>
          <p:nvPr/>
        </p:nvSpPr>
        <p:spPr>
          <a:xfrm>
            <a:off x="11299434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0" name="Freeform 3"/>
          <p:cNvSpPr/>
          <p:nvPr/>
        </p:nvSpPr>
        <p:spPr>
          <a:xfrm>
            <a:off x="10837919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1" name="Freeform 3"/>
          <p:cNvSpPr/>
          <p:nvPr/>
        </p:nvSpPr>
        <p:spPr>
          <a:xfrm>
            <a:off x="10376402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2" name="Freeform 3"/>
          <p:cNvSpPr/>
          <p:nvPr/>
        </p:nvSpPr>
        <p:spPr>
          <a:xfrm>
            <a:off x="9914874" y="3814545"/>
            <a:ext cx="311480" cy="311480"/>
          </a:xfrm>
          <a:custGeom>
            <a:avLst/>
            <a:gdLst>
              <a:gd name="connsiteX0" fmla="*/ 311480 w 311480"/>
              <a:gd name="connsiteY0" fmla="*/ 155740 h 311480"/>
              <a:gd name="connsiteX1" fmla="*/ 155740 w 311480"/>
              <a:gd name="connsiteY1" fmla="*/ 311480 h 311480"/>
              <a:gd name="connsiteX2" fmla="*/ 0 w 311480"/>
              <a:gd name="connsiteY2" fmla="*/ 155740 h 311480"/>
              <a:gd name="connsiteX3" fmla="*/ 155740 w 311480"/>
              <a:gd name="connsiteY3" fmla="*/ 0 h 311480"/>
              <a:gd name="connsiteX4" fmla="*/ 311480 w 311480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80">
                <a:moveTo>
                  <a:pt x="311480" y="155740"/>
                </a:moveTo>
                <a:cubicBezTo>
                  <a:pt x="311480" y="241744"/>
                  <a:pt x="241757" y="311480"/>
                  <a:pt x="155740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22"/>
                  <a:pt x="69736" y="0"/>
                  <a:pt x="155740" y="0"/>
                </a:cubicBezTo>
                <a:cubicBezTo>
                  <a:pt x="241757" y="0"/>
                  <a:pt x="311480" y="69722"/>
                  <a:pt x="311480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3" name="Freeform 3"/>
          <p:cNvSpPr/>
          <p:nvPr/>
        </p:nvSpPr>
        <p:spPr>
          <a:xfrm>
            <a:off x="9453358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57" y="311480"/>
                  <a:pt x="155727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22"/>
                  <a:pt x="69736" y="0"/>
                  <a:pt x="155727" y="0"/>
                </a:cubicBezTo>
                <a:cubicBezTo>
                  <a:pt x="241757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4" name="Freeform 3"/>
          <p:cNvSpPr/>
          <p:nvPr/>
        </p:nvSpPr>
        <p:spPr>
          <a:xfrm>
            <a:off x="8991841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5" name="Freeform 3"/>
          <p:cNvSpPr/>
          <p:nvPr/>
        </p:nvSpPr>
        <p:spPr>
          <a:xfrm>
            <a:off x="8530326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6" name="Freeform 3"/>
          <p:cNvSpPr/>
          <p:nvPr/>
        </p:nvSpPr>
        <p:spPr>
          <a:xfrm>
            <a:off x="12222480" y="3814545"/>
            <a:ext cx="311454" cy="311480"/>
          </a:xfrm>
          <a:custGeom>
            <a:avLst/>
            <a:gdLst>
              <a:gd name="connsiteX0" fmla="*/ 311454 w 311454"/>
              <a:gd name="connsiteY0" fmla="*/ 155740 h 311480"/>
              <a:gd name="connsiteX1" fmla="*/ 155714 w 311454"/>
              <a:gd name="connsiteY1" fmla="*/ 311480 h 311480"/>
              <a:gd name="connsiteX2" fmla="*/ 0 w 311454"/>
              <a:gd name="connsiteY2" fmla="*/ 155740 h 311480"/>
              <a:gd name="connsiteX3" fmla="*/ 155714 w 311454"/>
              <a:gd name="connsiteY3" fmla="*/ 0 h 311480"/>
              <a:gd name="connsiteX4" fmla="*/ 311454 w 311454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80">
                <a:moveTo>
                  <a:pt x="311454" y="155740"/>
                </a:moveTo>
                <a:cubicBezTo>
                  <a:pt x="311454" y="241744"/>
                  <a:pt x="241731" y="311480"/>
                  <a:pt x="155714" y="311480"/>
                </a:cubicBezTo>
                <a:cubicBezTo>
                  <a:pt x="69710" y="311480"/>
                  <a:pt x="0" y="241744"/>
                  <a:pt x="0" y="155740"/>
                </a:cubicBezTo>
                <a:cubicBezTo>
                  <a:pt x="0" y="69722"/>
                  <a:pt x="69710" y="0"/>
                  <a:pt x="155714" y="0"/>
                </a:cubicBezTo>
                <a:cubicBezTo>
                  <a:pt x="241731" y="0"/>
                  <a:pt x="311454" y="69722"/>
                  <a:pt x="311454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7" name="Freeform 3"/>
          <p:cNvSpPr/>
          <p:nvPr/>
        </p:nvSpPr>
        <p:spPr>
          <a:xfrm>
            <a:off x="11760950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8" name="Freeform 3"/>
          <p:cNvSpPr/>
          <p:nvPr/>
        </p:nvSpPr>
        <p:spPr>
          <a:xfrm>
            <a:off x="11299434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79" name="Freeform 3"/>
          <p:cNvSpPr/>
          <p:nvPr/>
        </p:nvSpPr>
        <p:spPr>
          <a:xfrm>
            <a:off x="10837919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0" name="Freeform 3"/>
          <p:cNvSpPr/>
          <p:nvPr/>
        </p:nvSpPr>
        <p:spPr>
          <a:xfrm>
            <a:off x="10376402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1" name="Freeform 3"/>
          <p:cNvSpPr/>
          <p:nvPr/>
        </p:nvSpPr>
        <p:spPr>
          <a:xfrm>
            <a:off x="9914874" y="7500535"/>
            <a:ext cx="311480" cy="311480"/>
          </a:xfrm>
          <a:custGeom>
            <a:avLst/>
            <a:gdLst>
              <a:gd name="connsiteX0" fmla="*/ 311480 w 311480"/>
              <a:gd name="connsiteY0" fmla="*/ 155740 h 311480"/>
              <a:gd name="connsiteX1" fmla="*/ 155740 w 311480"/>
              <a:gd name="connsiteY1" fmla="*/ 311480 h 311480"/>
              <a:gd name="connsiteX2" fmla="*/ 0 w 311480"/>
              <a:gd name="connsiteY2" fmla="*/ 155740 h 311480"/>
              <a:gd name="connsiteX3" fmla="*/ 155740 w 311480"/>
              <a:gd name="connsiteY3" fmla="*/ 0 h 311480"/>
              <a:gd name="connsiteX4" fmla="*/ 311480 w 311480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80" h="311480">
                <a:moveTo>
                  <a:pt x="311480" y="155740"/>
                </a:moveTo>
                <a:cubicBezTo>
                  <a:pt x="311480" y="241744"/>
                  <a:pt x="241757" y="311480"/>
                  <a:pt x="155740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6"/>
                  <a:pt x="69736" y="0"/>
                  <a:pt x="155740" y="0"/>
                </a:cubicBezTo>
                <a:cubicBezTo>
                  <a:pt x="241757" y="0"/>
                  <a:pt x="311480" y="69736"/>
                  <a:pt x="311480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2" name="Freeform 3"/>
          <p:cNvSpPr/>
          <p:nvPr/>
        </p:nvSpPr>
        <p:spPr>
          <a:xfrm>
            <a:off x="9453358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57" y="311480"/>
                  <a:pt x="155727" y="311480"/>
                </a:cubicBezTo>
                <a:cubicBezTo>
                  <a:pt x="69736" y="311480"/>
                  <a:pt x="0" y="241744"/>
                  <a:pt x="0" y="155740"/>
                </a:cubicBezTo>
                <a:cubicBezTo>
                  <a:pt x="0" y="69736"/>
                  <a:pt x="69736" y="0"/>
                  <a:pt x="155727" y="0"/>
                </a:cubicBezTo>
                <a:cubicBezTo>
                  <a:pt x="241757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3" name="Freeform 3"/>
          <p:cNvSpPr/>
          <p:nvPr/>
        </p:nvSpPr>
        <p:spPr>
          <a:xfrm>
            <a:off x="8991841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4" name="Freeform 3"/>
          <p:cNvSpPr/>
          <p:nvPr/>
        </p:nvSpPr>
        <p:spPr>
          <a:xfrm>
            <a:off x="8530326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5" name="Freeform 3"/>
          <p:cNvSpPr/>
          <p:nvPr/>
        </p:nvSpPr>
        <p:spPr>
          <a:xfrm>
            <a:off x="12222480" y="7500535"/>
            <a:ext cx="311454" cy="311480"/>
          </a:xfrm>
          <a:custGeom>
            <a:avLst/>
            <a:gdLst>
              <a:gd name="connsiteX0" fmla="*/ 311454 w 311454"/>
              <a:gd name="connsiteY0" fmla="*/ 155740 h 311480"/>
              <a:gd name="connsiteX1" fmla="*/ 155714 w 311454"/>
              <a:gd name="connsiteY1" fmla="*/ 311480 h 311480"/>
              <a:gd name="connsiteX2" fmla="*/ 0 w 311454"/>
              <a:gd name="connsiteY2" fmla="*/ 155740 h 311480"/>
              <a:gd name="connsiteX3" fmla="*/ 155714 w 311454"/>
              <a:gd name="connsiteY3" fmla="*/ 0 h 311480"/>
              <a:gd name="connsiteX4" fmla="*/ 311454 w 311454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54" h="311480">
                <a:moveTo>
                  <a:pt x="311454" y="155740"/>
                </a:moveTo>
                <a:cubicBezTo>
                  <a:pt x="311454" y="241744"/>
                  <a:pt x="241731" y="311480"/>
                  <a:pt x="155714" y="311480"/>
                </a:cubicBezTo>
                <a:cubicBezTo>
                  <a:pt x="69710" y="311480"/>
                  <a:pt x="0" y="241744"/>
                  <a:pt x="0" y="155740"/>
                </a:cubicBezTo>
                <a:cubicBezTo>
                  <a:pt x="0" y="69736"/>
                  <a:pt x="69710" y="0"/>
                  <a:pt x="155714" y="0"/>
                </a:cubicBezTo>
                <a:cubicBezTo>
                  <a:pt x="241731" y="0"/>
                  <a:pt x="311454" y="69736"/>
                  <a:pt x="311454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6" name="Freeform 3"/>
          <p:cNvSpPr/>
          <p:nvPr/>
        </p:nvSpPr>
        <p:spPr>
          <a:xfrm>
            <a:off x="12685854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7" name="Freeform 3"/>
          <p:cNvSpPr/>
          <p:nvPr/>
        </p:nvSpPr>
        <p:spPr>
          <a:xfrm>
            <a:off x="13147370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8 w 311467"/>
              <a:gd name="connsiteY1" fmla="*/ 311467 h 311467"/>
              <a:gd name="connsiteX2" fmla="*/ 0 w 311467"/>
              <a:gd name="connsiteY2" fmla="*/ 155727 h 311467"/>
              <a:gd name="connsiteX3" fmla="*/ 155728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8" y="311467"/>
                </a:cubicBezTo>
                <a:cubicBezTo>
                  <a:pt x="69722" y="311467"/>
                  <a:pt x="0" y="241744"/>
                  <a:pt x="0" y="155727"/>
                </a:cubicBezTo>
                <a:cubicBezTo>
                  <a:pt x="0" y="69722"/>
                  <a:pt x="69722" y="0"/>
                  <a:pt x="155728" y="0"/>
                </a:cubicBezTo>
                <a:cubicBezTo>
                  <a:pt x="241744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8" name="Freeform 3"/>
          <p:cNvSpPr/>
          <p:nvPr/>
        </p:nvSpPr>
        <p:spPr>
          <a:xfrm>
            <a:off x="12685854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89" name="Freeform 3"/>
          <p:cNvSpPr/>
          <p:nvPr/>
        </p:nvSpPr>
        <p:spPr>
          <a:xfrm>
            <a:off x="13147370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5"/>
                  <a:pt x="69722" y="0"/>
                  <a:pt x="155728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0" name="Freeform 3"/>
          <p:cNvSpPr/>
          <p:nvPr/>
        </p:nvSpPr>
        <p:spPr>
          <a:xfrm>
            <a:off x="12685854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1" name="Freeform 3"/>
          <p:cNvSpPr/>
          <p:nvPr/>
        </p:nvSpPr>
        <p:spPr>
          <a:xfrm>
            <a:off x="13147370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5"/>
                  <a:pt x="69722" y="0"/>
                  <a:pt x="155728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2" name="Freeform 3"/>
          <p:cNvSpPr/>
          <p:nvPr/>
        </p:nvSpPr>
        <p:spPr>
          <a:xfrm>
            <a:off x="12685854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3" name="Freeform 3"/>
          <p:cNvSpPr/>
          <p:nvPr/>
        </p:nvSpPr>
        <p:spPr>
          <a:xfrm>
            <a:off x="13147370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22"/>
                  <a:pt x="69722" y="0"/>
                  <a:pt x="155728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4" name="Freeform 3"/>
          <p:cNvSpPr/>
          <p:nvPr/>
        </p:nvSpPr>
        <p:spPr>
          <a:xfrm>
            <a:off x="12685854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44" y="311480"/>
                  <a:pt x="155727" y="311480"/>
                </a:cubicBezTo>
                <a:cubicBezTo>
                  <a:pt x="69723" y="311480"/>
                  <a:pt x="0" y="241757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5" name="Freeform 3"/>
          <p:cNvSpPr/>
          <p:nvPr/>
        </p:nvSpPr>
        <p:spPr>
          <a:xfrm>
            <a:off x="13147370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44" y="311480"/>
                  <a:pt x="155728" y="311480"/>
                </a:cubicBezTo>
                <a:cubicBezTo>
                  <a:pt x="69722" y="311480"/>
                  <a:pt x="0" y="241757"/>
                  <a:pt x="0" y="155740"/>
                </a:cubicBezTo>
                <a:cubicBezTo>
                  <a:pt x="0" y="69735"/>
                  <a:pt x="69722" y="0"/>
                  <a:pt x="155728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6" name="Freeform 3"/>
          <p:cNvSpPr/>
          <p:nvPr/>
        </p:nvSpPr>
        <p:spPr>
          <a:xfrm>
            <a:off x="12685854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5"/>
                  <a:pt x="69723" y="0"/>
                  <a:pt x="155727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7" name="Freeform 3"/>
          <p:cNvSpPr/>
          <p:nvPr/>
        </p:nvSpPr>
        <p:spPr>
          <a:xfrm>
            <a:off x="13147370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5"/>
                  <a:pt x="69722" y="0"/>
                  <a:pt x="155728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8" name="Freeform 3"/>
          <p:cNvSpPr/>
          <p:nvPr/>
        </p:nvSpPr>
        <p:spPr>
          <a:xfrm>
            <a:off x="12685854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099" name="Freeform 3"/>
          <p:cNvSpPr/>
          <p:nvPr/>
        </p:nvSpPr>
        <p:spPr>
          <a:xfrm>
            <a:off x="13147370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6"/>
                  <a:pt x="69722" y="0"/>
                  <a:pt x="155728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0" name="Freeform 3"/>
          <p:cNvSpPr/>
          <p:nvPr/>
        </p:nvSpPr>
        <p:spPr>
          <a:xfrm>
            <a:off x="12685854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7 w 311467"/>
              <a:gd name="connsiteY1" fmla="*/ 311467 h 311467"/>
              <a:gd name="connsiteX2" fmla="*/ 0 w 311467"/>
              <a:gd name="connsiteY2" fmla="*/ 155727 h 311467"/>
              <a:gd name="connsiteX3" fmla="*/ 155727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7" y="311467"/>
                </a:cubicBezTo>
                <a:cubicBezTo>
                  <a:pt x="69723" y="311467"/>
                  <a:pt x="0" y="241744"/>
                  <a:pt x="0" y="155727"/>
                </a:cubicBezTo>
                <a:cubicBezTo>
                  <a:pt x="0" y="69723"/>
                  <a:pt x="69723" y="0"/>
                  <a:pt x="155727" y="0"/>
                </a:cubicBezTo>
                <a:cubicBezTo>
                  <a:pt x="241744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1" name="Freeform 3"/>
          <p:cNvSpPr/>
          <p:nvPr/>
        </p:nvSpPr>
        <p:spPr>
          <a:xfrm>
            <a:off x="13147370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8 w 311467"/>
              <a:gd name="connsiteY1" fmla="*/ 311467 h 311467"/>
              <a:gd name="connsiteX2" fmla="*/ 0 w 311467"/>
              <a:gd name="connsiteY2" fmla="*/ 155727 h 311467"/>
              <a:gd name="connsiteX3" fmla="*/ 155728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8" y="311467"/>
                </a:cubicBezTo>
                <a:cubicBezTo>
                  <a:pt x="69722" y="311467"/>
                  <a:pt x="0" y="241744"/>
                  <a:pt x="0" y="155727"/>
                </a:cubicBezTo>
                <a:cubicBezTo>
                  <a:pt x="0" y="69723"/>
                  <a:pt x="69722" y="0"/>
                  <a:pt x="155728" y="0"/>
                </a:cubicBezTo>
                <a:cubicBezTo>
                  <a:pt x="241744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2" name="Freeform 3"/>
          <p:cNvSpPr/>
          <p:nvPr/>
        </p:nvSpPr>
        <p:spPr>
          <a:xfrm>
            <a:off x="12685854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22"/>
                  <a:pt x="69723" y="0"/>
                  <a:pt x="155727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3" name="Freeform 3"/>
          <p:cNvSpPr/>
          <p:nvPr/>
        </p:nvSpPr>
        <p:spPr>
          <a:xfrm>
            <a:off x="13147370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22"/>
                  <a:pt x="69722" y="0"/>
                  <a:pt x="155728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4" name="Freeform 3"/>
          <p:cNvSpPr/>
          <p:nvPr/>
        </p:nvSpPr>
        <p:spPr>
          <a:xfrm>
            <a:off x="12685854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7 w 311467"/>
              <a:gd name="connsiteY1" fmla="*/ 311480 h 311480"/>
              <a:gd name="connsiteX2" fmla="*/ 0 w 311467"/>
              <a:gd name="connsiteY2" fmla="*/ 155740 h 311480"/>
              <a:gd name="connsiteX3" fmla="*/ 155727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7" y="311480"/>
                </a:cubicBezTo>
                <a:cubicBezTo>
                  <a:pt x="69723" y="311480"/>
                  <a:pt x="0" y="241744"/>
                  <a:pt x="0" y="155740"/>
                </a:cubicBezTo>
                <a:cubicBezTo>
                  <a:pt x="0" y="69736"/>
                  <a:pt x="69723" y="0"/>
                  <a:pt x="155727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5" name="Freeform 3"/>
          <p:cNvSpPr/>
          <p:nvPr/>
        </p:nvSpPr>
        <p:spPr>
          <a:xfrm>
            <a:off x="13147370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6"/>
                  <a:pt x="69722" y="0"/>
                  <a:pt x="155728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6" name="Freeform 3"/>
          <p:cNvSpPr/>
          <p:nvPr/>
        </p:nvSpPr>
        <p:spPr>
          <a:xfrm>
            <a:off x="13592068" y="422410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8 w 311467"/>
              <a:gd name="connsiteY1" fmla="*/ 311467 h 311467"/>
              <a:gd name="connsiteX2" fmla="*/ 0 w 311467"/>
              <a:gd name="connsiteY2" fmla="*/ 155727 h 311467"/>
              <a:gd name="connsiteX3" fmla="*/ 155728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8" y="311467"/>
                </a:cubicBezTo>
                <a:cubicBezTo>
                  <a:pt x="69722" y="311467"/>
                  <a:pt x="0" y="241744"/>
                  <a:pt x="0" y="155727"/>
                </a:cubicBezTo>
                <a:cubicBezTo>
                  <a:pt x="0" y="69722"/>
                  <a:pt x="69722" y="0"/>
                  <a:pt x="155728" y="0"/>
                </a:cubicBezTo>
                <a:cubicBezTo>
                  <a:pt x="241744" y="0"/>
                  <a:pt x="311467" y="69722"/>
                  <a:pt x="311467" y="155727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7" name="Freeform 3"/>
          <p:cNvSpPr/>
          <p:nvPr/>
        </p:nvSpPr>
        <p:spPr>
          <a:xfrm>
            <a:off x="13592068" y="463365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5"/>
                  <a:pt x="69722" y="0"/>
                  <a:pt x="155728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8" name="Freeform 3"/>
          <p:cNvSpPr/>
          <p:nvPr/>
        </p:nvSpPr>
        <p:spPr>
          <a:xfrm>
            <a:off x="13592068" y="504320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5"/>
                  <a:pt x="69722" y="0"/>
                  <a:pt x="155728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09" name="Freeform 3"/>
          <p:cNvSpPr/>
          <p:nvPr/>
        </p:nvSpPr>
        <p:spPr>
          <a:xfrm>
            <a:off x="13592068" y="545276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22"/>
                  <a:pt x="69722" y="0"/>
                  <a:pt x="155728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0" name="Freeform 3"/>
          <p:cNvSpPr/>
          <p:nvPr/>
        </p:nvSpPr>
        <p:spPr>
          <a:xfrm>
            <a:off x="13592068" y="586231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57"/>
                  <a:pt x="241744" y="311480"/>
                  <a:pt x="155728" y="311480"/>
                </a:cubicBezTo>
                <a:cubicBezTo>
                  <a:pt x="69722" y="311480"/>
                  <a:pt x="0" y="241757"/>
                  <a:pt x="0" y="155740"/>
                </a:cubicBezTo>
                <a:cubicBezTo>
                  <a:pt x="0" y="69735"/>
                  <a:pt x="69722" y="0"/>
                  <a:pt x="155728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1" name="Freeform 3"/>
          <p:cNvSpPr/>
          <p:nvPr/>
        </p:nvSpPr>
        <p:spPr>
          <a:xfrm>
            <a:off x="13592068" y="6271872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5"/>
                  <a:pt x="69722" y="0"/>
                  <a:pt x="155728" y="0"/>
                </a:cubicBezTo>
                <a:cubicBezTo>
                  <a:pt x="241744" y="0"/>
                  <a:pt x="311467" y="69735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2" name="Freeform 3"/>
          <p:cNvSpPr/>
          <p:nvPr/>
        </p:nvSpPr>
        <p:spPr>
          <a:xfrm>
            <a:off x="13592068" y="6681428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6"/>
                  <a:pt x="69722" y="0"/>
                  <a:pt x="155728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3" name="Freeform 3"/>
          <p:cNvSpPr/>
          <p:nvPr/>
        </p:nvSpPr>
        <p:spPr>
          <a:xfrm>
            <a:off x="13592068" y="7090989"/>
            <a:ext cx="311467" cy="311467"/>
          </a:xfrm>
          <a:custGeom>
            <a:avLst/>
            <a:gdLst>
              <a:gd name="connsiteX0" fmla="*/ 311467 w 311467"/>
              <a:gd name="connsiteY0" fmla="*/ 155727 h 311467"/>
              <a:gd name="connsiteX1" fmla="*/ 155728 w 311467"/>
              <a:gd name="connsiteY1" fmla="*/ 311467 h 311467"/>
              <a:gd name="connsiteX2" fmla="*/ 0 w 311467"/>
              <a:gd name="connsiteY2" fmla="*/ 155727 h 311467"/>
              <a:gd name="connsiteX3" fmla="*/ 155728 w 311467"/>
              <a:gd name="connsiteY3" fmla="*/ 0 h 311467"/>
              <a:gd name="connsiteX4" fmla="*/ 311467 w 311467"/>
              <a:gd name="connsiteY4" fmla="*/ 155727 h 3114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67">
                <a:moveTo>
                  <a:pt x="311467" y="155727"/>
                </a:moveTo>
                <a:cubicBezTo>
                  <a:pt x="311467" y="241744"/>
                  <a:pt x="241744" y="311467"/>
                  <a:pt x="155728" y="311467"/>
                </a:cubicBezTo>
                <a:cubicBezTo>
                  <a:pt x="69722" y="311467"/>
                  <a:pt x="0" y="241744"/>
                  <a:pt x="0" y="155727"/>
                </a:cubicBezTo>
                <a:cubicBezTo>
                  <a:pt x="0" y="69723"/>
                  <a:pt x="69722" y="0"/>
                  <a:pt x="155728" y="0"/>
                </a:cubicBezTo>
                <a:cubicBezTo>
                  <a:pt x="241744" y="0"/>
                  <a:pt x="311467" y="69723"/>
                  <a:pt x="311467" y="155727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4" name="Freeform 3"/>
          <p:cNvSpPr/>
          <p:nvPr/>
        </p:nvSpPr>
        <p:spPr>
          <a:xfrm>
            <a:off x="13592068" y="381454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22"/>
                  <a:pt x="69722" y="0"/>
                  <a:pt x="155728" y="0"/>
                </a:cubicBezTo>
                <a:cubicBezTo>
                  <a:pt x="241744" y="0"/>
                  <a:pt x="311467" y="69722"/>
                  <a:pt x="311467" y="155740"/>
                </a:cubicBezTo>
              </a:path>
            </a:pathLst>
          </a:custGeom>
          <a:solidFill>
            <a:srgbClr val="FFE035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5" name="Freeform 3"/>
          <p:cNvSpPr/>
          <p:nvPr/>
        </p:nvSpPr>
        <p:spPr>
          <a:xfrm>
            <a:off x="13592068" y="7500535"/>
            <a:ext cx="311467" cy="311480"/>
          </a:xfrm>
          <a:custGeom>
            <a:avLst/>
            <a:gdLst>
              <a:gd name="connsiteX0" fmla="*/ 311467 w 311467"/>
              <a:gd name="connsiteY0" fmla="*/ 155740 h 311480"/>
              <a:gd name="connsiteX1" fmla="*/ 155728 w 311467"/>
              <a:gd name="connsiteY1" fmla="*/ 311480 h 311480"/>
              <a:gd name="connsiteX2" fmla="*/ 0 w 311467"/>
              <a:gd name="connsiteY2" fmla="*/ 155740 h 311480"/>
              <a:gd name="connsiteX3" fmla="*/ 155728 w 311467"/>
              <a:gd name="connsiteY3" fmla="*/ 0 h 311480"/>
              <a:gd name="connsiteX4" fmla="*/ 311467 w 311467"/>
              <a:gd name="connsiteY4" fmla="*/ 155740 h 3114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1467" h="311480">
                <a:moveTo>
                  <a:pt x="311467" y="155740"/>
                </a:moveTo>
                <a:cubicBezTo>
                  <a:pt x="311467" y="241744"/>
                  <a:pt x="241744" y="311480"/>
                  <a:pt x="155728" y="311480"/>
                </a:cubicBezTo>
                <a:cubicBezTo>
                  <a:pt x="69722" y="311480"/>
                  <a:pt x="0" y="241744"/>
                  <a:pt x="0" y="155740"/>
                </a:cubicBezTo>
                <a:cubicBezTo>
                  <a:pt x="0" y="69736"/>
                  <a:pt x="69722" y="0"/>
                  <a:pt x="155728" y="0"/>
                </a:cubicBezTo>
                <a:cubicBezTo>
                  <a:pt x="241744" y="0"/>
                  <a:pt x="311467" y="69736"/>
                  <a:pt x="311467" y="155740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6" name="Freeform 3"/>
          <p:cNvSpPr/>
          <p:nvPr/>
        </p:nvSpPr>
        <p:spPr>
          <a:xfrm>
            <a:off x="1850022" y="3909045"/>
            <a:ext cx="3280206" cy="514210"/>
          </a:xfrm>
          <a:custGeom>
            <a:avLst/>
            <a:gdLst>
              <a:gd name="connsiteX0" fmla="*/ 3280206 w 3280206"/>
              <a:gd name="connsiteY0" fmla="*/ 514210 h 514210"/>
              <a:gd name="connsiteX1" fmla="*/ 0 w 3280206"/>
              <a:gd name="connsiteY1" fmla="*/ 514210 h 514210"/>
              <a:gd name="connsiteX2" fmla="*/ 0 w 3280206"/>
              <a:gd name="connsiteY2" fmla="*/ 0 h 514210"/>
              <a:gd name="connsiteX3" fmla="*/ 2994355 w 3280206"/>
              <a:gd name="connsiteY3" fmla="*/ 0 h 514210"/>
              <a:gd name="connsiteX4" fmla="*/ 3280206 w 3280206"/>
              <a:gd name="connsiteY4" fmla="*/ 514210 h 514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280206" h="514210">
                <a:moveTo>
                  <a:pt x="3280206" y="514210"/>
                </a:moveTo>
                <a:lnTo>
                  <a:pt x="0" y="514210"/>
                </a:lnTo>
                <a:lnTo>
                  <a:pt x="0" y="0"/>
                </a:lnTo>
                <a:lnTo>
                  <a:pt x="2994355" y="0"/>
                </a:lnTo>
                <a:lnTo>
                  <a:pt x="3280206" y="514210"/>
                </a:lnTo>
              </a:path>
            </a:pathLst>
          </a:custGeom>
          <a:solidFill>
            <a:srgbClr val="FD643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7" name="Freeform 3"/>
          <p:cNvSpPr/>
          <p:nvPr/>
        </p:nvSpPr>
        <p:spPr>
          <a:xfrm>
            <a:off x="4987306" y="3909045"/>
            <a:ext cx="1386370" cy="514210"/>
          </a:xfrm>
          <a:custGeom>
            <a:avLst/>
            <a:gdLst>
              <a:gd name="connsiteX0" fmla="*/ 1386370 w 1386370"/>
              <a:gd name="connsiteY0" fmla="*/ 514210 h 514210"/>
              <a:gd name="connsiteX1" fmla="*/ 285838 w 1386370"/>
              <a:gd name="connsiteY1" fmla="*/ 514210 h 514210"/>
              <a:gd name="connsiteX2" fmla="*/ 0 w 1386370"/>
              <a:gd name="connsiteY2" fmla="*/ 0 h 514210"/>
              <a:gd name="connsiteX3" fmla="*/ 1386370 w 1386370"/>
              <a:gd name="connsiteY3" fmla="*/ 0 h 514210"/>
              <a:gd name="connsiteX4" fmla="*/ 1386370 w 1386370"/>
              <a:gd name="connsiteY4" fmla="*/ 514210 h 514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86370" h="514210">
                <a:moveTo>
                  <a:pt x="1386370" y="514210"/>
                </a:moveTo>
                <a:lnTo>
                  <a:pt x="285838" y="514210"/>
                </a:lnTo>
                <a:lnTo>
                  <a:pt x="0" y="0"/>
                </a:lnTo>
                <a:lnTo>
                  <a:pt x="1386370" y="0"/>
                </a:lnTo>
                <a:lnTo>
                  <a:pt x="1386370" y="514210"/>
                </a:lnTo>
              </a:path>
            </a:pathLst>
          </a:custGeom>
          <a:solidFill>
            <a:srgbClr val="33A23D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8" name="Freeform 3"/>
          <p:cNvSpPr/>
          <p:nvPr/>
        </p:nvSpPr>
        <p:spPr>
          <a:xfrm>
            <a:off x="3958864" y="4667366"/>
            <a:ext cx="2414816" cy="514210"/>
          </a:xfrm>
          <a:custGeom>
            <a:avLst/>
            <a:gdLst>
              <a:gd name="connsiteX0" fmla="*/ 285838 w 2414816"/>
              <a:gd name="connsiteY0" fmla="*/ 0 h 514210"/>
              <a:gd name="connsiteX1" fmla="*/ 2414816 w 2414816"/>
              <a:gd name="connsiteY1" fmla="*/ 0 h 514210"/>
              <a:gd name="connsiteX2" fmla="*/ 2414816 w 2414816"/>
              <a:gd name="connsiteY2" fmla="*/ 514210 h 514210"/>
              <a:gd name="connsiteX3" fmla="*/ 0 w 2414816"/>
              <a:gd name="connsiteY3" fmla="*/ 514210 h 514210"/>
              <a:gd name="connsiteX4" fmla="*/ 285838 w 2414816"/>
              <a:gd name="connsiteY4" fmla="*/ 0 h 514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14816" h="514210">
                <a:moveTo>
                  <a:pt x="285838" y="0"/>
                </a:moveTo>
                <a:lnTo>
                  <a:pt x="2414816" y="0"/>
                </a:lnTo>
                <a:lnTo>
                  <a:pt x="2414816" y="514210"/>
                </a:lnTo>
                <a:lnTo>
                  <a:pt x="0" y="514210"/>
                </a:lnTo>
                <a:lnTo>
                  <a:pt x="285838" y="0"/>
                </a:lnTo>
              </a:path>
            </a:pathLst>
          </a:custGeom>
          <a:solidFill>
            <a:srgbClr val="78278F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19" name="Freeform 3"/>
          <p:cNvSpPr/>
          <p:nvPr/>
        </p:nvSpPr>
        <p:spPr>
          <a:xfrm>
            <a:off x="1850020" y="4667366"/>
            <a:ext cx="2251760" cy="514210"/>
          </a:xfrm>
          <a:custGeom>
            <a:avLst/>
            <a:gdLst>
              <a:gd name="connsiteX0" fmla="*/ 0 w 2251760"/>
              <a:gd name="connsiteY0" fmla="*/ 0 h 514210"/>
              <a:gd name="connsiteX1" fmla="*/ 2251760 w 2251760"/>
              <a:gd name="connsiteY1" fmla="*/ 0 h 514210"/>
              <a:gd name="connsiteX2" fmla="*/ 1965921 w 2251760"/>
              <a:gd name="connsiteY2" fmla="*/ 514210 h 514210"/>
              <a:gd name="connsiteX3" fmla="*/ 0 w 2251760"/>
              <a:gd name="connsiteY3" fmla="*/ 514210 h 514210"/>
              <a:gd name="connsiteX4" fmla="*/ 0 w 2251760"/>
              <a:gd name="connsiteY4" fmla="*/ 0 h 5142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51760" h="514210">
                <a:moveTo>
                  <a:pt x="0" y="0"/>
                </a:moveTo>
                <a:lnTo>
                  <a:pt x="2251760" y="0"/>
                </a:lnTo>
                <a:lnTo>
                  <a:pt x="1965921" y="514210"/>
                </a:lnTo>
                <a:lnTo>
                  <a:pt x="0" y="514210"/>
                </a:lnTo>
                <a:lnTo>
                  <a:pt x="0" y="0"/>
                </a:lnTo>
              </a:path>
            </a:pathLst>
          </a:custGeom>
          <a:solidFill>
            <a:srgbClr val="924817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20" name="Freeform 3"/>
          <p:cNvSpPr/>
          <p:nvPr/>
        </p:nvSpPr>
        <p:spPr>
          <a:xfrm>
            <a:off x="1850019" y="5425686"/>
            <a:ext cx="1286497" cy="514197"/>
          </a:xfrm>
          <a:custGeom>
            <a:avLst/>
            <a:gdLst>
              <a:gd name="connsiteX0" fmla="*/ 1286497 w 1286497"/>
              <a:gd name="connsiteY0" fmla="*/ 514197 h 514197"/>
              <a:gd name="connsiteX1" fmla="*/ 0 w 1286497"/>
              <a:gd name="connsiteY1" fmla="*/ 514197 h 514197"/>
              <a:gd name="connsiteX2" fmla="*/ 0 w 1286497"/>
              <a:gd name="connsiteY2" fmla="*/ 0 h 514197"/>
              <a:gd name="connsiteX3" fmla="*/ 1000658 w 1286497"/>
              <a:gd name="connsiteY3" fmla="*/ 0 h 514197"/>
              <a:gd name="connsiteX4" fmla="*/ 1286497 w 1286497"/>
              <a:gd name="connsiteY4" fmla="*/ 514197 h 514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6497" h="514197">
                <a:moveTo>
                  <a:pt x="1286497" y="514197"/>
                </a:moveTo>
                <a:lnTo>
                  <a:pt x="0" y="514197"/>
                </a:lnTo>
                <a:lnTo>
                  <a:pt x="0" y="0"/>
                </a:lnTo>
                <a:lnTo>
                  <a:pt x="1000658" y="0"/>
                </a:lnTo>
                <a:lnTo>
                  <a:pt x="1286497" y="514197"/>
                </a:lnTo>
              </a:path>
            </a:pathLst>
          </a:custGeom>
          <a:solidFill>
            <a:srgbClr val="E0279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21" name="Freeform 3"/>
          <p:cNvSpPr/>
          <p:nvPr/>
        </p:nvSpPr>
        <p:spPr>
          <a:xfrm>
            <a:off x="2993596" y="5425686"/>
            <a:ext cx="3380079" cy="514197"/>
          </a:xfrm>
          <a:custGeom>
            <a:avLst/>
            <a:gdLst>
              <a:gd name="connsiteX0" fmla="*/ 3380079 w 3380079"/>
              <a:gd name="connsiteY0" fmla="*/ 514197 h 514197"/>
              <a:gd name="connsiteX1" fmla="*/ 285838 w 3380079"/>
              <a:gd name="connsiteY1" fmla="*/ 514197 h 514197"/>
              <a:gd name="connsiteX2" fmla="*/ 0 w 3380079"/>
              <a:gd name="connsiteY2" fmla="*/ 0 h 514197"/>
              <a:gd name="connsiteX3" fmla="*/ 3380079 w 3380079"/>
              <a:gd name="connsiteY3" fmla="*/ 0 h 514197"/>
              <a:gd name="connsiteX4" fmla="*/ 3380079 w 3380079"/>
              <a:gd name="connsiteY4" fmla="*/ 514197 h 5141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380079" h="514197">
                <a:moveTo>
                  <a:pt x="3380079" y="514197"/>
                </a:moveTo>
                <a:lnTo>
                  <a:pt x="285838" y="514197"/>
                </a:lnTo>
                <a:lnTo>
                  <a:pt x="0" y="0"/>
                </a:lnTo>
                <a:lnTo>
                  <a:pt x="3380079" y="0"/>
                </a:lnTo>
                <a:lnTo>
                  <a:pt x="3380079" y="514197"/>
                </a:lnTo>
              </a:path>
            </a:pathLst>
          </a:custGeom>
          <a:solidFill>
            <a:srgbClr val="4BBCD6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22" name="Freeform 3"/>
          <p:cNvSpPr/>
          <p:nvPr/>
        </p:nvSpPr>
        <p:spPr>
          <a:xfrm>
            <a:off x="1845273" y="6395013"/>
            <a:ext cx="465061" cy="465073"/>
          </a:xfrm>
          <a:custGeom>
            <a:avLst/>
            <a:gdLst>
              <a:gd name="connsiteX0" fmla="*/ 465061 w 465061"/>
              <a:gd name="connsiteY0" fmla="*/ 232536 h 465073"/>
              <a:gd name="connsiteX1" fmla="*/ 232524 w 465061"/>
              <a:gd name="connsiteY1" fmla="*/ 465073 h 465073"/>
              <a:gd name="connsiteX2" fmla="*/ 0 w 465061"/>
              <a:gd name="connsiteY2" fmla="*/ 232536 h 465073"/>
              <a:gd name="connsiteX3" fmla="*/ 232524 w 465061"/>
              <a:gd name="connsiteY3" fmla="*/ 0 h 465073"/>
              <a:gd name="connsiteX4" fmla="*/ 465061 w 465061"/>
              <a:gd name="connsiteY4" fmla="*/ 232536 h 465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5061" h="465073">
                <a:moveTo>
                  <a:pt x="465061" y="232536"/>
                </a:moveTo>
                <a:cubicBezTo>
                  <a:pt x="465061" y="360959"/>
                  <a:pt x="360959" y="465073"/>
                  <a:pt x="232524" y="465073"/>
                </a:cubicBezTo>
                <a:cubicBezTo>
                  <a:pt x="104101" y="465073"/>
                  <a:pt x="0" y="360959"/>
                  <a:pt x="0" y="232536"/>
                </a:cubicBezTo>
                <a:cubicBezTo>
                  <a:pt x="0" y="104114"/>
                  <a:pt x="104101" y="0"/>
                  <a:pt x="232524" y="0"/>
                </a:cubicBezTo>
                <a:cubicBezTo>
                  <a:pt x="360959" y="0"/>
                  <a:pt x="465061" y="104114"/>
                  <a:pt x="465061" y="232536"/>
                </a:cubicBezTo>
              </a:path>
            </a:pathLst>
          </a:custGeom>
          <a:solidFill>
            <a:srgbClr val="FD6430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23" name="Freeform 3"/>
          <p:cNvSpPr/>
          <p:nvPr/>
        </p:nvSpPr>
        <p:spPr>
          <a:xfrm>
            <a:off x="1845273" y="7028506"/>
            <a:ext cx="465061" cy="465073"/>
          </a:xfrm>
          <a:custGeom>
            <a:avLst/>
            <a:gdLst>
              <a:gd name="connsiteX0" fmla="*/ 465061 w 465061"/>
              <a:gd name="connsiteY0" fmla="*/ 232536 h 465073"/>
              <a:gd name="connsiteX1" fmla="*/ 232524 w 465061"/>
              <a:gd name="connsiteY1" fmla="*/ 465073 h 465073"/>
              <a:gd name="connsiteX2" fmla="*/ 0 w 465061"/>
              <a:gd name="connsiteY2" fmla="*/ 232536 h 465073"/>
              <a:gd name="connsiteX3" fmla="*/ 232524 w 465061"/>
              <a:gd name="connsiteY3" fmla="*/ 0 h 465073"/>
              <a:gd name="connsiteX4" fmla="*/ 465061 w 465061"/>
              <a:gd name="connsiteY4" fmla="*/ 232536 h 465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5061" h="465073">
                <a:moveTo>
                  <a:pt x="465061" y="232536"/>
                </a:moveTo>
                <a:cubicBezTo>
                  <a:pt x="465061" y="360959"/>
                  <a:pt x="360959" y="465073"/>
                  <a:pt x="232524" y="465073"/>
                </a:cubicBezTo>
                <a:cubicBezTo>
                  <a:pt x="104101" y="465073"/>
                  <a:pt x="0" y="360959"/>
                  <a:pt x="0" y="232536"/>
                </a:cubicBezTo>
                <a:cubicBezTo>
                  <a:pt x="0" y="104114"/>
                  <a:pt x="104101" y="0"/>
                  <a:pt x="232524" y="0"/>
                </a:cubicBezTo>
                <a:cubicBezTo>
                  <a:pt x="360959" y="0"/>
                  <a:pt x="465061" y="104114"/>
                  <a:pt x="465061" y="232536"/>
                </a:cubicBezTo>
              </a:path>
            </a:pathLst>
          </a:custGeom>
          <a:solidFill>
            <a:srgbClr val="33A23D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24" name="Freeform 3"/>
          <p:cNvSpPr/>
          <p:nvPr/>
        </p:nvSpPr>
        <p:spPr>
          <a:xfrm>
            <a:off x="1845273" y="7661993"/>
            <a:ext cx="465061" cy="465073"/>
          </a:xfrm>
          <a:custGeom>
            <a:avLst/>
            <a:gdLst>
              <a:gd name="connsiteX0" fmla="*/ 465061 w 465061"/>
              <a:gd name="connsiteY0" fmla="*/ 232536 h 465073"/>
              <a:gd name="connsiteX1" fmla="*/ 232524 w 465061"/>
              <a:gd name="connsiteY1" fmla="*/ 465073 h 465073"/>
              <a:gd name="connsiteX2" fmla="*/ 0 w 465061"/>
              <a:gd name="connsiteY2" fmla="*/ 232536 h 465073"/>
              <a:gd name="connsiteX3" fmla="*/ 232524 w 465061"/>
              <a:gd name="connsiteY3" fmla="*/ 0 h 465073"/>
              <a:gd name="connsiteX4" fmla="*/ 465061 w 465061"/>
              <a:gd name="connsiteY4" fmla="*/ 232536 h 465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5061" h="465073">
                <a:moveTo>
                  <a:pt x="465061" y="232536"/>
                </a:moveTo>
                <a:cubicBezTo>
                  <a:pt x="465061" y="360959"/>
                  <a:pt x="360959" y="465073"/>
                  <a:pt x="232524" y="465073"/>
                </a:cubicBezTo>
                <a:cubicBezTo>
                  <a:pt x="104101" y="465073"/>
                  <a:pt x="0" y="360959"/>
                  <a:pt x="0" y="232536"/>
                </a:cubicBezTo>
                <a:cubicBezTo>
                  <a:pt x="0" y="104114"/>
                  <a:pt x="104101" y="0"/>
                  <a:pt x="232524" y="0"/>
                </a:cubicBezTo>
                <a:cubicBezTo>
                  <a:pt x="360959" y="0"/>
                  <a:pt x="465061" y="104114"/>
                  <a:pt x="465061" y="232536"/>
                </a:cubicBezTo>
              </a:path>
            </a:pathLst>
          </a:custGeom>
          <a:solidFill>
            <a:srgbClr val="924817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25" name="Freeform 3"/>
          <p:cNvSpPr/>
          <p:nvPr/>
        </p:nvSpPr>
        <p:spPr>
          <a:xfrm>
            <a:off x="3707733" y="6395013"/>
            <a:ext cx="465061" cy="465073"/>
          </a:xfrm>
          <a:custGeom>
            <a:avLst/>
            <a:gdLst>
              <a:gd name="connsiteX0" fmla="*/ 465061 w 465061"/>
              <a:gd name="connsiteY0" fmla="*/ 232536 h 465073"/>
              <a:gd name="connsiteX1" fmla="*/ 232524 w 465061"/>
              <a:gd name="connsiteY1" fmla="*/ 465073 h 465073"/>
              <a:gd name="connsiteX2" fmla="*/ 0 w 465061"/>
              <a:gd name="connsiteY2" fmla="*/ 232536 h 465073"/>
              <a:gd name="connsiteX3" fmla="*/ 232524 w 465061"/>
              <a:gd name="connsiteY3" fmla="*/ 0 h 465073"/>
              <a:gd name="connsiteX4" fmla="*/ 465061 w 465061"/>
              <a:gd name="connsiteY4" fmla="*/ 232536 h 465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5061" h="465073">
                <a:moveTo>
                  <a:pt x="465061" y="232536"/>
                </a:moveTo>
                <a:cubicBezTo>
                  <a:pt x="465061" y="360959"/>
                  <a:pt x="360959" y="465073"/>
                  <a:pt x="232524" y="465073"/>
                </a:cubicBezTo>
                <a:cubicBezTo>
                  <a:pt x="104101" y="465073"/>
                  <a:pt x="0" y="360959"/>
                  <a:pt x="0" y="232536"/>
                </a:cubicBezTo>
                <a:cubicBezTo>
                  <a:pt x="0" y="104114"/>
                  <a:pt x="104101" y="0"/>
                  <a:pt x="232524" y="0"/>
                </a:cubicBezTo>
                <a:cubicBezTo>
                  <a:pt x="360959" y="0"/>
                  <a:pt x="465061" y="104114"/>
                  <a:pt x="465061" y="232536"/>
                </a:cubicBezTo>
              </a:path>
            </a:pathLst>
          </a:custGeom>
          <a:solidFill>
            <a:srgbClr val="78278F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26" name="Freeform 3"/>
          <p:cNvSpPr/>
          <p:nvPr/>
        </p:nvSpPr>
        <p:spPr>
          <a:xfrm>
            <a:off x="3707733" y="7028506"/>
            <a:ext cx="465061" cy="465073"/>
          </a:xfrm>
          <a:custGeom>
            <a:avLst/>
            <a:gdLst>
              <a:gd name="connsiteX0" fmla="*/ 465061 w 465061"/>
              <a:gd name="connsiteY0" fmla="*/ 232536 h 465073"/>
              <a:gd name="connsiteX1" fmla="*/ 232524 w 465061"/>
              <a:gd name="connsiteY1" fmla="*/ 465073 h 465073"/>
              <a:gd name="connsiteX2" fmla="*/ 0 w 465061"/>
              <a:gd name="connsiteY2" fmla="*/ 232536 h 465073"/>
              <a:gd name="connsiteX3" fmla="*/ 232524 w 465061"/>
              <a:gd name="connsiteY3" fmla="*/ 0 h 465073"/>
              <a:gd name="connsiteX4" fmla="*/ 465061 w 465061"/>
              <a:gd name="connsiteY4" fmla="*/ 232536 h 465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5061" h="465073">
                <a:moveTo>
                  <a:pt x="465061" y="232536"/>
                </a:moveTo>
                <a:cubicBezTo>
                  <a:pt x="465061" y="360959"/>
                  <a:pt x="360959" y="465073"/>
                  <a:pt x="232524" y="465073"/>
                </a:cubicBezTo>
                <a:cubicBezTo>
                  <a:pt x="104101" y="465073"/>
                  <a:pt x="0" y="360959"/>
                  <a:pt x="0" y="232536"/>
                </a:cubicBezTo>
                <a:cubicBezTo>
                  <a:pt x="0" y="104114"/>
                  <a:pt x="104101" y="0"/>
                  <a:pt x="232524" y="0"/>
                </a:cubicBezTo>
                <a:cubicBezTo>
                  <a:pt x="360959" y="0"/>
                  <a:pt x="465061" y="104114"/>
                  <a:pt x="465061" y="232536"/>
                </a:cubicBezTo>
              </a:path>
            </a:pathLst>
          </a:custGeom>
          <a:solidFill>
            <a:srgbClr val="924817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27" name="Freeform 3"/>
          <p:cNvSpPr/>
          <p:nvPr/>
        </p:nvSpPr>
        <p:spPr>
          <a:xfrm>
            <a:off x="3707733" y="7661993"/>
            <a:ext cx="465061" cy="465073"/>
          </a:xfrm>
          <a:custGeom>
            <a:avLst/>
            <a:gdLst>
              <a:gd name="connsiteX0" fmla="*/ 465061 w 465061"/>
              <a:gd name="connsiteY0" fmla="*/ 232536 h 465073"/>
              <a:gd name="connsiteX1" fmla="*/ 232524 w 465061"/>
              <a:gd name="connsiteY1" fmla="*/ 465073 h 465073"/>
              <a:gd name="connsiteX2" fmla="*/ 0 w 465061"/>
              <a:gd name="connsiteY2" fmla="*/ 232536 h 465073"/>
              <a:gd name="connsiteX3" fmla="*/ 232524 w 465061"/>
              <a:gd name="connsiteY3" fmla="*/ 0 h 465073"/>
              <a:gd name="connsiteX4" fmla="*/ 465061 w 465061"/>
              <a:gd name="connsiteY4" fmla="*/ 232536 h 465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5061" h="465073">
                <a:moveTo>
                  <a:pt x="465061" y="232536"/>
                </a:moveTo>
                <a:cubicBezTo>
                  <a:pt x="465061" y="360959"/>
                  <a:pt x="360959" y="465073"/>
                  <a:pt x="232524" y="465073"/>
                </a:cubicBezTo>
                <a:cubicBezTo>
                  <a:pt x="104101" y="465073"/>
                  <a:pt x="0" y="360959"/>
                  <a:pt x="0" y="232536"/>
                </a:cubicBezTo>
                <a:cubicBezTo>
                  <a:pt x="0" y="104114"/>
                  <a:pt x="104101" y="0"/>
                  <a:pt x="232524" y="0"/>
                </a:cubicBezTo>
                <a:cubicBezTo>
                  <a:pt x="360959" y="0"/>
                  <a:pt x="465061" y="104114"/>
                  <a:pt x="465061" y="232536"/>
                </a:cubicBezTo>
              </a:path>
            </a:pathLst>
          </a:custGeom>
          <a:solidFill>
            <a:srgbClr val="4BBCD6">
              <a:alpha val="100000"/>
            </a:srgbClr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128" name="TextBox 1"/>
          <p:cNvSpPr txBox="1"/>
          <p:nvPr/>
        </p:nvSpPr>
        <p:spPr>
          <a:xfrm>
            <a:off x="10007600" y="3035300"/>
            <a:ext cx="2311530" cy="4154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graph</a:t>
            </a:r>
          </a:p>
        </p:txBody>
      </p:sp>
      <p:sp>
        <p:nvSpPr>
          <p:cNvPr id="1129" name="TextBox 1"/>
          <p:cNvSpPr txBox="1"/>
          <p:nvPr/>
        </p:nvSpPr>
        <p:spPr>
          <a:xfrm>
            <a:off x="1524000" y="715595"/>
            <a:ext cx="7752122" cy="16466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1181100" algn="l"/>
              </a:tabLst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Infographics</a:t>
            </a:r>
          </a:p>
          <a:p>
            <a:pPr>
              <a:tabLst>
                <a:tab pos="1181100" algn="l"/>
              </a:tabLst>
            </a:pP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There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infographics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at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end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document.</a:t>
            </a:r>
          </a:p>
        </p:txBody>
      </p:sp>
      <p:sp>
        <p:nvSpPr>
          <p:cNvPr id="1145" name="Marcador de número de diapositiva 114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37</a:t>
            </a:fld>
            <a:endParaRPr lang="tr-TR" dirty="0"/>
          </a:p>
        </p:txBody>
      </p:sp>
      <p:sp>
        <p:nvSpPr>
          <p:cNvPr id="154" name="TextBox 1"/>
          <p:cNvSpPr txBox="1"/>
          <p:nvPr/>
        </p:nvSpPr>
        <p:spPr>
          <a:xfrm>
            <a:off x="2470770" y="3035300"/>
            <a:ext cx="3218830" cy="4154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1181100" algn="l"/>
              </a:tabLst>
            </a:pPr>
            <a:r>
              <a:rPr lang="en-US" altLang="zh-CN" sz="240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Interesting</a:t>
            </a:r>
            <a:r>
              <a:rPr lang="en-US" altLang="zh-CN" sz="240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percentages</a:t>
            </a:r>
          </a:p>
        </p:txBody>
      </p:sp>
      <p:sp>
        <p:nvSpPr>
          <p:cNvPr id="155" name="TextBox 1"/>
          <p:cNvSpPr txBox="1"/>
          <p:nvPr/>
        </p:nvSpPr>
        <p:spPr>
          <a:xfrm>
            <a:off x="2565400" y="6477000"/>
            <a:ext cx="58189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John</a:t>
            </a:r>
          </a:p>
        </p:txBody>
      </p:sp>
      <p:sp>
        <p:nvSpPr>
          <p:cNvPr id="156" name="TextBox 1"/>
          <p:cNvSpPr txBox="1"/>
          <p:nvPr/>
        </p:nvSpPr>
        <p:spPr>
          <a:xfrm>
            <a:off x="2565400" y="7721600"/>
            <a:ext cx="418384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Jim</a:t>
            </a:r>
          </a:p>
        </p:txBody>
      </p:sp>
      <p:sp>
        <p:nvSpPr>
          <p:cNvPr id="157" name="TextBox 1"/>
          <p:cNvSpPr txBox="1"/>
          <p:nvPr/>
        </p:nvSpPr>
        <p:spPr>
          <a:xfrm>
            <a:off x="4380347" y="6477000"/>
            <a:ext cx="77585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0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Arnold</a:t>
            </a:r>
            <a:endParaRPr lang="en-US" altLang="zh-CN" sz="2100" dirty="0">
              <a:solidFill>
                <a:schemeClr val="bg1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58" name="TextBox 1"/>
          <p:cNvSpPr txBox="1"/>
          <p:nvPr/>
        </p:nvSpPr>
        <p:spPr>
          <a:xfrm>
            <a:off x="4380347" y="7721600"/>
            <a:ext cx="53219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Alan</a:t>
            </a:r>
          </a:p>
        </p:txBody>
      </p:sp>
      <p:sp>
        <p:nvSpPr>
          <p:cNvPr id="159" name="TextBox 1"/>
          <p:cNvSpPr txBox="1"/>
          <p:nvPr/>
        </p:nvSpPr>
        <p:spPr>
          <a:xfrm>
            <a:off x="2565400" y="7062237"/>
            <a:ext cx="553037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10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Fred</a:t>
            </a:r>
            <a:endParaRPr lang="en-US" altLang="zh-CN" sz="2100" dirty="0">
              <a:solidFill>
                <a:schemeClr val="bg1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60" name="TextBox 1"/>
          <p:cNvSpPr txBox="1"/>
          <p:nvPr/>
        </p:nvSpPr>
        <p:spPr>
          <a:xfrm>
            <a:off x="4380347" y="7062237"/>
            <a:ext cx="671659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10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Kevin</a:t>
            </a:r>
            <a:endParaRPr lang="en-US" altLang="zh-CN" sz="2100" dirty="0">
              <a:solidFill>
                <a:schemeClr val="bg1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61" name="TextBox 1"/>
          <p:cNvSpPr txBox="1"/>
          <p:nvPr/>
        </p:nvSpPr>
        <p:spPr>
          <a:xfrm>
            <a:off x="8596040" y="7989585"/>
            <a:ext cx="13465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J</a:t>
            </a:r>
          </a:p>
        </p:txBody>
      </p:sp>
      <p:sp>
        <p:nvSpPr>
          <p:cNvPr id="162" name="TextBox 1"/>
          <p:cNvSpPr txBox="1"/>
          <p:nvPr/>
        </p:nvSpPr>
        <p:spPr>
          <a:xfrm>
            <a:off x="9027419" y="7989585"/>
            <a:ext cx="165110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F</a:t>
            </a:r>
          </a:p>
        </p:txBody>
      </p:sp>
      <p:sp>
        <p:nvSpPr>
          <p:cNvPr id="163" name="TextBox 1"/>
          <p:cNvSpPr txBox="1"/>
          <p:nvPr/>
        </p:nvSpPr>
        <p:spPr>
          <a:xfrm>
            <a:off x="9466814" y="7989585"/>
            <a:ext cx="224420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M</a:t>
            </a:r>
          </a:p>
        </p:txBody>
      </p:sp>
      <p:sp>
        <p:nvSpPr>
          <p:cNvPr id="164" name="TextBox 1"/>
          <p:cNvSpPr txBox="1"/>
          <p:nvPr/>
        </p:nvSpPr>
        <p:spPr>
          <a:xfrm>
            <a:off x="10954915" y="7989585"/>
            <a:ext cx="13465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J</a:t>
            </a:r>
          </a:p>
        </p:txBody>
      </p:sp>
      <p:sp>
        <p:nvSpPr>
          <p:cNvPr id="165" name="TextBox 1"/>
          <p:cNvSpPr txBox="1"/>
          <p:nvPr/>
        </p:nvSpPr>
        <p:spPr>
          <a:xfrm>
            <a:off x="11386294" y="7989585"/>
            <a:ext cx="13465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J</a:t>
            </a:r>
          </a:p>
        </p:txBody>
      </p:sp>
      <p:sp>
        <p:nvSpPr>
          <p:cNvPr id="166" name="TextBox 1"/>
          <p:cNvSpPr txBox="1"/>
          <p:nvPr/>
        </p:nvSpPr>
        <p:spPr>
          <a:xfrm>
            <a:off x="11817673" y="7989585"/>
            <a:ext cx="179536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</a:p>
        </p:txBody>
      </p:sp>
      <p:sp>
        <p:nvSpPr>
          <p:cNvPr id="167" name="TextBox 1"/>
          <p:cNvSpPr txBox="1"/>
          <p:nvPr/>
        </p:nvSpPr>
        <p:spPr>
          <a:xfrm>
            <a:off x="12269892" y="7989585"/>
            <a:ext cx="179536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S</a:t>
            </a:r>
          </a:p>
        </p:txBody>
      </p:sp>
      <p:sp>
        <p:nvSpPr>
          <p:cNvPr id="168" name="TextBox 1"/>
          <p:cNvSpPr txBox="1"/>
          <p:nvPr/>
        </p:nvSpPr>
        <p:spPr>
          <a:xfrm>
            <a:off x="12715699" y="7989585"/>
            <a:ext cx="209994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O</a:t>
            </a:r>
          </a:p>
        </p:txBody>
      </p:sp>
      <p:sp>
        <p:nvSpPr>
          <p:cNvPr id="169" name="TextBox 1"/>
          <p:cNvSpPr txBox="1"/>
          <p:nvPr/>
        </p:nvSpPr>
        <p:spPr>
          <a:xfrm>
            <a:off x="13180740" y="7989585"/>
            <a:ext cx="193964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N</a:t>
            </a:r>
          </a:p>
        </p:txBody>
      </p:sp>
      <p:sp>
        <p:nvSpPr>
          <p:cNvPr id="170" name="TextBox 1"/>
          <p:cNvSpPr txBox="1"/>
          <p:nvPr/>
        </p:nvSpPr>
        <p:spPr>
          <a:xfrm>
            <a:off x="9984755" y="7989585"/>
            <a:ext cx="179536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A</a:t>
            </a:r>
          </a:p>
        </p:txBody>
      </p:sp>
      <p:sp>
        <p:nvSpPr>
          <p:cNvPr id="171" name="TextBox 1"/>
          <p:cNvSpPr txBox="1"/>
          <p:nvPr/>
        </p:nvSpPr>
        <p:spPr>
          <a:xfrm>
            <a:off x="10436974" y="7989585"/>
            <a:ext cx="224420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M</a:t>
            </a:r>
          </a:p>
        </p:txBody>
      </p:sp>
      <p:sp>
        <p:nvSpPr>
          <p:cNvPr id="172" name="TextBox 1"/>
          <p:cNvSpPr txBox="1"/>
          <p:nvPr/>
        </p:nvSpPr>
        <p:spPr>
          <a:xfrm>
            <a:off x="13650640" y="7989585"/>
            <a:ext cx="193964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10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D</a:t>
            </a:r>
            <a:endParaRPr lang="en-US" altLang="zh-CN" sz="2100" dirty="0">
              <a:solidFill>
                <a:schemeClr val="bg1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73" name="TextBox 1"/>
          <p:cNvSpPr txBox="1"/>
          <p:nvPr/>
        </p:nvSpPr>
        <p:spPr>
          <a:xfrm>
            <a:off x="2006858" y="4013200"/>
            <a:ext cx="64280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75%</a:t>
            </a:r>
          </a:p>
        </p:txBody>
      </p:sp>
      <p:sp>
        <p:nvSpPr>
          <p:cNvPr id="174" name="TextBox 1"/>
          <p:cNvSpPr txBox="1"/>
          <p:nvPr/>
        </p:nvSpPr>
        <p:spPr>
          <a:xfrm>
            <a:off x="2006858" y="4738013"/>
            <a:ext cx="61715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240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50%</a:t>
            </a:r>
            <a:endParaRPr lang="en-US" altLang="zh-CN" sz="2400" dirty="0">
              <a:solidFill>
                <a:schemeClr val="bg1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75" name="TextBox 1"/>
          <p:cNvSpPr txBox="1"/>
          <p:nvPr/>
        </p:nvSpPr>
        <p:spPr>
          <a:xfrm>
            <a:off x="2006858" y="5500013"/>
            <a:ext cx="61715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240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25</a:t>
            </a:r>
            <a:r>
              <a:rPr lang="en-US" altLang="zh-CN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%</a:t>
            </a:r>
          </a:p>
        </p:txBody>
      </p:sp>
      <p:sp>
        <p:nvSpPr>
          <p:cNvPr id="176" name="TextBox 1"/>
          <p:cNvSpPr txBox="1"/>
          <p:nvPr/>
        </p:nvSpPr>
        <p:spPr>
          <a:xfrm>
            <a:off x="5694753" y="4750713"/>
            <a:ext cx="61715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240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50%</a:t>
            </a:r>
            <a:endParaRPr lang="en-US" altLang="zh-CN" sz="2400" dirty="0">
              <a:solidFill>
                <a:schemeClr val="bg1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177" name="TextBox 1"/>
          <p:cNvSpPr txBox="1"/>
          <p:nvPr/>
        </p:nvSpPr>
        <p:spPr>
          <a:xfrm>
            <a:off x="5694753" y="5512713"/>
            <a:ext cx="61715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5400" algn="l"/>
              </a:tabLst>
            </a:pPr>
            <a:r>
              <a:rPr lang="en-US" altLang="zh-CN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75%</a:t>
            </a:r>
          </a:p>
        </p:txBody>
      </p:sp>
      <p:sp>
        <p:nvSpPr>
          <p:cNvPr id="178" name="TextBox 1"/>
          <p:cNvSpPr txBox="1"/>
          <p:nvPr/>
        </p:nvSpPr>
        <p:spPr>
          <a:xfrm>
            <a:off x="5694753" y="4025900"/>
            <a:ext cx="64280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	</a:t>
            </a:r>
            <a:r>
              <a:rPr lang="en-US" altLang="zh-CN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25%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197100"/>
            <a:ext cx="6997700" cy="57277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1524000" y="678865"/>
            <a:ext cx="1009090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7493000" algn="l"/>
              </a:tabLst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Where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its</a:t>
            </a:r>
            <a:r>
              <a:rPr lang="en-US" altLang="zh-CN" sz="800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happening</a:t>
            </a:r>
            <a:endParaRPr lang="en-US" altLang="zh-CN" sz="2400" dirty="0">
              <a:solidFill>
                <a:srgbClr val="FFFFF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38</a:t>
            </a:fld>
            <a:endParaRPr lang="tr-TR" dirty="0"/>
          </a:p>
        </p:txBody>
      </p:sp>
      <p:sp>
        <p:nvSpPr>
          <p:cNvPr id="8" name="TextBox 1"/>
          <p:cNvSpPr txBox="1"/>
          <p:nvPr/>
        </p:nvSpPr>
        <p:spPr>
          <a:xfrm>
            <a:off x="8908269" y="2286000"/>
            <a:ext cx="4020331" cy="7848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7493000" algn="l"/>
              </a:tabLst>
            </a:pP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There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more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map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styles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at</a:t>
            </a:r>
          </a:p>
          <a:p>
            <a:pPr>
              <a:tabLst>
                <a:tab pos="7493000" algn="l"/>
              </a:tabLst>
            </a:pP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end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of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this</a:t>
            </a:r>
            <a:r>
              <a:rPr lang="en-US" altLang="zh-CN" sz="24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document.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295400" y="5220087"/>
            <a:ext cx="3933769" cy="232371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>
                <a:tab pos="25400" algn="l"/>
              </a:tabLst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8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end</a:t>
            </a: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>
                <a:tab pos="254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hope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enjoyed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</a:p>
          <a:p>
            <a:pPr>
              <a:tabLst>
                <a:tab pos="25400" algn="l"/>
              </a:tabLst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presentation.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Thank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39</a:t>
            </a:fld>
            <a:endParaRPr lang="tr-T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D904E3-5F95-DA95-B498-2C94C98EFD91}"/>
              </a:ext>
            </a:extLst>
          </p:cNvPr>
          <p:cNvSpPr/>
          <p:nvPr/>
        </p:nvSpPr>
        <p:spPr>
          <a:xfrm>
            <a:off x="1697564" y="881688"/>
            <a:ext cx="1243227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XGyreHeros"/>
                <a:cs typeface="Helvetica" panose="020B0604020202020204" pitchFamily="34" charset="0"/>
              </a:rPr>
              <a:t>OVERVIEW</a:t>
            </a:r>
            <a:endParaRPr lang="en-US" sz="1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eXGyreHeros"/>
              <a:cs typeface="Helvetica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21195F4-F37D-D1C0-8885-4EAECB91A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42" y="2667000"/>
            <a:ext cx="7640116" cy="530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603968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6256000" cy="9144001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1524000" y="772448"/>
            <a:ext cx="6484147" cy="36471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Credits</a:t>
            </a: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Presentation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template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by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Slides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Education</a:t>
            </a:r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endParaRPr lang="en-US" altLang="zh-CN" dirty="0">
              <a:latin typeface="TeXGyreHeros" charset="0"/>
              <a:ea typeface="TeXGyreHeros" charset="0"/>
              <a:cs typeface="TeXGyreHeros" charset="0"/>
            </a:endParaRP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Infographics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by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Freepik</a:t>
            </a: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Photos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created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by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Freepik</a:t>
            </a:r>
          </a:p>
          <a:p>
            <a:pPr>
              <a:tabLst/>
            </a:pP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Pohotos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team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created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by</a:t>
            </a:r>
            <a:r>
              <a:rPr lang="en-US" altLang="zh-CN" sz="25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5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Unsplash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40</a:t>
            </a:fld>
            <a:endParaRPr lang="tr-TR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"/>
          <p:cNvSpPr/>
          <p:nvPr/>
        </p:nvSpPr>
        <p:spPr>
          <a:xfrm>
            <a:off x="5389344" y="2674881"/>
            <a:ext cx="867397" cy="12700"/>
          </a:xfrm>
          <a:custGeom>
            <a:avLst/>
            <a:gdLst>
              <a:gd name="connsiteX0" fmla="*/ 6350 w 867397"/>
              <a:gd name="connsiteY0" fmla="*/ 6350 h 12700"/>
              <a:gd name="connsiteX1" fmla="*/ 6350 w 867397"/>
              <a:gd name="connsiteY1" fmla="*/ 6350 h 12700"/>
              <a:gd name="connsiteX2" fmla="*/ 861047 w 867397"/>
              <a:gd name="connsiteY2" fmla="*/ 6350 h 12700"/>
              <a:gd name="connsiteX3" fmla="*/ 6350 w 867397"/>
              <a:gd name="connsiteY3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67397" h="12700">
                <a:moveTo>
                  <a:pt x="6350" y="6350"/>
                </a:moveTo>
                <a:lnTo>
                  <a:pt x="6350" y="6350"/>
                </a:lnTo>
                <a:lnTo>
                  <a:pt x="861047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1" name="TextBox 1"/>
          <p:cNvSpPr txBox="1"/>
          <p:nvPr/>
        </p:nvSpPr>
        <p:spPr>
          <a:xfrm>
            <a:off x="1524000" y="850374"/>
            <a:ext cx="8489504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Infographics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These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editable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shapes.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can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change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colours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even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size.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information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how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it,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visit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  <a:hlinkClick r:id="rId2"/>
              </a:rPr>
              <a:t>website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.</a:t>
            </a:r>
          </a:p>
        </p:txBody>
      </p:sp>
      <p:sp>
        <p:nvSpPr>
          <p:cNvPr id="1251" name="Marcador de número de diapositiva 125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41</a:t>
            </a:fld>
            <a:endParaRPr lang="tr-TR" dirty="0"/>
          </a:p>
        </p:txBody>
      </p:sp>
      <p:grpSp>
        <p:nvGrpSpPr>
          <p:cNvPr id="260" name="Agrupar 259"/>
          <p:cNvGrpSpPr/>
          <p:nvPr/>
        </p:nvGrpSpPr>
        <p:grpSpPr>
          <a:xfrm>
            <a:off x="14094738" y="510316"/>
            <a:ext cx="1657261" cy="1657274"/>
            <a:chOff x="14094738" y="510316"/>
            <a:chExt cx="1657261" cy="1657274"/>
          </a:xfrm>
        </p:grpSpPr>
        <p:sp>
          <p:nvSpPr>
            <p:cNvPr id="261" name="Freeform 3"/>
            <p:cNvSpPr/>
            <p:nvPr/>
          </p:nvSpPr>
          <p:spPr>
            <a:xfrm>
              <a:off x="14094738" y="510316"/>
              <a:ext cx="1657261" cy="1657274"/>
            </a:xfrm>
            <a:custGeom>
              <a:avLst/>
              <a:gdLst>
                <a:gd name="connsiteX0" fmla="*/ 1657261 w 1657261"/>
                <a:gd name="connsiteY0" fmla="*/ 828636 h 1657274"/>
                <a:gd name="connsiteX1" fmla="*/ 828625 w 1657261"/>
                <a:gd name="connsiteY1" fmla="*/ 1657274 h 1657274"/>
                <a:gd name="connsiteX2" fmla="*/ 0 w 1657261"/>
                <a:gd name="connsiteY2" fmla="*/ 828636 h 1657274"/>
                <a:gd name="connsiteX3" fmla="*/ 828625 w 1657261"/>
                <a:gd name="connsiteY3" fmla="*/ 0 h 1657274"/>
                <a:gd name="connsiteX4" fmla="*/ 1657261 w 1657261"/>
                <a:gd name="connsiteY4" fmla="*/ 828636 h 16572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57261" h="1657274">
                  <a:moveTo>
                    <a:pt x="1657261" y="828636"/>
                  </a:moveTo>
                  <a:cubicBezTo>
                    <a:pt x="1657261" y="1286281"/>
                    <a:pt x="1286268" y="1657274"/>
                    <a:pt x="828625" y="1657274"/>
                  </a:cubicBezTo>
                  <a:cubicBezTo>
                    <a:pt x="370992" y="1657274"/>
                    <a:pt x="0" y="1286281"/>
                    <a:pt x="0" y="828636"/>
                  </a:cubicBezTo>
                  <a:cubicBezTo>
                    <a:pt x="0" y="370992"/>
                    <a:pt x="370992" y="0"/>
                    <a:pt x="828625" y="0"/>
                  </a:cubicBezTo>
                  <a:cubicBezTo>
                    <a:pt x="1286268" y="0"/>
                    <a:pt x="1657261" y="370992"/>
                    <a:pt x="1657261" y="828636"/>
                  </a:cubicBezTo>
                </a:path>
              </a:pathLst>
            </a:custGeom>
            <a:solidFill>
              <a:srgbClr val="31005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2" name="Agrupar 261"/>
            <p:cNvGrpSpPr/>
            <p:nvPr/>
          </p:nvGrpSpPr>
          <p:grpSpPr>
            <a:xfrm>
              <a:off x="14753468" y="582917"/>
              <a:ext cx="339800" cy="339801"/>
              <a:chOff x="14753467" y="582917"/>
              <a:chExt cx="339800" cy="339801"/>
            </a:xfrm>
          </p:grpSpPr>
          <p:sp>
            <p:nvSpPr>
              <p:cNvPr id="264" name="Freeform 3"/>
              <p:cNvSpPr/>
              <p:nvPr/>
            </p:nvSpPr>
            <p:spPr>
              <a:xfrm>
                <a:off x="14753467" y="582917"/>
                <a:ext cx="339800" cy="339801"/>
              </a:xfrm>
              <a:custGeom>
                <a:avLst/>
                <a:gdLst>
                  <a:gd name="connsiteX0" fmla="*/ 339800 w 339800"/>
                  <a:gd name="connsiteY0" fmla="*/ 169900 h 339801"/>
                  <a:gd name="connsiteX1" fmla="*/ 169899 w 339800"/>
                  <a:gd name="connsiteY1" fmla="*/ 339801 h 339801"/>
                  <a:gd name="connsiteX2" fmla="*/ 0 w 339800"/>
                  <a:gd name="connsiteY2" fmla="*/ 169900 h 339801"/>
                  <a:gd name="connsiteX3" fmla="*/ 169899 w 339800"/>
                  <a:gd name="connsiteY3" fmla="*/ 0 h 339801"/>
                  <a:gd name="connsiteX4" fmla="*/ 339800 w 339800"/>
                  <a:gd name="connsiteY4" fmla="*/ 169900 h 33980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339800" h="339801">
                    <a:moveTo>
                      <a:pt x="339800" y="169900"/>
                    </a:moveTo>
                    <a:cubicBezTo>
                      <a:pt x="339800" y="263728"/>
                      <a:pt x="263728" y="339801"/>
                      <a:pt x="169899" y="339801"/>
                    </a:cubicBezTo>
                    <a:cubicBezTo>
                      <a:pt x="76072" y="339801"/>
                      <a:pt x="0" y="263728"/>
                      <a:pt x="0" y="169900"/>
                    </a:cubicBezTo>
                    <a:cubicBezTo>
                      <a:pt x="0" y="76072"/>
                      <a:pt x="76072" y="0"/>
                      <a:pt x="169899" y="0"/>
                    </a:cubicBezTo>
                    <a:cubicBezTo>
                      <a:pt x="263728" y="0"/>
                      <a:pt x="339800" y="76072"/>
                      <a:pt x="339800" y="169900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5" name="Freeform 3"/>
              <p:cNvSpPr/>
              <p:nvPr/>
            </p:nvSpPr>
            <p:spPr>
              <a:xfrm>
                <a:off x="14880989" y="805209"/>
                <a:ext cx="84633" cy="84620"/>
              </a:xfrm>
              <a:custGeom>
                <a:avLst/>
                <a:gdLst>
                  <a:gd name="connsiteX0" fmla="*/ 42316 w 84633"/>
                  <a:gd name="connsiteY0" fmla="*/ 84620 h 84620"/>
                  <a:gd name="connsiteX1" fmla="*/ 0 w 84633"/>
                  <a:gd name="connsiteY1" fmla="*/ 42303 h 84620"/>
                  <a:gd name="connsiteX2" fmla="*/ 42316 w 84633"/>
                  <a:gd name="connsiteY2" fmla="*/ 0 h 84620"/>
                  <a:gd name="connsiteX3" fmla="*/ 84633 w 84633"/>
                  <a:gd name="connsiteY3" fmla="*/ 42303 h 84620"/>
                  <a:gd name="connsiteX4" fmla="*/ 42316 w 84633"/>
                  <a:gd name="connsiteY4" fmla="*/ 84620 h 8462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84633" h="84620">
                    <a:moveTo>
                      <a:pt x="42316" y="84620"/>
                    </a:moveTo>
                    <a:cubicBezTo>
                      <a:pt x="19062" y="84620"/>
                      <a:pt x="0" y="65570"/>
                      <a:pt x="0" y="42303"/>
                    </a:cubicBezTo>
                    <a:cubicBezTo>
                      <a:pt x="0" y="19049"/>
                      <a:pt x="19062" y="0"/>
                      <a:pt x="42316" y="0"/>
                    </a:cubicBezTo>
                    <a:cubicBezTo>
                      <a:pt x="65571" y="0"/>
                      <a:pt x="84633" y="19049"/>
                      <a:pt x="84633" y="42303"/>
                    </a:cubicBezTo>
                    <a:cubicBezTo>
                      <a:pt x="84633" y="65570"/>
                      <a:pt x="65571" y="84620"/>
                      <a:pt x="42316" y="84620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6" name="Freeform 3"/>
              <p:cNvSpPr/>
              <p:nvPr/>
            </p:nvSpPr>
            <p:spPr>
              <a:xfrm>
                <a:off x="14877560" y="611940"/>
                <a:ext cx="91492" cy="163525"/>
              </a:xfrm>
              <a:custGeom>
                <a:avLst/>
                <a:gdLst>
                  <a:gd name="connsiteX0" fmla="*/ 72048 w 91492"/>
                  <a:gd name="connsiteY0" fmla="*/ 131508 h 163525"/>
                  <a:gd name="connsiteX1" fmla="*/ 45746 w 91492"/>
                  <a:gd name="connsiteY1" fmla="*/ 163525 h 163525"/>
                  <a:gd name="connsiteX2" fmla="*/ 19443 w 91492"/>
                  <a:gd name="connsiteY2" fmla="*/ 131508 h 163525"/>
                  <a:gd name="connsiteX3" fmla="*/ 0 w 91492"/>
                  <a:gd name="connsiteY3" fmla="*/ 58318 h 163525"/>
                  <a:gd name="connsiteX4" fmla="*/ 45746 w 91492"/>
                  <a:gd name="connsiteY4" fmla="*/ 0 h 163525"/>
                  <a:gd name="connsiteX5" fmla="*/ 91492 w 91492"/>
                  <a:gd name="connsiteY5" fmla="*/ 58318 h 163525"/>
                  <a:gd name="connsiteX6" fmla="*/ 72048 w 91492"/>
                  <a:gd name="connsiteY6" fmla="*/ 131508 h 163525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</a:cxnLst>
                <a:rect l="l" t="t" r="r" b="b"/>
                <a:pathLst>
                  <a:path w="91492" h="163525">
                    <a:moveTo>
                      <a:pt x="72048" y="131508"/>
                    </a:moveTo>
                    <a:cubicBezTo>
                      <a:pt x="68619" y="138747"/>
                      <a:pt x="55271" y="163525"/>
                      <a:pt x="45746" y="163525"/>
                    </a:cubicBezTo>
                    <a:cubicBezTo>
                      <a:pt x="36221" y="163525"/>
                      <a:pt x="22873" y="138747"/>
                      <a:pt x="19443" y="131508"/>
                    </a:cubicBezTo>
                    <a:cubicBezTo>
                      <a:pt x="8763" y="110540"/>
                      <a:pt x="0" y="81953"/>
                      <a:pt x="0" y="58318"/>
                    </a:cubicBezTo>
                    <a:cubicBezTo>
                      <a:pt x="0" y="30111"/>
                      <a:pt x="13348" y="0"/>
                      <a:pt x="45746" y="0"/>
                    </a:cubicBezTo>
                    <a:cubicBezTo>
                      <a:pt x="78156" y="0"/>
                      <a:pt x="91492" y="30111"/>
                      <a:pt x="91492" y="58318"/>
                    </a:cubicBezTo>
                    <a:cubicBezTo>
                      <a:pt x="91492" y="81953"/>
                      <a:pt x="82715" y="110540"/>
                      <a:pt x="72048" y="131508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63" name="TextBox 1"/>
            <p:cNvSpPr txBox="1"/>
            <p:nvPr/>
          </p:nvSpPr>
          <p:spPr>
            <a:xfrm>
              <a:off x="14341478" y="965200"/>
              <a:ext cx="1163780" cy="90794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When you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have finished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you can delete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this slide.</a:t>
              </a:r>
            </a:p>
          </p:txBody>
        </p:sp>
      </p:grpSp>
      <p:sp>
        <p:nvSpPr>
          <p:cNvPr id="268" name="Figura"/>
          <p:cNvSpPr/>
          <p:nvPr/>
        </p:nvSpPr>
        <p:spPr>
          <a:xfrm>
            <a:off x="5053530" y="5734365"/>
            <a:ext cx="2299974" cy="23012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794" y="21600"/>
                </a:moveTo>
                <a:cubicBezTo>
                  <a:pt x="7598" y="21600"/>
                  <a:pt x="4580" y="20193"/>
                  <a:pt x="2517" y="17738"/>
                </a:cubicBezTo>
                <a:cubicBezTo>
                  <a:pt x="895" y="15795"/>
                  <a:pt x="0" y="13339"/>
                  <a:pt x="0" y="10800"/>
                </a:cubicBezTo>
                <a:cubicBezTo>
                  <a:pt x="0" y="8321"/>
                  <a:pt x="811" y="5996"/>
                  <a:pt x="2362" y="4065"/>
                </a:cubicBezTo>
                <a:cubicBezTo>
                  <a:pt x="4425" y="1478"/>
                  <a:pt x="7502" y="0"/>
                  <a:pt x="10806" y="0"/>
                </a:cubicBezTo>
                <a:cubicBezTo>
                  <a:pt x="10925" y="0"/>
                  <a:pt x="11045" y="0"/>
                  <a:pt x="11164" y="0"/>
                </a:cubicBezTo>
                <a:cubicBezTo>
                  <a:pt x="13979" y="95"/>
                  <a:pt x="16603" y="1252"/>
                  <a:pt x="18559" y="3278"/>
                </a:cubicBezTo>
                <a:cubicBezTo>
                  <a:pt x="20527" y="5305"/>
                  <a:pt x="21600" y="7975"/>
                  <a:pt x="21600" y="10788"/>
                </a:cubicBezTo>
                <a:cubicBezTo>
                  <a:pt x="21600" y="13220"/>
                  <a:pt x="20813" y="15521"/>
                  <a:pt x="19310" y="17440"/>
                </a:cubicBezTo>
                <a:cubicBezTo>
                  <a:pt x="17247" y="20098"/>
                  <a:pt x="14146" y="21600"/>
                  <a:pt x="10794" y="21600"/>
                </a:cubicBezTo>
                <a:close/>
                <a:moveTo>
                  <a:pt x="6262" y="14591"/>
                </a:moveTo>
                <a:cubicBezTo>
                  <a:pt x="7383" y="15938"/>
                  <a:pt x="9041" y="16713"/>
                  <a:pt x="10794" y="16713"/>
                </a:cubicBezTo>
                <a:cubicBezTo>
                  <a:pt x="12655" y="16713"/>
                  <a:pt x="14372" y="15866"/>
                  <a:pt x="15493" y="14388"/>
                </a:cubicBezTo>
                <a:lnTo>
                  <a:pt x="15517" y="14364"/>
                </a:lnTo>
                <a:cubicBezTo>
                  <a:pt x="16292" y="13339"/>
                  <a:pt x="16698" y="12111"/>
                  <a:pt x="16698" y="10824"/>
                </a:cubicBezTo>
                <a:cubicBezTo>
                  <a:pt x="16698" y="7689"/>
                  <a:pt x="14241" y="5102"/>
                  <a:pt x="11116" y="4935"/>
                </a:cubicBezTo>
                <a:cubicBezTo>
                  <a:pt x="11009" y="4923"/>
                  <a:pt x="10913" y="4923"/>
                  <a:pt x="10794" y="4923"/>
                </a:cubicBezTo>
                <a:cubicBezTo>
                  <a:pt x="9029" y="4923"/>
                  <a:pt x="7371" y="5698"/>
                  <a:pt x="6238" y="7069"/>
                </a:cubicBezTo>
                <a:cubicBezTo>
                  <a:pt x="5367" y="8118"/>
                  <a:pt x="4890" y="9453"/>
                  <a:pt x="4890" y="10824"/>
                </a:cubicBezTo>
                <a:cubicBezTo>
                  <a:pt x="4890" y="12195"/>
                  <a:pt x="5367" y="13530"/>
                  <a:pt x="6250" y="14591"/>
                </a:cubicBezTo>
                <a:lnTo>
                  <a:pt x="6262" y="14591"/>
                </a:lnTo>
                <a:close/>
              </a:path>
            </a:pathLst>
          </a:custGeom>
          <a:solidFill>
            <a:schemeClr val="bg1"/>
          </a:solidFill>
          <a:ln w="254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69" name="Figura"/>
          <p:cNvSpPr/>
          <p:nvPr/>
        </p:nvSpPr>
        <p:spPr>
          <a:xfrm>
            <a:off x="5108217" y="5786431"/>
            <a:ext cx="2197107" cy="219711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62" y="0"/>
                </a:moveTo>
                <a:cubicBezTo>
                  <a:pt x="11037" y="0"/>
                  <a:pt x="10925" y="0"/>
                  <a:pt x="10800" y="0"/>
                </a:cubicBezTo>
                <a:cubicBezTo>
                  <a:pt x="7379" y="0"/>
                  <a:pt x="4332" y="1586"/>
                  <a:pt x="2360" y="4070"/>
                </a:cubicBezTo>
                <a:cubicBezTo>
                  <a:pt x="886" y="5918"/>
                  <a:pt x="0" y="8253"/>
                  <a:pt x="0" y="10800"/>
                </a:cubicBezTo>
                <a:cubicBezTo>
                  <a:pt x="0" y="13447"/>
                  <a:pt x="949" y="15857"/>
                  <a:pt x="2522" y="17729"/>
                </a:cubicBezTo>
                <a:cubicBezTo>
                  <a:pt x="4507" y="20089"/>
                  <a:pt x="7479" y="21600"/>
                  <a:pt x="10800" y="21600"/>
                </a:cubicBezTo>
                <a:cubicBezTo>
                  <a:pt x="14258" y="21600"/>
                  <a:pt x="17330" y="19977"/>
                  <a:pt x="19315" y="17442"/>
                </a:cubicBezTo>
                <a:cubicBezTo>
                  <a:pt x="20751" y="15607"/>
                  <a:pt x="21600" y="13297"/>
                  <a:pt x="21600" y="10788"/>
                </a:cubicBezTo>
                <a:cubicBezTo>
                  <a:pt x="21588" y="4957"/>
                  <a:pt x="16955" y="200"/>
                  <a:pt x="11162" y="0"/>
                </a:cubicBezTo>
                <a:close/>
                <a:moveTo>
                  <a:pt x="16119" y="14845"/>
                </a:moveTo>
                <a:cubicBezTo>
                  <a:pt x="14895" y="16456"/>
                  <a:pt x="12960" y="17480"/>
                  <a:pt x="10800" y="17480"/>
                </a:cubicBezTo>
                <a:cubicBezTo>
                  <a:pt x="8740" y="17480"/>
                  <a:pt x="6892" y="16543"/>
                  <a:pt x="5668" y="15083"/>
                </a:cubicBezTo>
                <a:cubicBezTo>
                  <a:pt x="5668" y="15083"/>
                  <a:pt x="5656" y="15070"/>
                  <a:pt x="5656" y="15058"/>
                </a:cubicBezTo>
                <a:cubicBezTo>
                  <a:pt x="4695" y="13896"/>
                  <a:pt x="4120" y="12411"/>
                  <a:pt x="4120" y="10788"/>
                </a:cubicBezTo>
                <a:cubicBezTo>
                  <a:pt x="4120" y="9164"/>
                  <a:pt x="4695" y="7679"/>
                  <a:pt x="5656" y="6530"/>
                </a:cubicBezTo>
                <a:cubicBezTo>
                  <a:pt x="6880" y="5044"/>
                  <a:pt x="8740" y="4108"/>
                  <a:pt x="10812" y="4108"/>
                </a:cubicBezTo>
                <a:cubicBezTo>
                  <a:pt x="10937" y="4108"/>
                  <a:pt x="11062" y="4108"/>
                  <a:pt x="11175" y="4120"/>
                </a:cubicBezTo>
                <a:cubicBezTo>
                  <a:pt x="14695" y="4308"/>
                  <a:pt x="17492" y="7229"/>
                  <a:pt x="17492" y="10800"/>
                </a:cubicBezTo>
                <a:cubicBezTo>
                  <a:pt x="17480" y="12323"/>
                  <a:pt x="16968" y="13722"/>
                  <a:pt x="16119" y="14845"/>
                </a:cubicBezTo>
                <a:lnTo>
                  <a:pt x="16119" y="14845"/>
                </a:lnTo>
                <a:close/>
              </a:path>
            </a:pathLst>
          </a:custGeom>
          <a:solidFill>
            <a:srgbClr val="33A23D"/>
          </a:solidFill>
          <a:ln w="254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0" name="Freeform 3"/>
          <p:cNvSpPr/>
          <p:nvPr/>
        </p:nvSpPr>
        <p:spPr>
          <a:xfrm>
            <a:off x="1807899" y="7123900"/>
            <a:ext cx="1137031" cy="1137170"/>
          </a:xfrm>
          <a:custGeom>
            <a:avLst/>
            <a:gdLst>
              <a:gd name="connsiteX0" fmla="*/ 568452 w 1137031"/>
              <a:gd name="connsiteY0" fmla="*/ 1137170 h 1137170"/>
              <a:gd name="connsiteX1" fmla="*/ 0 w 1137031"/>
              <a:gd name="connsiteY1" fmla="*/ 568579 h 1137170"/>
              <a:gd name="connsiteX2" fmla="*/ 568452 w 1137031"/>
              <a:gd name="connsiteY2" fmla="*/ 0 h 1137170"/>
              <a:gd name="connsiteX3" fmla="*/ 1137031 w 1137031"/>
              <a:gd name="connsiteY3" fmla="*/ 568579 h 1137170"/>
              <a:gd name="connsiteX4" fmla="*/ 568452 w 1137031"/>
              <a:gd name="connsiteY4" fmla="*/ 1137170 h 1137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7031" h="1137170">
                <a:moveTo>
                  <a:pt x="568452" y="1137170"/>
                </a:moveTo>
                <a:cubicBezTo>
                  <a:pt x="255003" y="1137170"/>
                  <a:pt x="0" y="882104"/>
                  <a:pt x="0" y="568579"/>
                </a:cubicBezTo>
                <a:cubicBezTo>
                  <a:pt x="0" y="255066"/>
                  <a:pt x="255003" y="0"/>
                  <a:pt x="568452" y="0"/>
                </a:cubicBezTo>
                <a:cubicBezTo>
                  <a:pt x="881976" y="0"/>
                  <a:pt x="1137031" y="255066"/>
                  <a:pt x="1137031" y="568579"/>
                </a:cubicBezTo>
                <a:cubicBezTo>
                  <a:pt x="1137031" y="882104"/>
                  <a:pt x="881976" y="1137170"/>
                  <a:pt x="568452" y="113717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1" name="Freeform 3"/>
          <p:cNvSpPr/>
          <p:nvPr/>
        </p:nvSpPr>
        <p:spPr>
          <a:xfrm>
            <a:off x="1858791" y="7174185"/>
            <a:ext cx="1036459" cy="1036599"/>
          </a:xfrm>
          <a:custGeom>
            <a:avLst/>
            <a:gdLst>
              <a:gd name="connsiteX0" fmla="*/ 1036459 w 1036459"/>
              <a:gd name="connsiteY0" fmla="*/ 518299 h 1036599"/>
              <a:gd name="connsiteX1" fmla="*/ 518159 w 1036459"/>
              <a:gd name="connsiteY1" fmla="*/ 0 h 1036599"/>
              <a:gd name="connsiteX2" fmla="*/ 0 w 1036459"/>
              <a:gd name="connsiteY2" fmla="*/ 518299 h 1036599"/>
              <a:gd name="connsiteX3" fmla="*/ 518159 w 1036459"/>
              <a:gd name="connsiteY3" fmla="*/ 1036599 h 1036599"/>
              <a:gd name="connsiteX4" fmla="*/ 1036459 w 1036459"/>
              <a:gd name="connsiteY4" fmla="*/ 518299 h 1036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6459" h="1036599">
                <a:moveTo>
                  <a:pt x="1036459" y="518299"/>
                </a:moveTo>
                <a:cubicBezTo>
                  <a:pt x="1036459" y="232092"/>
                  <a:pt x="804506" y="0"/>
                  <a:pt x="518159" y="0"/>
                </a:cubicBezTo>
                <a:cubicBezTo>
                  <a:pt x="231952" y="0"/>
                  <a:pt x="0" y="232092"/>
                  <a:pt x="0" y="518299"/>
                </a:cubicBezTo>
                <a:cubicBezTo>
                  <a:pt x="0" y="804507"/>
                  <a:pt x="231952" y="1036599"/>
                  <a:pt x="518159" y="1036599"/>
                </a:cubicBezTo>
                <a:cubicBezTo>
                  <a:pt x="804506" y="1036599"/>
                  <a:pt x="1036459" y="804507"/>
                  <a:pt x="1036459" y="518299"/>
                </a:cubicBezTo>
              </a:path>
            </a:pathLst>
          </a:custGeom>
          <a:solidFill>
            <a:srgbClr val="33A23D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2" name="Freeform 3"/>
          <p:cNvSpPr/>
          <p:nvPr/>
        </p:nvSpPr>
        <p:spPr>
          <a:xfrm>
            <a:off x="1933967" y="7249364"/>
            <a:ext cx="886104" cy="886243"/>
          </a:xfrm>
          <a:custGeom>
            <a:avLst/>
            <a:gdLst>
              <a:gd name="connsiteX0" fmla="*/ 442988 w 886104"/>
              <a:gd name="connsiteY0" fmla="*/ 886243 h 886243"/>
              <a:gd name="connsiteX1" fmla="*/ 0 w 886104"/>
              <a:gd name="connsiteY1" fmla="*/ 443115 h 886243"/>
              <a:gd name="connsiteX2" fmla="*/ 442988 w 886104"/>
              <a:gd name="connsiteY2" fmla="*/ 0 h 886243"/>
              <a:gd name="connsiteX3" fmla="*/ 886104 w 886104"/>
              <a:gd name="connsiteY3" fmla="*/ 443115 h 886243"/>
              <a:gd name="connsiteX4" fmla="*/ 442988 w 886104"/>
              <a:gd name="connsiteY4" fmla="*/ 886243 h 8862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6104" h="886243">
                <a:moveTo>
                  <a:pt x="442988" y="886243"/>
                </a:moveTo>
                <a:cubicBezTo>
                  <a:pt x="198323" y="886243"/>
                  <a:pt x="0" y="687780"/>
                  <a:pt x="0" y="443115"/>
                </a:cubicBezTo>
                <a:cubicBezTo>
                  <a:pt x="0" y="198462"/>
                  <a:pt x="198323" y="0"/>
                  <a:pt x="442988" y="0"/>
                </a:cubicBezTo>
                <a:cubicBezTo>
                  <a:pt x="687781" y="0"/>
                  <a:pt x="886104" y="198462"/>
                  <a:pt x="886104" y="443115"/>
                </a:cubicBezTo>
                <a:cubicBezTo>
                  <a:pt x="886104" y="687780"/>
                  <a:pt x="687781" y="886243"/>
                  <a:pt x="442988" y="8862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3" name="Freeform 3"/>
          <p:cNvSpPr/>
          <p:nvPr/>
        </p:nvSpPr>
        <p:spPr>
          <a:xfrm>
            <a:off x="1807899" y="5866674"/>
            <a:ext cx="1137031" cy="1137170"/>
          </a:xfrm>
          <a:custGeom>
            <a:avLst/>
            <a:gdLst>
              <a:gd name="connsiteX0" fmla="*/ 568452 w 1137031"/>
              <a:gd name="connsiteY0" fmla="*/ 1137170 h 1137170"/>
              <a:gd name="connsiteX1" fmla="*/ 0 w 1137031"/>
              <a:gd name="connsiteY1" fmla="*/ 568579 h 1137170"/>
              <a:gd name="connsiteX2" fmla="*/ 568452 w 1137031"/>
              <a:gd name="connsiteY2" fmla="*/ 0 h 1137170"/>
              <a:gd name="connsiteX3" fmla="*/ 1137031 w 1137031"/>
              <a:gd name="connsiteY3" fmla="*/ 568579 h 1137170"/>
              <a:gd name="connsiteX4" fmla="*/ 568452 w 1137031"/>
              <a:gd name="connsiteY4" fmla="*/ 1137170 h 1137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7031" h="1137170">
                <a:moveTo>
                  <a:pt x="568452" y="1137170"/>
                </a:moveTo>
                <a:cubicBezTo>
                  <a:pt x="255003" y="1137170"/>
                  <a:pt x="0" y="882104"/>
                  <a:pt x="0" y="568579"/>
                </a:cubicBezTo>
                <a:cubicBezTo>
                  <a:pt x="0" y="255054"/>
                  <a:pt x="255003" y="0"/>
                  <a:pt x="568452" y="0"/>
                </a:cubicBezTo>
                <a:cubicBezTo>
                  <a:pt x="881976" y="0"/>
                  <a:pt x="1137031" y="255054"/>
                  <a:pt x="1137031" y="568579"/>
                </a:cubicBezTo>
                <a:cubicBezTo>
                  <a:pt x="1137031" y="882104"/>
                  <a:pt x="881976" y="1137170"/>
                  <a:pt x="568452" y="113717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4" name="Freeform 3"/>
          <p:cNvSpPr/>
          <p:nvPr/>
        </p:nvSpPr>
        <p:spPr>
          <a:xfrm>
            <a:off x="1853835" y="5916960"/>
            <a:ext cx="1036459" cy="1036599"/>
          </a:xfrm>
          <a:custGeom>
            <a:avLst/>
            <a:gdLst>
              <a:gd name="connsiteX0" fmla="*/ 1036459 w 1036459"/>
              <a:gd name="connsiteY0" fmla="*/ 518299 h 1036599"/>
              <a:gd name="connsiteX1" fmla="*/ 518159 w 1036459"/>
              <a:gd name="connsiteY1" fmla="*/ 0 h 1036599"/>
              <a:gd name="connsiteX2" fmla="*/ 0 w 1036459"/>
              <a:gd name="connsiteY2" fmla="*/ 518299 h 1036599"/>
              <a:gd name="connsiteX3" fmla="*/ 518159 w 1036459"/>
              <a:gd name="connsiteY3" fmla="*/ 1036599 h 1036599"/>
              <a:gd name="connsiteX4" fmla="*/ 1036459 w 1036459"/>
              <a:gd name="connsiteY4" fmla="*/ 518299 h 1036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6459" h="1036599">
                <a:moveTo>
                  <a:pt x="1036459" y="518299"/>
                </a:moveTo>
                <a:cubicBezTo>
                  <a:pt x="1036459" y="232092"/>
                  <a:pt x="804506" y="0"/>
                  <a:pt x="518159" y="0"/>
                </a:cubicBezTo>
                <a:cubicBezTo>
                  <a:pt x="231952" y="0"/>
                  <a:pt x="0" y="232092"/>
                  <a:pt x="0" y="518299"/>
                </a:cubicBezTo>
                <a:cubicBezTo>
                  <a:pt x="0" y="804507"/>
                  <a:pt x="231952" y="1036599"/>
                  <a:pt x="518159" y="1036599"/>
                </a:cubicBezTo>
                <a:cubicBezTo>
                  <a:pt x="804506" y="1036599"/>
                  <a:pt x="1036459" y="804507"/>
                  <a:pt x="1036459" y="518299"/>
                </a:cubicBezTo>
              </a:path>
            </a:pathLst>
          </a:custGeom>
          <a:solidFill>
            <a:srgbClr val="33A23D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5" name="Freeform 3"/>
          <p:cNvSpPr/>
          <p:nvPr/>
        </p:nvSpPr>
        <p:spPr>
          <a:xfrm>
            <a:off x="1929011" y="5992139"/>
            <a:ext cx="886104" cy="886243"/>
          </a:xfrm>
          <a:custGeom>
            <a:avLst/>
            <a:gdLst>
              <a:gd name="connsiteX0" fmla="*/ 442988 w 886104"/>
              <a:gd name="connsiteY0" fmla="*/ 886243 h 886243"/>
              <a:gd name="connsiteX1" fmla="*/ 0 w 886104"/>
              <a:gd name="connsiteY1" fmla="*/ 443115 h 886243"/>
              <a:gd name="connsiteX2" fmla="*/ 442988 w 886104"/>
              <a:gd name="connsiteY2" fmla="*/ 0 h 886243"/>
              <a:gd name="connsiteX3" fmla="*/ 886104 w 886104"/>
              <a:gd name="connsiteY3" fmla="*/ 443115 h 886243"/>
              <a:gd name="connsiteX4" fmla="*/ 442988 w 886104"/>
              <a:gd name="connsiteY4" fmla="*/ 886243 h 8862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6104" h="886243">
                <a:moveTo>
                  <a:pt x="442988" y="886243"/>
                </a:moveTo>
                <a:cubicBezTo>
                  <a:pt x="198323" y="886243"/>
                  <a:pt x="0" y="687780"/>
                  <a:pt x="0" y="443115"/>
                </a:cubicBezTo>
                <a:cubicBezTo>
                  <a:pt x="0" y="198462"/>
                  <a:pt x="198323" y="0"/>
                  <a:pt x="442988" y="0"/>
                </a:cubicBezTo>
                <a:cubicBezTo>
                  <a:pt x="687781" y="0"/>
                  <a:pt x="886104" y="198462"/>
                  <a:pt x="886104" y="443115"/>
                </a:cubicBezTo>
                <a:cubicBezTo>
                  <a:pt x="886104" y="687780"/>
                  <a:pt x="687781" y="886243"/>
                  <a:pt x="442988" y="8862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6" name="Freeform 3"/>
          <p:cNvSpPr/>
          <p:nvPr/>
        </p:nvSpPr>
        <p:spPr>
          <a:xfrm>
            <a:off x="1871437" y="3214954"/>
            <a:ext cx="2186457" cy="327215"/>
          </a:xfrm>
          <a:custGeom>
            <a:avLst/>
            <a:gdLst>
              <a:gd name="connsiteX0" fmla="*/ 163614 w 2186457"/>
              <a:gd name="connsiteY0" fmla="*/ 0 h 327215"/>
              <a:gd name="connsiteX1" fmla="*/ 2017992 w 2186457"/>
              <a:gd name="connsiteY1" fmla="*/ 0 h 327215"/>
              <a:gd name="connsiteX2" fmla="*/ 2186457 w 2186457"/>
              <a:gd name="connsiteY2" fmla="*/ 148551 h 327215"/>
              <a:gd name="connsiteX3" fmla="*/ 2023528 w 2186457"/>
              <a:gd name="connsiteY3" fmla="*/ 327215 h 327215"/>
              <a:gd name="connsiteX4" fmla="*/ 163614 w 2186457"/>
              <a:gd name="connsiteY4" fmla="*/ 327215 h 327215"/>
              <a:gd name="connsiteX5" fmla="*/ 0 w 2186457"/>
              <a:gd name="connsiteY5" fmla="*/ 163601 h 327215"/>
              <a:gd name="connsiteX6" fmla="*/ 163614 w 2186457"/>
              <a:gd name="connsiteY6" fmla="*/ 0 h 327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86457" h="327215">
                <a:moveTo>
                  <a:pt x="163614" y="0"/>
                </a:moveTo>
                <a:lnTo>
                  <a:pt x="2017992" y="0"/>
                </a:lnTo>
                <a:cubicBezTo>
                  <a:pt x="2103551" y="0"/>
                  <a:pt x="2178799" y="63334"/>
                  <a:pt x="2186457" y="148551"/>
                </a:cubicBezTo>
                <a:cubicBezTo>
                  <a:pt x="2195169" y="245516"/>
                  <a:pt x="2118702" y="327215"/>
                  <a:pt x="2023528" y="327215"/>
                </a:cubicBezTo>
                <a:lnTo>
                  <a:pt x="163614" y="327215"/>
                </a:lnTo>
                <a:cubicBezTo>
                  <a:pt x="73253" y="327215"/>
                  <a:pt x="0" y="253974"/>
                  <a:pt x="0" y="163601"/>
                </a:cubicBezTo>
                <a:cubicBezTo>
                  <a:pt x="0" y="73253"/>
                  <a:pt x="73253" y="0"/>
                  <a:pt x="163614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7" name="Freeform 3"/>
          <p:cNvSpPr/>
          <p:nvPr/>
        </p:nvSpPr>
        <p:spPr>
          <a:xfrm>
            <a:off x="1898408" y="3241913"/>
            <a:ext cx="2133193" cy="273291"/>
          </a:xfrm>
          <a:custGeom>
            <a:avLst/>
            <a:gdLst>
              <a:gd name="connsiteX0" fmla="*/ 0 w 2133193"/>
              <a:gd name="connsiteY0" fmla="*/ 144576 h 273291"/>
              <a:gd name="connsiteX1" fmla="*/ 0 w 2133193"/>
              <a:gd name="connsiteY1" fmla="*/ 128714 h 273291"/>
              <a:gd name="connsiteX2" fmla="*/ 128714 w 2133193"/>
              <a:gd name="connsiteY2" fmla="*/ 0 h 273291"/>
              <a:gd name="connsiteX3" fmla="*/ 2004479 w 2133193"/>
              <a:gd name="connsiteY3" fmla="*/ 0 h 273291"/>
              <a:gd name="connsiteX4" fmla="*/ 2133193 w 2133193"/>
              <a:gd name="connsiteY4" fmla="*/ 128714 h 273291"/>
              <a:gd name="connsiteX5" fmla="*/ 2133193 w 2133193"/>
              <a:gd name="connsiteY5" fmla="*/ 144576 h 273291"/>
              <a:gd name="connsiteX6" fmla="*/ 2004479 w 2133193"/>
              <a:gd name="connsiteY6" fmla="*/ 273291 h 273291"/>
              <a:gd name="connsiteX7" fmla="*/ 128714 w 2133193"/>
              <a:gd name="connsiteY7" fmla="*/ 273291 h 273291"/>
              <a:gd name="connsiteX8" fmla="*/ 0 w 2133193"/>
              <a:gd name="connsiteY8" fmla="*/ 144576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33193" h="273291">
                <a:moveTo>
                  <a:pt x="0" y="144576"/>
                </a:moveTo>
                <a:lnTo>
                  <a:pt x="0" y="128714"/>
                </a:lnTo>
                <a:cubicBezTo>
                  <a:pt x="0" y="57632"/>
                  <a:pt x="57619" y="0"/>
                  <a:pt x="128714" y="0"/>
                </a:cubicBezTo>
                <a:lnTo>
                  <a:pt x="2004479" y="0"/>
                </a:lnTo>
                <a:cubicBezTo>
                  <a:pt x="2075573" y="0"/>
                  <a:pt x="2133193" y="57632"/>
                  <a:pt x="2133193" y="128714"/>
                </a:cubicBezTo>
                <a:lnTo>
                  <a:pt x="2133193" y="144576"/>
                </a:lnTo>
                <a:cubicBezTo>
                  <a:pt x="2133193" y="215671"/>
                  <a:pt x="2075573" y="273291"/>
                  <a:pt x="2004479" y="273291"/>
                </a:cubicBezTo>
                <a:lnTo>
                  <a:pt x="128714" y="273291"/>
                </a:lnTo>
                <a:cubicBezTo>
                  <a:pt x="57619" y="273291"/>
                  <a:pt x="0" y="215671"/>
                  <a:pt x="0" y="144576"/>
                </a:cubicBez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8" name="Freeform 3"/>
          <p:cNvSpPr/>
          <p:nvPr/>
        </p:nvSpPr>
        <p:spPr>
          <a:xfrm>
            <a:off x="1898408" y="3241913"/>
            <a:ext cx="1747532" cy="273291"/>
          </a:xfrm>
          <a:custGeom>
            <a:avLst/>
            <a:gdLst>
              <a:gd name="connsiteX0" fmla="*/ 0 w 1747532"/>
              <a:gd name="connsiteY0" fmla="*/ 144576 h 273291"/>
              <a:gd name="connsiteX1" fmla="*/ 0 w 1747532"/>
              <a:gd name="connsiteY1" fmla="*/ 128714 h 273291"/>
              <a:gd name="connsiteX2" fmla="*/ 128714 w 1747532"/>
              <a:gd name="connsiteY2" fmla="*/ 0 h 273291"/>
              <a:gd name="connsiteX3" fmla="*/ 1747532 w 1747532"/>
              <a:gd name="connsiteY3" fmla="*/ 0 h 273291"/>
              <a:gd name="connsiteX4" fmla="*/ 1747532 w 1747532"/>
              <a:gd name="connsiteY4" fmla="*/ 273291 h 273291"/>
              <a:gd name="connsiteX5" fmla="*/ 128714 w 1747532"/>
              <a:gd name="connsiteY5" fmla="*/ 273291 h 273291"/>
              <a:gd name="connsiteX6" fmla="*/ 0 w 1747532"/>
              <a:gd name="connsiteY6" fmla="*/ 144576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747532" h="273291">
                <a:moveTo>
                  <a:pt x="0" y="144576"/>
                </a:moveTo>
                <a:lnTo>
                  <a:pt x="0" y="128714"/>
                </a:lnTo>
                <a:cubicBezTo>
                  <a:pt x="0" y="57632"/>
                  <a:pt x="57619" y="0"/>
                  <a:pt x="128714" y="0"/>
                </a:cubicBezTo>
                <a:lnTo>
                  <a:pt x="1747532" y="0"/>
                </a:lnTo>
                <a:lnTo>
                  <a:pt x="1747532" y="273291"/>
                </a:lnTo>
                <a:lnTo>
                  <a:pt x="128714" y="273291"/>
                </a:lnTo>
                <a:cubicBezTo>
                  <a:pt x="57619" y="273291"/>
                  <a:pt x="0" y="215671"/>
                  <a:pt x="0" y="144576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79" name="Freeform 3"/>
          <p:cNvSpPr/>
          <p:nvPr/>
        </p:nvSpPr>
        <p:spPr>
          <a:xfrm>
            <a:off x="3509296" y="3241916"/>
            <a:ext cx="273291" cy="273291"/>
          </a:xfrm>
          <a:custGeom>
            <a:avLst/>
            <a:gdLst>
              <a:gd name="connsiteX0" fmla="*/ 136639 w 273291"/>
              <a:gd name="connsiteY0" fmla="*/ 0 h 273291"/>
              <a:gd name="connsiteX1" fmla="*/ 0 w 273291"/>
              <a:gd name="connsiteY1" fmla="*/ 136639 h 273291"/>
              <a:gd name="connsiteX2" fmla="*/ 136639 w 273291"/>
              <a:gd name="connsiteY2" fmla="*/ 273291 h 273291"/>
              <a:gd name="connsiteX3" fmla="*/ 273291 w 273291"/>
              <a:gd name="connsiteY3" fmla="*/ 136639 h 273291"/>
              <a:gd name="connsiteX4" fmla="*/ 136639 w 273291"/>
              <a:gd name="connsiteY4" fmla="*/ 0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3291" h="273291">
                <a:moveTo>
                  <a:pt x="136639" y="0"/>
                </a:moveTo>
                <a:cubicBezTo>
                  <a:pt x="61176" y="0"/>
                  <a:pt x="0" y="61175"/>
                  <a:pt x="0" y="136639"/>
                </a:cubicBezTo>
                <a:cubicBezTo>
                  <a:pt x="0" y="212115"/>
                  <a:pt x="61176" y="273291"/>
                  <a:pt x="136639" y="273291"/>
                </a:cubicBezTo>
                <a:cubicBezTo>
                  <a:pt x="212102" y="273291"/>
                  <a:pt x="273291" y="212115"/>
                  <a:pt x="273291" y="136639"/>
                </a:cubicBezTo>
                <a:cubicBezTo>
                  <a:pt x="273291" y="61175"/>
                  <a:pt x="212102" y="0"/>
                  <a:pt x="13663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0" name="Freeform 3"/>
          <p:cNvSpPr/>
          <p:nvPr/>
        </p:nvSpPr>
        <p:spPr>
          <a:xfrm>
            <a:off x="3549048" y="3281666"/>
            <a:ext cx="193776" cy="193789"/>
          </a:xfrm>
          <a:custGeom>
            <a:avLst/>
            <a:gdLst>
              <a:gd name="connsiteX0" fmla="*/ 96888 w 193776"/>
              <a:gd name="connsiteY0" fmla="*/ 0 h 193789"/>
              <a:gd name="connsiteX1" fmla="*/ 0 w 193776"/>
              <a:gd name="connsiteY1" fmla="*/ 96888 h 193789"/>
              <a:gd name="connsiteX2" fmla="*/ 96888 w 193776"/>
              <a:gd name="connsiteY2" fmla="*/ 193789 h 193789"/>
              <a:gd name="connsiteX3" fmla="*/ 193776 w 193776"/>
              <a:gd name="connsiteY3" fmla="*/ 96888 h 193789"/>
              <a:gd name="connsiteX4" fmla="*/ 96888 w 193776"/>
              <a:gd name="connsiteY4" fmla="*/ 0 h 1937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3776" h="193789">
                <a:moveTo>
                  <a:pt x="96888" y="0"/>
                </a:moveTo>
                <a:cubicBezTo>
                  <a:pt x="43383" y="0"/>
                  <a:pt x="0" y="43383"/>
                  <a:pt x="0" y="96888"/>
                </a:cubicBezTo>
                <a:cubicBezTo>
                  <a:pt x="0" y="150406"/>
                  <a:pt x="43383" y="193789"/>
                  <a:pt x="96888" y="193789"/>
                </a:cubicBezTo>
                <a:cubicBezTo>
                  <a:pt x="150405" y="193789"/>
                  <a:pt x="193776" y="150406"/>
                  <a:pt x="193776" y="96888"/>
                </a:cubicBezTo>
                <a:cubicBezTo>
                  <a:pt x="193776" y="43383"/>
                  <a:pt x="150405" y="0"/>
                  <a:pt x="96888" y="0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1" name="Freeform 3"/>
          <p:cNvSpPr/>
          <p:nvPr/>
        </p:nvSpPr>
        <p:spPr>
          <a:xfrm>
            <a:off x="1846037" y="4302522"/>
            <a:ext cx="2186457" cy="327215"/>
          </a:xfrm>
          <a:custGeom>
            <a:avLst/>
            <a:gdLst>
              <a:gd name="connsiteX0" fmla="*/ 163614 w 2186457"/>
              <a:gd name="connsiteY0" fmla="*/ 0 h 327215"/>
              <a:gd name="connsiteX1" fmla="*/ 2017992 w 2186457"/>
              <a:gd name="connsiteY1" fmla="*/ 0 h 327215"/>
              <a:gd name="connsiteX2" fmla="*/ 2186457 w 2186457"/>
              <a:gd name="connsiteY2" fmla="*/ 148551 h 327215"/>
              <a:gd name="connsiteX3" fmla="*/ 2023516 w 2186457"/>
              <a:gd name="connsiteY3" fmla="*/ 327215 h 327215"/>
              <a:gd name="connsiteX4" fmla="*/ 163614 w 2186457"/>
              <a:gd name="connsiteY4" fmla="*/ 327215 h 327215"/>
              <a:gd name="connsiteX5" fmla="*/ 0 w 2186457"/>
              <a:gd name="connsiteY5" fmla="*/ 163614 h 327215"/>
              <a:gd name="connsiteX6" fmla="*/ 163614 w 2186457"/>
              <a:gd name="connsiteY6" fmla="*/ 0 h 327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86457" h="327215">
                <a:moveTo>
                  <a:pt x="163614" y="0"/>
                </a:moveTo>
                <a:lnTo>
                  <a:pt x="2017992" y="0"/>
                </a:lnTo>
                <a:cubicBezTo>
                  <a:pt x="2103551" y="0"/>
                  <a:pt x="2178799" y="63334"/>
                  <a:pt x="2186457" y="148551"/>
                </a:cubicBezTo>
                <a:cubicBezTo>
                  <a:pt x="2195169" y="245516"/>
                  <a:pt x="2118702" y="327215"/>
                  <a:pt x="2023516" y="327215"/>
                </a:cubicBezTo>
                <a:lnTo>
                  <a:pt x="163614" y="327215"/>
                </a:lnTo>
                <a:cubicBezTo>
                  <a:pt x="73253" y="327215"/>
                  <a:pt x="0" y="253974"/>
                  <a:pt x="0" y="163614"/>
                </a:cubicBezTo>
                <a:cubicBezTo>
                  <a:pt x="0" y="73253"/>
                  <a:pt x="73253" y="0"/>
                  <a:pt x="163614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2" name="Freeform 3"/>
          <p:cNvSpPr/>
          <p:nvPr/>
        </p:nvSpPr>
        <p:spPr>
          <a:xfrm>
            <a:off x="1873002" y="4329488"/>
            <a:ext cx="2133206" cy="273291"/>
          </a:xfrm>
          <a:custGeom>
            <a:avLst/>
            <a:gdLst>
              <a:gd name="connsiteX0" fmla="*/ 0 w 2133206"/>
              <a:gd name="connsiteY0" fmla="*/ 144576 h 273291"/>
              <a:gd name="connsiteX1" fmla="*/ 0 w 2133206"/>
              <a:gd name="connsiteY1" fmla="*/ 128714 h 273291"/>
              <a:gd name="connsiteX2" fmla="*/ 128714 w 2133206"/>
              <a:gd name="connsiteY2" fmla="*/ 0 h 273291"/>
              <a:gd name="connsiteX3" fmla="*/ 2004491 w 2133206"/>
              <a:gd name="connsiteY3" fmla="*/ 0 h 273291"/>
              <a:gd name="connsiteX4" fmla="*/ 2133206 w 2133206"/>
              <a:gd name="connsiteY4" fmla="*/ 128714 h 273291"/>
              <a:gd name="connsiteX5" fmla="*/ 2133206 w 2133206"/>
              <a:gd name="connsiteY5" fmla="*/ 144576 h 273291"/>
              <a:gd name="connsiteX6" fmla="*/ 2004491 w 2133206"/>
              <a:gd name="connsiteY6" fmla="*/ 273291 h 273291"/>
              <a:gd name="connsiteX7" fmla="*/ 128714 w 2133206"/>
              <a:gd name="connsiteY7" fmla="*/ 273291 h 273291"/>
              <a:gd name="connsiteX8" fmla="*/ 0 w 2133206"/>
              <a:gd name="connsiteY8" fmla="*/ 144576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33206" h="273291">
                <a:moveTo>
                  <a:pt x="0" y="144576"/>
                </a:moveTo>
                <a:lnTo>
                  <a:pt x="0" y="128714"/>
                </a:lnTo>
                <a:cubicBezTo>
                  <a:pt x="0" y="57620"/>
                  <a:pt x="57632" y="0"/>
                  <a:pt x="128714" y="0"/>
                </a:cubicBezTo>
                <a:lnTo>
                  <a:pt x="2004491" y="0"/>
                </a:lnTo>
                <a:cubicBezTo>
                  <a:pt x="2075573" y="0"/>
                  <a:pt x="2133206" y="57620"/>
                  <a:pt x="2133206" y="128714"/>
                </a:cubicBezTo>
                <a:lnTo>
                  <a:pt x="2133206" y="144576"/>
                </a:lnTo>
                <a:cubicBezTo>
                  <a:pt x="2133206" y="215658"/>
                  <a:pt x="2075573" y="273291"/>
                  <a:pt x="2004491" y="273291"/>
                </a:cubicBezTo>
                <a:lnTo>
                  <a:pt x="128714" y="273291"/>
                </a:lnTo>
                <a:cubicBezTo>
                  <a:pt x="57632" y="273291"/>
                  <a:pt x="0" y="215658"/>
                  <a:pt x="0" y="144576"/>
                </a:cubicBez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3" name="Freeform 3"/>
          <p:cNvSpPr/>
          <p:nvPr/>
        </p:nvSpPr>
        <p:spPr>
          <a:xfrm>
            <a:off x="1873002" y="4329488"/>
            <a:ext cx="1489494" cy="273291"/>
          </a:xfrm>
          <a:custGeom>
            <a:avLst/>
            <a:gdLst>
              <a:gd name="connsiteX0" fmla="*/ 0 w 1489494"/>
              <a:gd name="connsiteY0" fmla="*/ 144576 h 273291"/>
              <a:gd name="connsiteX1" fmla="*/ 0 w 1489494"/>
              <a:gd name="connsiteY1" fmla="*/ 128714 h 273291"/>
              <a:gd name="connsiteX2" fmla="*/ 128714 w 1489494"/>
              <a:gd name="connsiteY2" fmla="*/ 0 h 273291"/>
              <a:gd name="connsiteX3" fmla="*/ 1489494 w 1489494"/>
              <a:gd name="connsiteY3" fmla="*/ 0 h 273291"/>
              <a:gd name="connsiteX4" fmla="*/ 1489494 w 1489494"/>
              <a:gd name="connsiteY4" fmla="*/ 273291 h 273291"/>
              <a:gd name="connsiteX5" fmla="*/ 128714 w 1489494"/>
              <a:gd name="connsiteY5" fmla="*/ 273291 h 273291"/>
              <a:gd name="connsiteX6" fmla="*/ 0 w 1489494"/>
              <a:gd name="connsiteY6" fmla="*/ 144576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489494" h="273291">
                <a:moveTo>
                  <a:pt x="0" y="144576"/>
                </a:moveTo>
                <a:lnTo>
                  <a:pt x="0" y="128714"/>
                </a:lnTo>
                <a:cubicBezTo>
                  <a:pt x="0" y="57620"/>
                  <a:pt x="57632" y="0"/>
                  <a:pt x="128714" y="0"/>
                </a:cubicBezTo>
                <a:lnTo>
                  <a:pt x="1489494" y="0"/>
                </a:lnTo>
                <a:lnTo>
                  <a:pt x="1489494" y="273291"/>
                </a:lnTo>
                <a:lnTo>
                  <a:pt x="128714" y="273291"/>
                </a:lnTo>
                <a:cubicBezTo>
                  <a:pt x="57632" y="273291"/>
                  <a:pt x="0" y="215658"/>
                  <a:pt x="0" y="144576"/>
                </a:cubicBezTo>
              </a:path>
            </a:pathLst>
          </a:custGeom>
          <a:solidFill>
            <a:srgbClr val="7827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4" name="Freeform 3"/>
          <p:cNvSpPr/>
          <p:nvPr/>
        </p:nvSpPr>
        <p:spPr>
          <a:xfrm>
            <a:off x="3225859" y="4329490"/>
            <a:ext cx="273278" cy="273291"/>
          </a:xfrm>
          <a:custGeom>
            <a:avLst/>
            <a:gdLst>
              <a:gd name="connsiteX0" fmla="*/ 136639 w 273278"/>
              <a:gd name="connsiteY0" fmla="*/ 0 h 273291"/>
              <a:gd name="connsiteX1" fmla="*/ 0 w 273278"/>
              <a:gd name="connsiteY1" fmla="*/ 136639 h 273291"/>
              <a:gd name="connsiteX2" fmla="*/ 136639 w 273278"/>
              <a:gd name="connsiteY2" fmla="*/ 273291 h 273291"/>
              <a:gd name="connsiteX3" fmla="*/ 273278 w 273278"/>
              <a:gd name="connsiteY3" fmla="*/ 136639 h 273291"/>
              <a:gd name="connsiteX4" fmla="*/ 136639 w 273278"/>
              <a:gd name="connsiteY4" fmla="*/ 0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3278" h="273291">
                <a:moveTo>
                  <a:pt x="136639" y="0"/>
                </a:moveTo>
                <a:cubicBezTo>
                  <a:pt x="61175" y="0"/>
                  <a:pt x="0" y="61175"/>
                  <a:pt x="0" y="136639"/>
                </a:cubicBezTo>
                <a:cubicBezTo>
                  <a:pt x="0" y="212115"/>
                  <a:pt x="61175" y="273291"/>
                  <a:pt x="136639" y="273291"/>
                </a:cubicBezTo>
                <a:cubicBezTo>
                  <a:pt x="212102" y="273291"/>
                  <a:pt x="273278" y="212115"/>
                  <a:pt x="273278" y="136639"/>
                </a:cubicBezTo>
                <a:cubicBezTo>
                  <a:pt x="273278" y="61175"/>
                  <a:pt x="212102" y="0"/>
                  <a:pt x="13663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5" name="Freeform 3"/>
          <p:cNvSpPr/>
          <p:nvPr/>
        </p:nvSpPr>
        <p:spPr>
          <a:xfrm>
            <a:off x="3265610" y="4369240"/>
            <a:ext cx="193776" cy="193789"/>
          </a:xfrm>
          <a:custGeom>
            <a:avLst/>
            <a:gdLst>
              <a:gd name="connsiteX0" fmla="*/ 96888 w 193776"/>
              <a:gd name="connsiteY0" fmla="*/ 0 h 193789"/>
              <a:gd name="connsiteX1" fmla="*/ 0 w 193776"/>
              <a:gd name="connsiteY1" fmla="*/ 96888 h 193789"/>
              <a:gd name="connsiteX2" fmla="*/ 96888 w 193776"/>
              <a:gd name="connsiteY2" fmla="*/ 193789 h 193789"/>
              <a:gd name="connsiteX3" fmla="*/ 193776 w 193776"/>
              <a:gd name="connsiteY3" fmla="*/ 96888 h 193789"/>
              <a:gd name="connsiteX4" fmla="*/ 96888 w 193776"/>
              <a:gd name="connsiteY4" fmla="*/ 0 h 1937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3776" h="193789">
                <a:moveTo>
                  <a:pt x="96888" y="0"/>
                </a:moveTo>
                <a:cubicBezTo>
                  <a:pt x="43383" y="0"/>
                  <a:pt x="0" y="43383"/>
                  <a:pt x="0" y="96888"/>
                </a:cubicBezTo>
                <a:cubicBezTo>
                  <a:pt x="0" y="150405"/>
                  <a:pt x="43383" y="193789"/>
                  <a:pt x="96888" y="193789"/>
                </a:cubicBezTo>
                <a:cubicBezTo>
                  <a:pt x="150406" y="193789"/>
                  <a:pt x="193776" y="150405"/>
                  <a:pt x="193776" y="96888"/>
                </a:cubicBezTo>
                <a:cubicBezTo>
                  <a:pt x="193776" y="43383"/>
                  <a:pt x="150406" y="0"/>
                  <a:pt x="96888" y="0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6" name="Freeform 3"/>
          <p:cNvSpPr/>
          <p:nvPr/>
        </p:nvSpPr>
        <p:spPr>
          <a:xfrm>
            <a:off x="1871437" y="3708976"/>
            <a:ext cx="2186457" cy="327215"/>
          </a:xfrm>
          <a:custGeom>
            <a:avLst/>
            <a:gdLst>
              <a:gd name="connsiteX0" fmla="*/ 163614 w 2186457"/>
              <a:gd name="connsiteY0" fmla="*/ 0 h 327215"/>
              <a:gd name="connsiteX1" fmla="*/ 2017992 w 2186457"/>
              <a:gd name="connsiteY1" fmla="*/ 0 h 327215"/>
              <a:gd name="connsiteX2" fmla="*/ 2186457 w 2186457"/>
              <a:gd name="connsiteY2" fmla="*/ 148564 h 327215"/>
              <a:gd name="connsiteX3" fmla="*/ 2023528 w 2186457"/>
              <a:gd name="connsiteY3" fmla="*/ 327215 h 327215"/>
              <a:gd name="connsiteX4" fmla="*/ 163614 w 2186457"/>
              <a:gd name="connsiteY4" fmla="*/ 327215 h 327215"/>
              <a:gd name="connsiteX5" fmla="*/ 0 w 2186457"/>
              <a:gd name="connsiteY5" fmla="*/ 163614 h 327215"/>
              <a:gd name="connsiteX6" fmla="*/ 163614 w 2186457"/>
              <a:gd name="connsiteY6" fmla="*/ 0 h 3272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86457" h="327215">
                <a:moveTo>
                  <a:pt x="163614" y="0"/>
                </a:moveTo>
                <a:lnTo>
                  <a:pt x="2017992" y="0"/>
                </a:lnTo>
                <a:cubicBezTo>
                  <a:pt x="2103551" y="0"/>
                  <a:pt x="2178799" y="63334"/>
                  <a:pt x="2186457" y="148564"/>
                </a:cubicBezTo>
                <a:cubicBezTo>
                  <a:pt x="2195169" y="245516"/>
                  <a:pt x="2118702" y="327215"/>
                  <a:pt x="2023528" y="327215"/>
                </a:cubicBezTo>
                <a:lnTo>
                  <a:pt x="163614" y="327215"/>
                </a:lnTo>
                <a:cubicBezTo>
                  <a:pt x="73253" y="327215"/>
                  <a:pt x="0" y="253974"/>
                  <a:pt x="0" y="163614"/>
                </a:cubicBezTo>
                <a:cubicBezTo>
                  <a:pt x="0" y="73253"/>
                  <a:pt x="73253" y="0"/>
                  <a:pt x="163614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7" name="Freeform 3"/>
          <p:cNvSpPr/>
          <p:nvPr/>
        </p:nvSpPr>
        <p:spPr>
          <a:xfrm>
            <a:off x="1898408" y="3735942"/>
            <a:ext cx="2133193" cy="273291"/>
          </a:xfrm>
          <a:custGeom>
            <a:avLst/>
            <a:gdLst>
              <a:gd name="connsiteX0" fmla="*/ 0 w 2133193"/>
              <a:gd name="connsiteY0" fmla="*/ 144576 h 273291"/>
              <a:gd name="connsiteX1" fmla="*/ 0 w 2133193"/>
              <a:gd name="connsiteY1" fmla="*/ 128701 h 273291"/>
              <a:gd name="connsiteX2" fmla="*/ 128714 w 2133193"/>
              <a:gd name="connsiteY2" fmla="*/ 0 h 273291"/>
              <a:gd name="connsiteX3" fmla="*/ 2004479 w 2133193"/>
              <a:gd name="connsiteY3" fmla="*/ 0 h 273291"/>
              <a:gd name="connsiteX4" fmla="*/ 2133193 w 2133193"/>
              <a:gd name="connsiteY4" fmla="*/ 128701 h 273291"/>
              <a:gd name="connsiteX5" fmla="*/ 2133193 w 2133193"/>
              <a:gd name="connsiteY5" fmla="*/ 144576 h 273291"/>
              <a:gd name="connsiteX6" fmla="*/ 2004479 w 2133193"/>
              <a:gd name="connsiteY6" fmla="*/ 273291 h 273291"/>
              <a:gd name="connsiteX7" fmla="*/ 128714 w 2133193"/>
              <a:gd name="connsiteY7" fmla="*/ 273291 h 273291"/>
              <a:gd name="connsiteX8" fmla="*/ 0 w 2133193"/>
              <a:gd name="connsiteY8" fmla="*/ 144576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33193" h="273291">
                <a:moveTo>
                  <a:pt x="0" y="144576"/>
                </a:moveTo>
                <a:lnTo>
                  <a:pt x="0" y="128701"/>
                </a:lnTo>
                <a:cubicBezTo>
                  <a:pt x="0" y="57619"/>
                  <a:pt x="57619" y="0"/>
                  <a:pt x="128714" y="0"/>
                </a:cubicBezTo>
                <a:lnTo>
                  <a:pt x="2004479" y="0"/>
                </a:lnTo>
                <a:cubicBezTo>
                  <a:pt x="2075573" y="0"/>
                  <a:pt x="2133193" y="57619"/>
                  <a:pt x="2133193" y="128701"/>
                </a:cubicBezTo>
                <a:lnTo>
                  <a:pt x="2133193" y="144576"/>
                </a:lnTo>
                <a:cubicBezTo>
                  <a:pt x="2133193" y="215658"/>
                  <a:pt x="2075573" y="273291"/>
                  <a:pt x="2004479" y="273291"/>
                </a:cubicBezTo>
                <a:lnTo>
                  <a:pt x="128714" y="273291"/>
                </a:lnTo>
                <a:cubicBezTo>
                  <a:pt x="57619" y="273291"/>
                  <a:pt x="0" y="215658"/>
                  <a:pt x="0" y="144576"/>
                </a:cubicBez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8" name="Freeform 3"/>
          <p:cNvSpPr/>
          <p:nvPr/>
        </p:nvSpPr>
        <p:spPr>
          <a:xfrm>
            <a:off x="1898408" y="3735942"/>
            <a:ext cx="1115720" cy="273291"/>
          </a:xfrm>
          <a:custGeom>
            <a:avLst/>
            <a:gdLst>
              <a:gd name="connsiteX0" fmla="*/ 0 w 1115720"/>
              <a:gd name="connsiteY0" fmla="*/ 144576 h 273291"/>
              <a:gd name="connsiteX1" fmla="*/ 0 w 1115720"/>
              <a:gd name="connsiteY1" fmla="*/ 128701 h 273291"/>
              <a:gd name="connsiteX2" fmla="*/ 128714 w 1115720"/>
              <a:gd name="connsiteY2" fmla="*/ 0 h 273291"/>
              <a:gd name="connsiteX3" fmla="*/ 1115720 w 1115720"/>
              <a:gd name="connsiteY3" fmla="*/ 0 h 273291"/>
              <a:gd name="connsiteX4" fmla="*/ 1115720 w 1115720"/>
              <a:gd name="connsiteY4" fmla="*/ 273291 h 273291"/>
              <a:gd name="connsiteX5" fmla="*/ 128714 w 1115720"/>
              <a:gd name="connsiteY5" fmla="*/ 273291 h 273291"/>
              <a:gd name="connsiteX6" fmla="*/ 0 w 1115720"/>
              <a:gd name="connsiteY6" fmla="*/ 144576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15720" h="273291">
                <a:moveTo>
                  <a:pt x="0" y="144576"/>
                </a:moveTo>
                <a:lnTo>
                  <a:pt x="0" y="128701"/>
                </a:lnTo>
                <a:cubicBezTo>
                  <a:pt x="0" y="57619"/>
                  <a:pt x="57619" y="0"/>
                  <a:pt x="128714" y="0"/>
                </a:cubicBezTo>
                <a:lnTo>
                  <a:pt x="1115720" y="0"/>
                </a:lnTo>
                <a:lnTo>
                  <a:pt x="1115720" y="273291"/>
                </a:lnTo>
                <a:lnTo>
                  <a:pt x="128714" y="273291"/>
                </a:lnTo>
                <a:cubicBezTo>
                  <a:pt x="57619" y="273291"/>
                  <a:pt x="0" y="215658"/>
                  <a:pt x="0" y="144576"/>
                </a:cubicBezTo>
              </a:path>
            </a:pathLst>
          </a:custGeom>
          <a:solidFill>
            <a:srgbClr val="4BBCD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89" name="Freeform 3"/>
          <p:cNvSpPr/>
          <p:nvPr/>
        </p:nvSpPr>
        <p:spPr>
          <a:xfrm>
            <a:off x="2877490" y="3735940"/>
            <a:ext cx="273278" cy="273291"/>
          </a:xfrm>
          <a:custGeom>
            <a:avLst/>
            <a:gdLst>
              <a:gd name="connsiteX0" fmla="*/ 136639 w 273278"/>
              <a:gd name="connsiteY0" fmla="*/ 0 h 273291"/>
              <a:gd name="connsiteX1" fmla="*/ 0 w 273278"/>
              <a:gd name="connsiteY1" fmla="*/ 136639 h 273291"/>
              <a:gd name="connsiteX2" fmla="*/ 136639 w 273278"/>
              <a:gd name="connsiteY2" fmla="*/ 273291 h 273291"/>
              <a:gd name="connsiteX3" fmla="*/ 273278 w 273278"/>
              <a:gd name="connsiteY3" fmla="*/ 136639 h 273291"/>
              <a:gd name="connsiteX4" fmla="*/ 136639 w 273278"/>
              <a:gd name="connsiteY4" fmla="*/ 0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3278" h="273291">
                <a:moveTo>
                  <a:pt x="136639" y="0"/>
                </a:moveTo>
                <a:cubicBezTo>
                  <a:pt x="61175" y="0"/>
                  <a:pt x="0" y="61175"/>
                  <a:pt x="0" y="136639"/>
                </a:cubicBezTo>
                <a:cubicBezTo>
                  <a:pt x="0" y="212115"/>
                  <a:pt x="61175" y="273291"/>
                  <a:pt x="136639" y="273291"/>
                </a:cubicBezTo>
                <a:cubicBezTo>
                  <a:pt x="212102" y="273291"/>
                  <a:pt x="273278" y="212115"/>
                  <a:pt x="273278" y="136639"/>
                </a:cubicBezTo>
                <a:cubicBezTo>
                  <a:pt x="273278" y="61175"/>
                  <a:pt x="212102" y="0"/>
                  <a:pt x="136639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0" name="Freeform 3"/>
          <p:cNvSpPr/>
          <p:nvPr/>
        </p:nvSpPr>
        <p:spPr>
          <a:xfrm>
            <a:off x="2917242" y="3775688"/>
            <a:ext cx="193776" cy="193789"/>
          </a:xfrm>
          <a:custGeom>
            <a:avLst/>
            <a:gdLst>
              <a:gd name="connsiteX0" fmla="*/ 96888 w 193776"/>
              <a:gd name="connsiteY0" fmla="*/ 0 h 193789"/>
              <a:gd name="connsiteX1" fmla="*/ 0 w 193776"/>
              <a:gd name="connsiteY1" fmla="*/ 96888 h 193789"/>
              <a:gd name="connsiteX2" fmla="*/ 96888 w 193776"/>
              <a:gd name="connsiteY2" fmla="*/ 193789 h 193789"/>
              <a:gd name="connsiteX3" fmla="*/ 193776 w 193776"/>
              <a:gd name="connsiteY3" fmla="*/ 96888 h 193789"/>
              <a:gd name="connsiteX4" fmla="*/ 96888 w 193776"/>
              <a:gd name="connsiteY4" fmla="*/ 0 h 1937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3776" h="193789">
                <a:moveTo>
                  <a:pt x="96888" y="0"/>
                </a:moveTo>
                <a:cubicBezTo>
                  <a:pt x="43383" y="0"/>
                  <a:pt x="0" y="43383"/>
                  <a:pt x="0" y="96888"/>
                </a:cubicBezTo>
                <a:cubicBezTo>
                  <a:pt x="0" y="150405"/>
                  <a:pt x="43383" y="193789"/>
                  <a:pt x="96888" y="193789"/>
                </a:cubicBezTo>
                <a:cubicBezTo>
                  <a:pt x="150393" y="193789"/>
                  <a:pt x="193776" y="150405"/>
                  <a:pt x="193776" y="96888"/>
                </a:cubicBezTo>
                <a:cubicBezTo>
                  <a:pt x="193776" y="43383"/>
                  <a:pt x="150393" y="0"/>
                  <a:pt x="96888" y="0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1" name="Freeform 3"/>
          <p:cNvSpPr/>
          <p:nvPr/>
        </p:nvSpPr>
        <p:spPr>
          <a:xfrm>
            <a:off x="1846037" y="4796545"/>
            <a:ext cx="2186457" cy="327228"/>
          </a:xfrm>
          <a:custGeom>
            <a:avLst/>
            <a:gdLst>
              <a:gd name="connsiteX0" fmla="*/ 163614 w 2186457"/>
              <a:gd name="connsiteY0" fmla="*/ 0 h 327228"/>
              <a:gd name="connsiteX1" fmla="*/ 2017992 w 2186457"/>
              <a:gd name="connsiteY1" fmla="*/ 0 h 327228"/>
              <a:gd name="connsiteX2" fmla="*/ 2186457 w 2186457"/>
              <a:gd name="connsiteY2" fmla="*/ 148564 h 327228"/>
              <a:gd name="connsiteX3" fmla="*/ 2023516 w 2186457"/>
              <a:gd name="connsiteY3" fmla="*/ 327228 h 327228"/>
              <a:gd name="connsiteX4" fmla="*/ 163614 w 2186457"/>
              <a:gd name="connsiteY4" fmla="*/ 327228 h 327228"/>
              <a:gd name="connsiteX5" fmla="*/ 0 w 2186457"/>
              <a:gd name="connsiteY5" fmla="*/ 163614 h 327228"/>
              <a:gd name="connsiteX6" fmla="*/ 163614 w 2186457"/>
              <a:gd name="connsiteY6" fmla="*/ 0 h 3272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86457" h="327228">
                <a:moveTo>
                  <a:pt x="163614" y="0"/>
                </a:moveTo>
                <a:lnTo>
                  <a:pt x="2017992" y="0"/>
                </a:lnTo>
                <a:cubicBezTo>
                  <a:pt x="2103551" y="0"/>
                  <a:pt x="2178799" y="63334"/>
                  <a:pt x="2186457" y="148564"/>
                </a:cubicBezTo>
                <a:cubicBezTo>
                  <a:pt x="2195169" y="245516"/>
                  <a:pt x="2118702" y="327228"/>
                  <a:pt x="2023516" y="327228"/>
                </a:cubicBezTo>
                <a:lnTo>
                  <a:pt x="163614" y="327228"/>
                </a:lnTo>
                <a:cubicBezTo>
                  <a:pt x="73253" y="327228"/>
                  <a:pt x="0" y="253974"/>
                  <a:pt x="0" y="163614"/>
                </a:cubicBezTo>
                <a:cubicBezTo>
                  <a:pt x="0" y="73253"/>
                  <a:pt x="73253" y="0"/>
                  <a:pt x="163614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2" name="Freeform 3"/>
          <p:cNvSpPr/>
          <p:nvPr/>
        </p:nvSpPr>
        <p:spPr>
          <a:xfrm>
            <a:off x="1873002" y="4823510"/>
            <a:ext cx="2133206" cy="273291"/>
          </a:xfrm>
          <a:custGeom>
            <a:avLst/>
            <a:gdLst>
              <a:gd name="connsiteX0" fmla="*/ 0 w 2133206"/>
              <a:gd name="connsiteY0" fmla="*/ 144576 h 273291"/>
              <a:gd name="connsiteX1" fmla="*/ 0 w 2133206"/>
              <a:gd name="connsiteY1" fmla="*/ 128714 h 273291"/>
              <a:gd name="connsiteX2" fmla="*/ 128714 w 2133206"/>
              <a:gd name="connsiteY2" fmla="*/ 0 h 273291"/>
              <a:gd name="connsiteX3" fmla="*/ 2004491 w 2133206"/>
              <a:gd name="connsiteY3" fmla="*/ 0 h 273291"/>
              <a:gd name="connsiteX4" fmla="*/ 2133206 w 2133206"/>
              <a:gd name="connsiteY4" fmla="*/ 128714 h 273291"/>
              <a:gd name="connsiteX5" fmla="*/ 2133206 w 2133206"/>
              <a:gd name="connsiteY5" fmla="*/ 144576 h 273291"/>
              <a:gd name="connsiteX6" fmla="*/ 2004491 w 2133206"/>
              <a:gd name="connsiteY6" fmla="*/ 273291 h 273291"/>
              <a:gd name="connsiteX7" fmla="*/ 128714 w 2133206"/>
              <a:gd name="connsiteY7" fmla="*/ 273291 h 273291"/>
              <a:gd name="connsiteX8" fmla="*/ 0 w 2133206"/>
              <a:gd name="connsiteY8" fmla="*/ 144576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133206" h="273291">
                <a:moveTo>
                  <a:pt x="0" y="144576"/>
                </a:moveTo>
                <a:lnTo>
                  <a:pt x="0" y="128714"/>
                </a:lnTo>
                <a:cubicBezTo>
                  <a:pt x="0" y="57620"/>
                  <a:pt x="57632" y="0"/>
                  <a:pt x="128714" y="0"/>
                </a:cubicBezTo>
                <a:lnTo>
                  <a:pt x="2004491" y="0"/>
                </a:lnTo>
                <a:cubicBezTo>
                  <a:pt x="2075573" y="0"/>
                  <a:pt x="2133206" y="57620"/>
                  <a:pt x="2133206" y="128714"/>
                </a:cubicBezTo>
                <a:lnTo>
                  <a:pt x="2133206" y="144576"/>
                </a:lnTo>
                <a:cubicBezTo>
                  <a:pt x="2133206" y="215671"/>
                  <a:pt x="2075573" y="273291"/>
                  <a:pt x="2004491" y="273291"/>
                </a:cubicBezTo>
                <a:lnTo>
                  <a:pt x="128714" y="273291"/>
                </a:lnTo>
                <a:cubicBezTo>
                  <a:pt x="57632" y="273291"/>
                  <a:pt x="0" y="215671"/>
                  <a:pt x="0" y="144576"/>
                </a:cubicBez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3" name="Freeform 3"/>
          <p:cNvSpPr/>
          <p:nvPr/>
        </p:nvSpPr>
        <p:spPr>
          <a:xfrm>
            <a:off x="1871499" y="4822196"/>
            <a:ext cx="768768" cy="273291"/>
          </a:xfrm>
          <a:custGeom>
            <a:avLst/>
            <a:gdLst>
              <a:gd name="connsiteX0" fmla="*/ 0 w 768768"/>
              <a:gd name="connsiteY0" fmla="*/ 144576 h 273291"/>
              <a:gd name="connsiteX1" fmla="*/ 0 w 768768"/>
              <a:gd name="connsiteY1" fmla="*/ 128714 h 273291"/>
              <a:gd name="connsiteX2" fmla="*/ 128714 w 768768"/>
              <a:gd name="connsiteY2" fmla="*/ 0 h 273291"/>
              <a:gd name="connsiteX3" fmla="*/ 768768 w 768768"/>
              <a:gd name="connsiteY3" fmla="*/ 0 h 273291"/>
              <a:gd name="connsiteX4" fmla="*/ 768768 w 768768"/>
              <a:gd name="connsiteY4" fmla="*/ 273291 h 273291"/>
              <a:gd name="connsiteX5" fmla="*/ 128714 w 768768"/>
              <a:gd name="connsiteY5" fmla="*/ 273291 h 273291"/>
              <a:gd name="connsiteX6" fmla="*/ 0 w 768768"/>
              <a:gd name="connsiteY6" fmla="*/ 144576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768768" h="273291">
                <a:moveTo>
                  <a:pt x="0" y="144576"/>
                </a:moveTo>
                <a:lnTo>
                  <a:pt x="0" y="128714"/>
                </a:lnTo>
                <a:cubicBezTo>
                  <a:pt x="0" y="57620"/>
                  <a:pt x="57632" y="0"/>
                  <a:pt x="128714" y="0"/>
                </a:cubicBezTo>
                <a:lnTo>
                  <a:pt x="768768" y="0"/>
                </a:lnTo>
                <a:lnTo>
                  <a:pt x="768768" y="273291"/>
                </a:lnTo>
                <a:lnTo>
                  <a:pt x="128714" y="273291"/>
                </a:lnTo>
                <a:cubicBezTo>
                  <a:pt x="57632" y="273291"/>
                  <a:pt x="0" y="215671"/>
                  <a:pt x="0" y="144576"/>
                </a:cubicBezTo>
              </a:path>
            </a:pathLst>
          </a:custGeom>
          <a:solidFill>
            <a:srgbClr val="4BBCD6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4" name="Freeform 3"/>
          <p:cNvSpPr/>
          <p:nvPr/>
        </p:nvSpPr>
        <p:spPr>
          <a:xfrm>
            <a:off x="2503622" y="4823513"/>
            <a:ext cx="273291" cy="273291"/>
          </a:xfrm>
          <a:custGeom>
            <a:avLst/>
            <a:gdLst>
              <a:gd name="connsiteX0" fmla="*/ 136651 w 273291"/>
              <a:gd name="connsiteY0" fmla="*/ 0 h 273291"/>
              <a:gd name="connsiteX1" fmla="*/ 0 w 273291"/>
              <a:gd name="connsiteY1" fmla="*/ 136639 h 273291"/>
              <a:gd name="connsiteX2" fmla="*/ 136651 w 273291"/>
              <a:gd name="connsiteY2" fmla="*/ 273291 h 273291"/>
              <a:gd name="connsiteX3" fmla="*/ 273291 w 273291"/>
              <a:gd name="connsiteY3" fmla="*/ 136639 h 273291"/>
              <a:gd name="connsiteX4" fmla="*/ 136651 w 273291"/>
              <a:gd name="connsiteY4" fmla="*/ 0 h 2732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3291" h="273291">
                <a:moveTo>
                  <a:pt x="136651" y="0"/>
                </a:moveTo>
                <a:cubicBezTo>
                  <a:pt x="61188" y="0"/>
                  <a:pt x="0" y="61175"/>
                  <a:pt x="0" y="136639"/>
                </a:cubicBezTo>
                <a:cubicBezTo>
                  <a:pt x="0" y="212115"/>
                  <a:pt x="61188" y="273291"/>
                  <a:pt x="136651" y="273291"/>
                </a:cubicBezTo>
                <a:cubicBezTo>
                  <a:pt x="212115" y="273291"/>
                  <a:pt x="273291" y="212115"/>
                  <a:pt x="273291" y="136639"/>
                </a:cubicBezTo>
                <a:cubicBezTo>
                  <a:pt x="273291" y="61175"/>
                  <a:pt x="212115" y="0"/>
                  <a:pt x="136651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5" name="Freeform 3"/>
          <p:cNvSpPr/>
          <p:nvPr/>
        </p:nvSpPr>
        <p:spPr>
          <a:xfrm>
            <a:off x="2543385" y="4863263"/>
            <a:ext cx="193776" cy="193789"/>
          </a:xfrm>
          <a:custGeom>
            <a:avLst/>
            <a:gdLst>
              <a:gd name="connsiteX0" fmla="*/ 96888 w 193776"/>
              <a:gd name="connsiteY0" fmla="*/ 0 h 193789"/>
              <a:gd name="connsiteX1" fmla="*/ 0 w 193776"/>
              <a:gd name="connsiteY1" fmla="*/ 96888 h 193789"/>
              <a:gd name="connsiteX2" fmla="*/ 96888 w 193776"/>
              <a:gd name="connsiteY2" fmla="*/ 193789 h 193789"/>
              <a:gd name="connsiteX3" fmla="*/ 193776 w 193776"/>
              <a:gd name="connsiteY3" fmla="*/ 96888 h 193789"/>
              <a:gd name="connsiteX4" fmla="*/ 96888 w 193776"/>
              <a:gd name="connsiteY4" fmla="*/ 0 h 1937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3776" h="193789">
                <a:moveTo>
                  <a:pt x="96888" y="0"/>
                </a:moveTo>
                <a:cubicBezTo>
                  <a:pt x="43370" y="0"/>
                  <a:pt x="0" y="43383"/>
                  <a:pt x="0" y="96888"/>
                </a:cubicBezTo>
                <a:cubicBezTo>
                  <a:pt x="0" y="150405"/>
                  <a:pt x="43370" y="193789"/>
                  <a:pt x="96888" y="193789"/>
                </a:cubicBezTo>
                <a:cubicBezTo>
                  <a:pt x="150393" y="193789"/>
                  <a:pt x="193776" y="150405"/>
                  <a:pt x="193776" y="96888"/>
                </a:cubicBezTo>
                <a:cubicBezTo>
                  <a:pt x="193776" y="43383"/>
                  <a:pt x="150393" y="0"/>
                  <a:pt x="96888" y="0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6" name="Freeform 3"/>
          <p:cNvSpPr/>
          <p:nvPr/>
        </p:nvSpPr>
        <p:spPr>
          <a:xfrm>
            <a:off x="1858116" y="7174263"/>
            <a:ext cx="1036459" cy="1036460"/>
          </a:xfrm>
          <a:custGeom>
            <a:avLst/>
            <a:gdLst>
              <a:gd name="connsiteX0" fmla="*/ 961364 w 1036459"/>
              <a:gd name="connsiteY0" fmla="*/ 518147 h 1036460"/>
              <a:gd name="connsiteX1" fmla="*/ 518147 w 1036459"/>
              <a:gd name="connsiteY1" fmla="*/ 961364 h 1036460"/>
              <a:gd name="connsiteX2" fmla="*/ 75272 w 1036459"/>
              <a:gd name="connsiteY2" fmla="*/ 518147 h 1036460"/>
              <a:gd name="connsiteX3" fmla="*/ 518147 w 1036459"/>
              <a:gd name="connsiteY3" fmla="*/ 75095 h 1036460"/>
              <a:gd name="connsiteX4" fmla="*/ 518312 w 1036459"/>
              <a:gd name="connsiteY4" fmla="*/ 75095 h 1036460"/>
              <a:gd name="connsiteX5" fmla="*/ 518312 w 1036459"/>
              <a:gd name="connsiteY5" fmla="*/ 0 h 1036460"/>
              <a:gd name="connsiteX6" fmla="*/ 518147 w 1036459"/>
              <a:gd name="connsiteY6" fmla="*/ 0 h 1036460"/>
              <a:gd name="connsiteX7" fmla="*/ 0 w 1036459"/>
              <a:gd name="connsiteY7" fmla="*/ 518147 h 1036460"/>
              <a:gd name="connsiteX8" fmla="*/ 518147 w 1036459"/>
              <a:gd name="connsiteY8" fmla="*/ 1036460 h 1036460"/>
              <a:gd name="connsiteX9" fmla="*/ 1036459 w 1036459"/>
              <a:gd name="connsiteY9" fmla="*/ 518147 h 1036460"/>
              <a:gd name="connsiteX10" fmla="*/ 961364 w 1036459"/>
              <a:gd name="connsiteY10" fmla="*/ 518147 h 10364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036459" h="1036460">
                <a:moveTo>
                  <a:pt x="961364" y="518147"/>
                </a:moveTo>
                <a:cubicBezTo>
                  <a:pt x="961364" y="762889"/>
                  <a:pt x="763054" y="961364"/>
                  <a:pt x="518147" y="961364"/>
                </a:cubicBezTo>
                <a:cubicBezTo>
                  <a:pt x="273570" y="961364"/>
                  <a:pt x="75272" y="762889"/>
                  <a:pt x="75272" y="518147"/>
                </a:cubicBezTo>
                <a:cubicBezTo>
                  <a:pt x="75272" y="273570"/>
                  <a:pt x="273570" y="75095"/>
                  <a:pt x="518147" y="75095"/>
                </a:cubicBezTo>
                <a:lnTo>
                  <a:pt x="518312" y="75095"/>
                </a:lnTo>
                <a:lnTo>
                  <a:pt x="518312" y="0"/>
                </a:lnTo>
                <a:lnTo>
                  <a:pt x="518147" y="0"/>
                </a:lnTo>
                <a:cubicBezTo>
                  <a:pt x="232003" y="0"/>
                  <a:pt x="0" y="232003"/>
                  <a:pt x="0" y="518147"/>
                </a:cubicBezTo>
                <a:cubicBezTo>
                  <a:pt x="0" y="804456"/>
                  <a:pt x="232003" y="1036460"/>
                  <a:pt x="518147" y="1036460"/>
                </a:cubicBezTo>
                <a:cubicBezTo>
                  <a:pt x="804633" y="1036460"/>
                  <a:pt x="1036459" y="804456"/>
                  <a:pt x="1036459" y="518147"/>
                </a:cubicBezTo>
                <a:lnTo>
                  <a:pt x="961364" y="518147"/>
                </a:lnTo>
              </a:path>
            </a:pathLst>
          </a:custGeom>
          <a:solidFill>
            <a:srgbClr val="4BBCD6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7" name="Freeform 3"/>
          <p:cNvSpPr/>
          <p:nvPr/>
        </p:nvSpPr>
        <p:spPr>
          <a:xfrm>
            <a:off x="3042707" y="5866681"/>
            <a:ext cx="1137043" cy="1137170"/>
          </a:xfrm>
          <a:custGeom>
            <a:avLst/>
            <a:gdLst>
              <a:gd name="connsiteX0" fmla="*/ 1137043 w 1137043"/>
              <a:gd name="connsiteY0" fmla="*/ 568578 h 1137170"/>
              <a:gd name="connsiteX1" fmla="*/ 568452 w 1137043"/>
              <a:gd name="connsiteY1" fmla="*/ 1137170 h 1137170"/>
              <a:gd name="connsiteX2" fmla="*/ 0 w 1137043"/>
              <a:gd name="connsiteY2" fmla="*/ 568578 h 1137170"/>
              <a:gd name="connsiteX3" fmla="*/ 568452 w 1137043"/>
              <a:gd name="connsiteY3" fmla="*/ 0 h 1137170"/>
              <a:gd name="connsiteX4" fmla="*/ 1137043 w 1137043"/>
              <a:gd name="connsiteY4" fmla="*/ 568578 h 1137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7043" h="1137170">
                <a:moveTo>
                  <a:pt x="1137043" y="568578"/>
                </a:moveTo>
                <a:cubicBezTo>
                  <a:pt x="1137043" y="882103"/>
                  <a:pt x="881977" y="1137170"/>
                  <a:pt x="568452" y="1137170"/>
                </a:cubicBezTo>
                <a:cubicBezTo>
                  <a:pt x="255003" y="1137170"/>
                  <a:pt x="0" y="882103"/>
                  <a:pt x="0" y="568578"/>
                </a:cubicBezTo>
                <a:cubicBezTo>
                  <a:pt x="0" y="255053"/>
                  <a:pt x="255003" y="0"/>
                  <a:pt x="568452" y="0"/>
                </a:cubicBezTo>
                <a:cubicBezTo>
                  <a:pt x="881977" y="0"/>
                  <a:pt x="1137043" y="255053"/>
                  <a:pt x="1137043" y="568578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8" name="Freeform 3"/>
          <p:cNvSpPr/>
          <p:nvPr/>
        </p:nvSpPr>
        <p:spPr>
          <a:xfrm>
            <a:off x="3093001" y="5916960"/>
            <a:ext cx="1036459" cy="1036599"/>
          </a:xfrm>
          <a:custGeom>
            <a:avLst/>
            <a:gdLst>
              <a:gd name="connsiteX0" fmla="*/ 1036459 w 1036459"/>
              <a:gd name="connsiteY0" fmla="*/ 518299 h 1036599"/>
              <a:gd name="connsiteX1" fmla="*/ 518159 w 1036459"/>
              <a:gd name="connsiteY1" fmla="*/ 0 h 1036599"/>
              <a:gd name="connsiteX2" fmla="*/ 0 w 1036459"/>
              <a:gd name="connsiteY2" fmla="*/ 518299 h 1036599"/>
              <a:gd name="connsiteX3" fmla="*/ 518159 w 1036459"/>
              <a:gd name="connsiteY3" fmla="*/ 1036599 h 1036599"/>
              <a:gd name="connsiteX4" fmla="*/ 1036459 w 1036459"/>
              <a:gd name="connsiteY4" fmla="*/ 518299 h 1036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6459" h="1036599">
                <a:moveTo>
                  <a:pt x="1036459" y="518299"/>
                </a:moveTo>
                <a:cubicBezTo>
                  <a:pt x="1036459" y="232092"/>
                  <a:pt x="804506" y="0"/>
                  <a:pt x="518159" y="0"/>
                </a:cubicBezTo>
                <a:cubicBezTo>
                  <a:pt x="231952" y="0"/>
                  <a:pt x="0" y="232092"/>
                  <a:pt x="0" y="518299"/>
                </a:cubicBezTo>
                <a:cubicBezTo>
                  <a:pt x="0" y="804507"/>
                  <a:pt x="231952" y="1036599"/>
                  <a:pt x="518159" y="1036599"/>
                </a:cubicBezTo>
                <a:cubicBezTo>
                  <a:pt x="804506" y="1036599"/>
                  <a:pt x="1036459" y="804507"/>
                  <a:pt x="1036459" y="518299"/>
                </a:cubicBezTo>
              </a:path>
            </a:pathLst>
          </a:custGeom>
          <a:solidFill>
            <a:srgbClr val="33A23D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299" name="Freeform 3"/>
          <p:cNvSpPr/>
          <p:nvPr/>
        </p:nvSpPr>
        <p:spPr>
          <a:xfrm>
            <a:off x="3168177" y="5992139"/>
            <a:ext cx="886104" cy="886243"/>
          </a:xfrm>
          <a:custGeom>
            <a:avLst/>
            <a:gdLst>
              <a:gd name="connsiteX0" fmla="*/ 442988 w 886104"/>
              <a:gd name="connsiteY0" fmla="*/ 886243 h 886243"/>
              <a:gd name="connsiteX1" fmla="*/ 0 w 886104"/>
              <a:gd name="connsiteY1" fmla="*/ 443115 h 886243"/>
              <a:gd name="connsiteX2" fmla="*/ 442988 w 886104"/>
              <a:gd name="connsiteY2" fmla="*/ 0 h 886243"/>
              <a:gd name="connsiteX3" fmla="*/ 886104 w 886104"/>
              <a:gd name="connsiteY3" fmla="*/ 443115 h 886243"/>
              <a:gd name="connsiteX4" fmla="*/ 442988 w 886104"/>
              <a:gd name="connsiteY4" fmla="*/ 886243 h 8862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6104" h="886243">
                <a:moveTo>
                  <a:pt x="442988" y="886243"/>
                </a:moveTo>
                <a:cubicBezTo>
                  <a:pt x="198323" y="886243"/>
                  <a:pt x="0" y="687780"/>
                  <a:pt x="0" y="443115"/>
                </a:cubicBezTo>
                <a:cubicBezTo>
                  <a:pt x="0" y="198462"/>
                  <a:pt x="198323" y="0"/>
                  <a:pt x="442988" y="0"/>
                </a:cubicBezTo>
                <a:cubicBezTo>
                  <a:pt x="687781" y="0"/>
                  <a:pt x="886104" y="198462"/>
                  <a:pt x="886104" y="443115"/>
                </a:cubicBezTo>
                <a:cubicBezTo>
                  <a:pt x="886104" y="687780"/>
                  <a:pt x="687781" y="886243"/>
                  <a:pt x="442988" y="886243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0" name="Freeform 3"/>
          <p:cNvSpPr/>
          <p:nvPr/>
        </p:nvSpPr>
        <p:spPr>
          <a:xfrm>
            <a:off x="3093008" y="5916960"/>
            <a:ext cx="518160" cy="1036599"/>
          </a:xfrm>
          <a:custGeom>
            <a:avLst/>
            <a:gdLst>
              <a:gd name="connsiteX0" fmla="*/ 75171 w 518160"/>
              <a:gd name="connsiteY0" fmla="*/ 518299 h 1036599"/>
              <a:gd name="connsiteX1" fmla="*/ 518160 w 518160"/>
              <a:gd name="connsiteY1" fmla="*/ 961428 h 1036599"/>
              <a:gd name="connsiteX2" fmla="*/ 518160 w 518160"/>
              <a:gd name="connsiteY2" fmla="*/ 1036599 h 1036599"/>
              <a:gd name="connsiteX3" fmla="*/ 0 w 518160"/>
              <a:gd name="connsiteY3" fmla="*/ 518299 h 1036599"/>
              <a:gd name="connsiteX4" fmla="*/ 518160 w 518160"/>
              <a:gd name="connsiteY4" fmla="*/ 0 h 1036599"/>
              <a:gd name="connsiteX5" fmla="*/ 518160 w 518160"/>
              <a:gd name="connsiteY5" fmla="*/ 75171 h 1036599"/>
              <a:gd name="connsiteX6" fmla="*/ 75171 w 518160"/>
              <a:gd name="connsiteY6" fmla="*/ 518299 h 10365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18160" h="1036599">
                <a:moveTo>
                  <a:pt x="75171" y="518299"/>
                </a:moveTo>
                <a:cubicBezTo>
                  <a:pt x="75171" y="762965"/>
                  <a:pt x="273494" y="961428"/>
                  <a:pt x="518160" y="961428"/>
                </a:cubicBezTo>
                <a:lnTo>
                  <a:pt x="518160" y="1036599"/>
                </a:lnTo>
                <a:cubicBezTo>
                  <a:pt x="231940" y="1036599"/>
                  <a:pt x="0" y="804507"/>
                  <a:pt x="0" y="518299"/>
                </a:cubicBezTo>
                <a:cubicBezTo>
                  <a:pt x="0" y="232092"/>
                  <a:pt x="231940" y="0"/>
                  <a:pt x="518160" y="0"/>
                </a:cubicBezTo>
                <a:lnTo>
                  <a:pt x="518160" y="75171"/>
                </a:lnTo>
                <a:cubicBezTo>
                  <a:pt x="273494" y="75171"/>
                  <a:pt x="75171" y="273634"/>
                  <a:pt x="75171" y="518299"/>
                </a:cubicBezTo>
              </a:path>
            </a:pathLst>
          </a:custGeom>
          <a:solidFill>
            <a:srgbClr val="4BBCD6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1" name="Freeform 3"/>
          <p:cNvSpPr/>
          <p:nvPr/>
        </p:nvSpPr>
        <p:spPr>
          <a:xfrm>
            <a:off x="1858120" y="5916959"/>
            <a:ext cx="518312" cy="518147"/>
          </a:xfrm>
          <a:custGeom>
            <a:avLst/>
            <a:gdLst>
              <a:gd name="connsiteX0" fmla="*/ 518312 w 518312"/>
              <a:gd name="connsiteY0" fmla="*/ 0 h 518147"/>
              <a:gd name="connsiteX1" fmla="*/ 518312 w 518312"/>
              <a:gd name="connsiteY1" fmla="*/ 75107 h 518147"/>
              <a:gd name="connsiteX2" fmla="*/ 518147 w 518312"/>
              <a:gd name="connsiteY2" fmla="*/ 75107 h 518147"/>
              <a:gd name="connsiteX3" fmla="*/ 75260 w 518312"/>
              <a:gd name="connsiteY3" fmla="*/ 518147 h 518147"/>
              <a:gd name="connsiteX4" fmla="*/ 0 w 518312"/>
              <a:gd name="connsiteY4" fmla="*/ 518147 h 518147"/>
              <a:gd name="connsiteX5" fmla="*/ 518147 w 518312"/>
              <a:gd name="connsiteY5" fmla="*/ 0 h 518147"/>
              <a:gd name="connsiteX6" fmla="*/ 518312 w 518312"/>
              <a:gd name="connsiteY6" fmla="*/ 0 h 5181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18312" h="518147">
                <a:moveTo>
                  <a:pt x="518312" y="0"/>
                </a:moveTo>
                <a:lnTo>
                  <a:pt x="518312" y="75107"/>
                </a:lnTo>
                <a:lnTo>
                  <a:pt x="518147" y="75107"/>
                </a:lnTo>
                <a:cubicBezTo>
                  <a:pt x="273570" y="75107"/>
                  <a:pt x="75260" y="273583"/>
                  <a:pt x="75260" y="518147"/>
                </a:cubicBezTo>
                <a:lnTo>
                  <a:pt x="0" y="518147"/>
                </a:lnTo>
                <a:cubicBezTo>
                  <a:pt x="0" y="232003"/>
                  <a:pt x="232003" y="0"/>
                  <a:pt x="518147" y="0"/>
                </a:cubicBezTo>
                <a:lnTo>
                  <a:pt x="518312" y="0"/>
                </a:lnTo>
              </a:path>
            </a:pathLst>
          </a:custGeom>
          <a:solidFill>
            <a:srgbClr val="4BBCD6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2" name="Freeform 3"/>
          <p:cNvSpPr/>
          <p:nvPr/>
        </p:nvSpPr>
        <p:spPr>
          <a:xfrm>
            <a:off x="3042707" y="7123894"/>
            <a:ext cx="1137043" cy="1137183"/>
          </a:xfrm>
          <a:custGeom>
            <a:avLst/>
            <a:gdLst>
              <a:gd name="connsiteX0" fmla="*/ 1137043 w 1137043"/>
              <a:gd name="connsiteY0" fmla="*/ 568591 h 1137183"/>
              <a:gd name="connsiteX1" fmla="*/ 568452 w 1137043"/>
              <a:gd name="connsiteY1" fmla="*/ 1137183 h 1137183"/>
              <a:gd name="connsiteX2" fmla="*/ 0 w 1137043"/>
              <a:gd name="connsiteY2" fmla="*/ 568591 h 1137183"/>
              <a:gd name="connsiteX3" fmla="*/ 568452 w 1137043"/>
              <a:gd name="connsiteY3" fmla="*/ 0 h 1137183"/>
              <a:gd name="connsiteX4" fmla="*/ 1137043 w 1137043"/>
              <a:gd name="connsiteY4" fmla="*/ 568591 h 113718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37043" h="1137183">
                <a:moveTo>
                  <a:pt x="1137043" y="568591"/>
                </a:moveTo>
                <a:cubicBezTo>
                  <a:pt x="1137043" y="882116"/>
                  <a:pt x="881977" y="1137183"/>
                  <a:pt x="568452" y="1137183"/>
                </a:cubicBezTo>
                <a:cubicBezTo>
                  <a:pt x="255003" y="1137183"/>
                  <a:pt x="0" y="882116"/>
                  <a:pt x="0" y="568591"/>
                </a:cubicBezTo>
                <a:cubicBezTo>
                  <a:pt x="0" y="255066"/>
                  <a:pt x="255003" y="0"/>
                  <a:pt x="568452" y="0"/>
                </a:cubicBezTo>
                <a:cubicBezTo>
                  <a:pt x="881977" y="0"/>
                  <a:pt x="1137043" y="255066"/>
                  <a:pt x="1137043" y="56859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3" name="Freeform 3"/>
          <p:cNvSpPr/>
          <p:nvPr/>
        </p:nvSpPr>
        <p:spPr>
          <a:xfrm>
            <a:off x="3093001" y="7174186"/>
            <a:ext cx="1036459" cy="1036598"/>
          </a:xfrm>
          <a:custGeom>
            <a:avLst/>
            <a:gdLst>
              <a:gd name="connsiteX0" fmla="*/ 1036459 w 1036459"/>
              <a:gd name="connsiteY0" fmla="*/ 518299 h 1036598"/>
              <a:gd name="connsiteX1" fmla="*/ 518159 w 1036459"/>
              <a:gd name="connsiteY1" fmla="*/ 0 h 1036598"/>
              <a:gd name="connsiteX2" fmla="*/ 0 w 1036459"/>
              <a:gd name="connsiteY2" fmla="*/ 518299 h 1036598"/>
              <a:gd name="connsiteX3" fmla="*/ 518159 w 1036459"/>
              <a:gd name="connsiteY3" fmla="*/ 1036598 h 1036598"/>
              <a:gd name="connsiteX4" fmla="*/ 1036459 w 1036459"/>
              <a:gd name="connsiteY4" fmla="*/ 518299 h 1036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36459" h="1036598">
                <a:moveTo>
                  <a:pt x="1036459" y="518299"/>
                </a:moveTo>
                <a:cubicBezTo>
                  <a:pt x="1036459" y="232092"/>
                  <a:pt x="804506" y="0"/>
                  <a:pt x="518159" y="0"/>
                </a:cubicBezTo>
                <a:cubicBezTo>
                  <a:pt x="231952" y="0"/>
                  <a:pt x="0" y="232092"/>
                  <a:pt x="0" y="518299"/>
                </a:cubicBezTo>
                <a:cubicBezTo>
                  <a:pt x="0" y="804519"/>
                  <a:pt x="231952" y="1036598"/>
                  <a:pt x="518159" y="1036598"/>
                </a:cubicBezTo>
                <a:cubicBezTo>
                  <a:pt x="804506" y="1036598"/>
                  <a:pt x="1036459" y="804519"/>
                  <a:pt x="1036459" y="518299"/>
                </a:cubicBezTo>
              </a:path>
            </a:pathLst>
          </a:custGeom>
          <a:solidFill>
            <a:srgbClr val="4BBCD6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4" name="Freeform 3"/>
          <p:cNvSpPr/>
          <p:nvPr/>
        </p:nvSpPr>
        <p:spPr>
          <a:xfrm>
            <a:off x="3168177" y="7249364"/>
            <a:ext cx="886104" cy="886244"/>
          </a:xfrm>
          <a:custGeom>
            <a:avLst/>
            <a:gdLst>
              <a:gd name="connsiteX0" fmla="*/ 442988 w 886104"/>
              <a:gd name="connsiteY0" fmla="*/ 886244 h 886244"/>
              <a:gd name="connsiteX1" fmla="*/ 0 w 886104"/>
              <a:gd name="connsiteY1" fmla="*/ 443116 h 886244"/>
              <a:gd name="connsiteX2" fmla="*/ 442988 w 886104"/>
              <a:gd name="connsiteY2" fmla="*/ 0 h 886244"/>
              <a:gd name="connsiteX3" fmla="*/ 886104 w 886104"/>
              <a:gd name="connsiteY3" fmla="*/ 443116 h 886244"/>
              <a:gd name="connsiteX4" fmla="*/ 442988 w 886104"/>
              <a:gd name="connsiteY4" fmla="*/ 886244 h 886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6104" h="886244">
                <a:moveTo>
                  <a:pt x="442988" y="886244"/>
                </a:moveTo>
                <a:cubicBezTo>
                  <a:pt x="198323" y="886244"/>
                  <a:pt x="0" y="687781"/>
                  <a:pt x="0" y="443116"/>
                </a:cubicBezTo>
                <a:cubicBezTo>
                  <a:pt x="0" y="198463"/>
                  <a:pt x="198323" y="0"/>
                  <a:pt x="442988" y="0"/>
                </a:cubicBezTo>
                <a:cubicBezTo>
                  <a:pt x="687781" y="0"/>
                  <a:pt x="886104" y="198463"/>
                  <a:pt x="886104" y="443116"/>
                </a:cubicBezTo>
                <a:cubicBezTo>
                  <a:pt x="886104" y="687781"/>
                  <a:pt x="687781" y="886244"/>
                  <a:pt x="442988" y="8862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5" name="Freeform 3"/>
          <p:cNvSpPr/>
          <p:nvPr/>
        </p:nvSpPr>
        <p:spPr>
          <a:xfrm>
            <a:off x="4826745" y="3427898"/>
            <a:ext cx="2755011" cy="1427302"/>
          </a:xfrm>
          <a:custGeom>
            <a:avLst/>
            <a:gdLst>
              <a:gd name="connsiteX0" fmla="*/ 0 w 2755011"/>
              <a:gd name="connsiteY0" fmla="*/ 1427302 h 1427302"/>
              <a:gd name="connsiteX1" fmla="*/ 0 w 2755011"/>
              <a:gd name="connsiteY1" fmla="*/ 1377518 h 1427302"/>
              <a:gd name="connsiteX2" fmla="*/ 1181773 w 2755011"/>
              <a:gd name="connsiteY2" fmla="*/ 13944 h 1427302"/>
              <a:gd name="connsiteX3" fmla="*/ 1377505 w 2755011"/>
              <a:gd name="connsiteY3" fmla="*/ 0 h 1427302"/>
              <a:gd name="connsiteX4" fmla="*/ 2755011 w 2755011"/>
              <a:gd name="connsiteY4" fmla="*/ 1377518 h 1427302"/>
              <a:gd name="connsiteX5" fmla="*/ 2755011 w 2755011"/>
              <a:gd name="connsiteY5" fmla="*/ 1427302 h 1427302"/>
              <a:gd name="connsiteX6" fmla="*/ 0 w 2755011"/>
              <a:gd name="connsiteY6" fmla="*/ 1427302 h 14273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755011" h="1427302">
                <a:moveTo>
                  <a:pt x="0" y="1427302"/>
                </a:moveTo>
                <a:lnTo>
                  <a:pt x="0" y="1377518"/>
                </a:lnTo>
                <a:cubicBezTo>
                  <a:pt x="0" y="696290"/>
                  <a:pt x="508050" y="110096"/>
                  <a:pt x="1181773" y="13944"/>
                </a:cubicBezTo>
                <a:cubicBezTo>
                  <a:pt x="1245286" y="4699"/>
                  <a:pt x="1311185" y="0"/>
                  <a:pt x="1377505" y="0"/>
                </a:cubicBezTo>
                <a:cubicBezTo>
                  <a:pt x="2137067" y="0"/>
                  <a:pt x="2755011" y="617943"/>
                  <a:pt x="2755011" y="1377518"/>
                </a:cubicBezTo>
                <a:lnTo>
                  <a:pt x="2755011" y="1427302"/>
                </a:lnTo>
                <a:lnTo>
                  <a:pt x="0" y="142730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6" name="Freeform 3"/>
          <p:cNvSpPr/>
          <p:nvPr/>
        </p:nvSpPr>
        <p:spPr>
          <a:xfrm>
            <a:off x="4876538" y="3477690"/>
            <a:ext cx="2655430" cy="1327721"/>
          </a:xfrm>
          <a:custGeom>
            <a:avLst/>
            <a:gdLst>
              <a:gd name="connsiteX0" fmla="*/ 2655430 w 2655430"/>
              <a:gd name="connsiteY0" fmla="*/ 1327721 h 1327721"/>
              <a:gd name="connsiteX1" fmla="*/ 0 w 2655430"/>
              <a:gd name="connsiteY1" fmla="*/ 1327721 h 1327721"/>
              <a:gd name="connsiteX2" fmla="*/ 1139011 w 2655430"/>
              <a:gd name="connsiteY2" fmla="*/ 13449 h 1327721"/>
              <a:gd name="connsiteX3" fmla="*/ 1327721 w 2655430"/>
              <a:gd name="connsiteY3" fmla="*/ 0 h 1327721"/>
              <a:gd name="connsiteX4" fmla="*/ 2655430 w 2655430"/>
              <a:gd name="connsiteY4" fmla="*/ 1327721 h 1327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55430" h="1327721">
                <a:moveTo>
                  <a:pt x="2655430" y="1327721"/>
                </a:moveTo>
                <a:lnTo>
                  <a:pt x="0" y="1327721"/>
                </a:lnTo>
                <a:cubicBezTo>
                  <a:pt x="0" y="659714"/>
                  <a:pt x="495896" y="105219"/>
                  <a:pt x="1139011" y="13449"/>
                </a:cubicBezTo>
                <a:cubicBezTo>
                  <a:pt x="1200581" y="4483"/>
                  <a:pt x="1263650" y="0"/>
                  <a:pt x="1327721" y="0"/>
                </a:cubicBezTo>
                <a:cubicBezTo>
                  <a:pt x="2059952" y="0"/>
                  <a:pt x="2655430" y="595642"/>
                  <a:pt x="2655430" y="1327721"/>
                </a:cubicBez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7" name="Freeform 3"/>
          <p:cNvSpPr/>
          <p:nvPr/>
        </p:nvSpPr>
        <p:spPr>
          <a:xfrm>
            <a:off x="4876533" y="3491140"/>
            <a:ext cx="1327721" cy="1314272"/>
          </a:xfrm>
          <a:custGeom>
            <a:avLst/>
            <a:gdLst>
              <a:gd name="connsiteX0" fmla="*/ 1327721 w 1327721"/>
              <a:gd name="connsiteY0" fmla="*/ 1314272 h 1314272"/>
              <a:gd name="connsiteX1" fmla="*/ 0 w 1327721"/>
              <a:gd name="connsiteY1" fmla="*/ 1314272 h 1314272"/>
              <a:gd name="connsiteX2" fmla="*/ 1139024 w 1327721"/>
              <a:gd name="connsiteY2" fmla="*/ 0 h 1314272"/>
              <a:gd name="connsiteX3" fmla="*/ 1327721 w 1327721"/>
              <a:gd name="connsiteY3" fmla="*/ 1314272 h 13142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27721" h="1314272">
                <a:moveTo>
                  <a:pt x="1327721" y="1314272"/>
                </a:moveTo>
                <a:lnTo>
                  <a:pt x="0" y="1314272"/>
                </a:lnTo>
                <a:cubicBezTo>
                  <a:pt x="0" y="646264"/>
                  <a:pt x="495896" y="91770"/>
                  <a:pt x="1139024" y="0"/>
                </a:cubicBezTo>
                <a:lnTo>
                  <a:pt x="1327721" y="1314272"/>
                </a:lnTo>
              </a:path>
            </a:pathLst>
          </a:custGeom>
          <a:solidFill>
            <a:srgbClr val="FD8A35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8" name="Freeform 3"/>
          <p:cNvSpPr/>
          <p:nvPr/>
        </p:nvSpPr>
        <p:spPr>
          <a:xfrm>
            <a:off x="5125482" y="3726636"/>
            <a:ext cx="2157539" cy="1078776"/>
          </a:xfrm>
          <a:custGeom>
            <a:avLst/>
            <a:gdLst>
              <a:gd name="connsiteX0" fmla="*/ 2157539 w 2157539"/>
              <a:gd name="connsiteY0" fmla="*/ 1078776 h 1078776"/>
              <a:gd name="connsiteX1" fmla="*/ 0 w 2157539"/>
              <a:gd name="connsiteY1" fmla="*/ 1078776 h 1078776"/>
              <a:gd name="connsiteX2" fmla="*/ 1078776 w 2157539"/>
              <a:gd name="connsiteY2" fmla="*/ 0 h 1078776"/>
              <a:gd name="connsiteX3" fmla="*/ 1260500 w 2157539"/>
              <a:gd name="connsiteY3" fmla="*/ 15430 h 1078776"/>
              <a:gd name="connsiteX4" fmla="*/ 2157209 w 2157539"/>
              <a:gd name="connsiteY4" fmla="*/ 1050886 h 1078776"/>
              <a:gd name="connsiteX5" fmla="*/ 2157539 w 2157539"/>
              <a:gd name="connsiteY5" fmla="*/ 1078776 h 1078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2157539" h="1078776">
                <a:moveTo>
                  <a:pt x="2157539" y="1078776"/>
                </a:moveTo>
                <a:lnTo>
                  <a:pt x="0" y="1078776"/>
                </a:lnTo>
                <a:cubicBezTo>
                  <a:pt x="0" y="483958"/>
                  <a:pt x="483946" y="0"/>
                  <a:pt x="1078776" y="0"/>
                </a:cubicBezTo>
                <a:cubicBezTo>
                  <a:pt x="1140676" y="0"/>
                  <a:pt x="1201420" y="5321"/>
                  <a:pt x="1260500" y="15430"/>
                </a:cubicBezTo>
                <a:cubicBezTo>
                  <a:pt x="1760220" y="100406"/>
                  <a:pt x="2143938" y="530428"/>
                  <a:pt x="2157209" y="1050886"/>
                </a:cubicBezTo>
                <a:cubicBezTo>
                  <a:pt x="2157374" y="1060183"/>
                  <a:pt x="2157539" y="1069479"/>
                  <a:pt x="2157539" y="1078776"/>
                </a:cubicBez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09" name="Freeform 3"/>
          <p:cNvSpPr/>
          <p:nvPr/>
        </p:nvSpPr>
        <p:spPr>
          <a:xfrm>
            <a:off x="5125486" y="3726642"/>
            <a:ext cx="1260500" cy="1078776"/>
          </a:xfrm>
          <a:custGeom>
            <a:avLst/>
            <a:gdLst>
              <a:gd name="connsiteX0" fmla="*/ 1260500 w 1260500"/>
              <a:gd name="connsiteY0" fmla="*/ 15430 h 1078776"/>
              <a:gd name="connsiteX1" fmla="*/ 1078763 w 1260500"/>
              <a:gd name="connsiteY1" fmla="*/ 1078776 h 1078776"/>
              <a:gd name="connsiteX2" fmla="*/ 0 w 1260500"/>
              <a:gd name="connsiteY2" fmla="*/ 1078776 h 1078776"/>
              <a:gd name="connsiteX3" fmla="*/ 1078763 w 1260500"/>
              <a:gd name="connsiteY3" fmla="*/ 0 h 1078776"/>
              <a:gd name="connsiteX4" fmla="*/ 1260500 w 1260500"/>
              <a:gd name="connsiteY4" fmla="*/ 15430 h 1078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60500" h="1078776">
                <a:moveTo>
                  <a:pt x="1260500" y="15430"/>
                </a:moveTo>
                <a:lnTo>
                  <a:pt x="1078763" y="1078776"/>
                </a:lnTo>
                <a:lnTo>
                  <a:pt x="0" y="1078776"/>
                </a:lnTo>
                <a:cubicBezTo>
                  <a:pt x="0" y="483946"/>
                  <a:pt x="483946" y="0"/>
                  <a:pt x="1078763" y="0"/>
                </a:cubicBezTo>
                <a:cubicBezTo>
                  <a:pt x="1140662" y="0"/>
                  <a:pt x="1201419" y="5308"/>
                  <a:pt x="1260500" y="15430"/>
                </a:cubicBezTo>
              </a:path>
            </a:pathLst>
          </a:custGeom>
          <a:solidFill>
            <a:srgbClr val="7827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0" name="Freeform 3"/>
          <p:cNvSpPr/>
          <p:nvPr/>
        </p:nvSpPr>
        <p:spPr>
          <a:xfrm>
            <a:off x="5125486" y="3726642"/>
            <a:ext cx="1260500" cy="1078776"/>
          </a:xfrm>
          <a:custGeom>
            <a:avLst/>
            <a:gdLst>
              <a:gd name="connsiteX0" fmla="*/ 1260500 w 1260500"/>
              <a:gd name="connsiteY0" fmla="*/ 15430 h 1078776"/>
              <a:gd name="connsiteX1" fmla="*/ 1255356 w 1260500"/>
              <a:gd name="connsiteY1" fmla="*/ 45135 h 1078776"/>
              <a:gd name="connsiteX2" fmla="*/ 1087068 w 1260500"/>
              <a:gd name="connsiteY2" fmla="*/ 31864 h 1078776"/>
              <a:gd name="connsiteX3" fmla="*/ 8788 w 1260500"/>
              <a:gd name="connsiteY3" fmla="*/ 1078776 h 1078776"/>
              <a:gd name="connsiteX4" fmla="*/ 0 w 1260500"/>
              <a:gd name="connsiteY4" fmla="*/ 1078776 h 1078776"/>
              <a:gd name="connsiteX5" fmla="*/ 1078763 w 1260500"/>
              <a:gd name="connsiteY5" fmla="*/ 0 h 1078776"/>
              <a:gd name="connsiteX6" fmla="*/ 1260500 w 1260500"/>
              <a:gd name="connsiteY6" fmla="*/ 15430 h 10787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60500" h="1078776">
                <a:moveTo>
                  <a:pt x="1260500" y="15430"/>
                </a:moveTo>
                <a:lnTo>
                  <a:pt x="1255356" y="45135"/>
                </a:lnTo>
                <a:cubicBezTo>
                  <a:pt x="1200581" y="36347"/>
                  <a:pt x="1144320" y="31864"/>
                  <a:pt x="1087068" y="31864"/>
                </a:cubicBezTo>
                <a:cubicBezTo>
                  <a:pt x="502868" y="31864"/>
                  <a:pt x="25717" y="498716"/>
                  <a:pt x="8788" y="1078776"/>
                </a:cubicBezTo>
                <a:lnTo>
                  <a:pt x="0" y="1078776"/>
                </a:lnTo>
                <a:cubicBezTo>
                  <a:pt x="0" y="483946"/>
                  <a:pt x="483946" y="0"/>
                  <a:pt x="1078763" y="0"/>
                </a:cubicBezTo>
                <a:cubicBezTo>
                  <a:pt x="1140662" y="0"/>
                  <a:pt x="1201419" y="5308"/>
                  <a:pt x="1260500" y="1543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1" name="Freeform 3"/>
          <p:cNvSpPr/>
          <p:nvPr/>
        </p:nvSpPr>
        <p:spPr>
          <a:xfrm>
            <a:off x="5374433" y="3975649"/>
            <a:ext cx="1659649" cy="829830"/>
          </a:xfrm>
          <a:custGeom>
            <a:avLst/>
            <a:gdLst>
              <a:gd name="connsiteX0" fmla="*/ 1659649 w 1659649"/>
              <a:gd name="connsiteY0" fmla="*/ 829830 h 829830"/>
              <a:gd name="connsiteX1" fmla="*/ 0 w 1659649"/>
              <a:gd name="connsiteY1" fmla="*/ 829830 h 829830"/>
              <a:gd name="connsiteX2" fmla="*/ 829831 w 1659649"/>
              <a:gd name="connsiteY2" fmla="*/ 0 h 829830"/>
              <a:gd name="connsiteX3" fmla="*/ 1659649 w 1659649"/>
              <a:gd name="connsiteY3" fmla="*/ 829830 h 829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659649" h="829830">
                <a:moveTo>
                  <a:pt x="1659649" y="829830"/>
                </a:moveTo>
                <a:lnTo>
                  <a:pt x="0" y="829830"/>
                </a:lnTo>
                <a:cubicBezTo>
                  <a:pt x="0" y="372262"/>
                  <a:pt x="372250" y="0"/>
                  <a:pt x="829831" y="0"/>
                </a:cubicBezTo>
                <a:cubicBezTo>
                  <a:pt x="1287386" y="0"/>
                  <a:pt x="1659649" y="372262"/>
                  <a:pt x="1659649" y="829830"/>
                </a:cubicBez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2" name="Freeform 3"/>
          <p:cNvSpPr/>
          <p:nvPr/>
        </p:nvSpPr>
        <p:spPr>
          <a:xfrm>
            <a:off x="5374425" y="3975585"/>
            <a:ext cx="1281417" cy="829830"/>
          </a:xfrm>
          <a:custGeom>
            <a:avLst/>
            <a:gdLst>
              <a:gd name="connsiteX0" fmla="*/ 1281417 w 1281417"/>
              <a:gd name="connsiteY0" fmla="*/ 134099 h 829830"/>
              <a:gd name="connsiteX1" fmla="*/ 829830 w 1281417"/>
              <a:gd name="connsiteY1" fmla="*/ 829830 h 829830"/>
              <a:gd name="connsiteX2" fmla="*/ 0 w 1281417"/>
              <a:gd name="connsiteY2" fmla="*/ 829830 h 829830"/>
              <a:gd name="connsiteX3" fmla="*/ 829830 w 1281417"/>
              <a:gd name="connsiteY3" fmla="*/ 0 h 829830"/>
              <a:gd name="connsiteX4" fmla="*/ 1281417 w 1281417"/>
              <a:gd name="connsiteY4" fmla="*/ 134099 h 829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1417" h="829830">
                <a:moveTo>
                  <a:pt x="1281417" y="134099"/>
                </a:moveTo>
                <a:lnTo>
                  <a:pt x="829830" y="829830"/>
                </a:lnTo>
                <a:lnTo>
                  <a:pt x="0" y="829830"/>
                </a:lnTo>
                <a:cubicBezTo>
                  <a:pt x="0" y="372262"/>
                  <a:pt x="372262" y="0"/>
                  <a:pt x="829830" y="0"/>
                </a:cubicBezTo>
                <a:cubicBezTo>
                  <a:pt x="996289" y="0"/>
                  <a:pt x="1151471" y="49288"/>
                  <a:pt x="1281417" y="134099"/>
                </a:cubicBezTo>
              </a:path>
            </a:pathLst>
          </a:custGeom>
          <a:solidFill>
            <a:srgbClr val="FFE035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3" name="Freeform 3"/>
          <p:cNvSpPr/>
          <p:nvPr/>
        </p:nvSpPr>
        <p:spPr>
          <a:xfrm>
            <a:off x="5374425" y="3975585"/>
            <a:ext cx="1281417" cy="829830"/>
          </a:xfrm>
          <a:custGeom>
            <a:avLst/>
            <a:gdLst>
              <a:gd name="connsiteX0" fmla="*/ 1281417 w 1281417"/>
              <a:gd name="connsiteY0" fmla="*/ 134099 h 829830"/>
              <a:gd name="connsiteX1" fmla="*/ 1269136 w 1281417"/>
              <a:gd name="connsiteY1" fmla="*/ 153022 h 829830"/>
              <a:gd name="connsiteX2" fmla="*/ 838124 w 1281417"/>
              <a:gd name="connsiteY2" fmla="*/ 31864 h 829830"/>
              <a:gd name="connsiteX3" fmla="*/ 8966 w 1281417"/>
              <a:gd name="connsiteY3" fmla="*/ 829830 h 829830"/>
              <a:gd name="connsiteX4" fmla="*/ 0 w 1281417"/>
              <a:gd name="connsiteY4" fmla="*/ 829830 h 829830"/>
              <a:gd name="connsiteX5" fmla="*/ 829830 w 1281417"/>
              <a:gd name="connsiteY5" fmla="*/ 0 h 829830"/>
              <a:gd name="connsiteX6" fmla="*/ 1281417 w 1281417"/>
              <a:gd name="connsiteY6" fmla="*/ 134099 h 8298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281417" h="829830">
                <a:moveTo>
                  <a:pt x="1281417" y="134099"/>
                </a:moveTo>
                <a:lnTo>
                  <a:pt x="1269136" y="153022"/>
                </a:lnTo>
                <a:cubicBezTo>
                  <a:pt x="1143660" y="76174"/>
                  <a:pt x="995959" y="31864"/>
                  <a:pt x="838124" y="31864"/>
                </a:cubicBezTo>
                <a:cubicBezTo>
                  <a:pt x="391185" y="31864"/>
                  <a:pt x="25730" y="387032"/>
                  <a:pt x="8966" y="829830"/>
                </a:cubicBezTo>
                <a:lnTo>
                  <a:pt x="0" y="829830"/>
                </a:lnTo>
                <a:cubicBezTo>
                  <a:pt x="0" y="372262"/>
                  <a:pt x="372262" y="0"/>
                  <a:pt x="829830" y="0"/>
                </a:cubicBezTo>
                <a:cubicBezTo>
                  <a:pt x="996289" y="0"/>
                  <a:pt x="1151471" y="49288"/>
                  <a:pt x="1281417" y="13409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4" name="Freeform 3"/>
          <p:cNvSpPr/>
          <p:nvPr/>
        </p:nvSpPr>
        <p:spPr>
          <a:xfrm>
            <a:off x="5623379" y="4224607"/>
            <a:ext cx="1161758" cy="580872"/>
          </a:xfrm>
          <a:custGeom>
            <a:avLst/>
            <a:gdLst>
              <a:gd name="connsiteX0" fmla="*/ 1161758 w 1161758"/>
              <a:gd name="connsiteY0" fmla="*/ 580872 h 580872"/>
              <a:gd name="connsiteX1" fmla="*/ 0 w 1161758"/>
              <a:gd name="connsiteY1" fmla="*/ 580872 h 580872"/>
              <a:gd name="connsiteX2" fmla="*/ 580885 w 1161758"/>
              <a:gd name="connsiteY2" fmla="*/ 0 h 580872"/>
              <a:gd name="connsiteX3" fmla="*/ 1161758 w 1161758"/>
              <a:gd name="connsiteY3" fmla="*/ 580872 h 5808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61758" h="580872">
                <a:moveTo>
                  <a:pt x="1161758" y="580872"/>
                </a:moveTo>
                <a:lnTo>
                  <a:pt x="0" y="580872"/>
                </a:lnTo>
                <a:cubicBezTo>
                  <a:pt x="0" y="260553"/>
                  <a:pt x="260566" y="0"/>
                  <a:pt x="580885" y="0"/>
                </a:cubicBezTo>
                <a:cubicBezTo>
                  <a:pt x="901192" y="0"/>
                  <a:pt x="1161758" y="260553"/>
                  <a:pt x="1161758" y="580872"/>
                </a:cubicBez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5" name="Freeform 3"/>
          <p:cNvSpPr/>
          <p:nvPr/>
        </p:nvSpPr>
        <p:spPr>
          <a:xfrm>
            <a:off x="5623380" y="4222477"/>
            <a:ext cx="1100340" cy="580885"/>
          </a:xfrm>
          <a:custGeom>
            <a:avLst/>
            <a:gdLst>
              <a:gd name="connsiteX0" fmla="*/ 1100340 w 1100340"/>
              <a:gd name="connsiteY0" fmla="*/ 321144 h 580885"/>
              <a:gd name="connsiteX1" fmla="*/ 580872 w 1100340"/>
              <a:gd name="connsiteY1" fmla="*/ 580885 h 580885"/>
              <a:gd name="connsiteX2" fmla="*/ 0 w 1100340"/>
              <a:gd name="connsiteY2" fmla="*/ 580885 h 580885"/>
              <a:gd name="connsiteX3" fmla="*/ 580872 w 1100340"/>
              <a:gd name="connsiteY3" fmla="*/ 0 h 580885"/>
              <a:gd name="connsiteX4" fmla="*/ 1100340 w 1100340"/>
              <a:gd name="connsiteY4" fmla="*/ 321144 h 580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00340" h="580885">
                <a:moveTo>
                  <a:pt x="1100340" y="321144"/>
                </a:moveTo>
                <a:lnTo>
                  <a:pt x="580872" y="580885"/>
                </a:lnTo>
                <a:lnTo>
                  <a:pt x="0" y="580885"/>
                </a:lnTo>
                <a:cubicBezTo>
                  <a:pt x="0" y="260565"/>
                  <a:pt x="260553" y="0"/>
                  <a:pt x="580872" y="0"/>
                </a:cubicBezTo>
                <a:cubicBezTo>
                  <a:pt x="807910" y="0"/>
                  <a:pt x="1004912" y="130784"/>
                  <a:pt x="1100340" y="321144"/>
                </a:cubicBezTo>
              </a:path>
            </a:pathLst>
          </a:custGeom>
          <a:solidFill>
            <a:srgbClr val="4BBCD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6" name="Freeform 3"/>
          <p:cNvSpPr/>
          <p:nvPr/>
        </p:nvSpPr>
        <p:spPr>
          <a:xfrm>
            <a:off x="5623380" y="4224530"/>
            <a:ext cx="1100340" cy="580885"/>
          </a:xfrm>
          <a:custGeom>
            <a:avLst/>
            <a:gdLst>
              <a:gd name="connsiteX0" fmla="*/ 1100340 w 1100340"/>
              <a:gd name="connsiteY0" fmla="*/ 321144 h 580885"/>
              <a:gd name="connsiteX1" fmla="*/ 1093368 w 1100340"/>
              <a:gd name="connsiteY1" fmla="*/ 324624 h 580885"/>
              <a:gd name="connsiteX2" fmla="*/ 589165 w 1100340"/>
              <a:gd name="connsiteY2" fmla="*/ 31863 h 580885"/>
              <a:gd name="connsiteX3" fmla="*/ 9283 w 1100340"/>
              <a:gd name="connsiteY3" fmla="*/ 580885 h 580885"/>
              <a:gd name="connsiteX4" fmla="*/ 0 w 1100340"/>
              <a:gd name="connsiteY4" fmla="*/ 580885 h 580885"/>
              <a:gd name="connsiteX5" fmla="*/ 580872 w 1100340"/>
              <a:gd name="connsiteY5" fmla="*/ 0 h 580885"/>
              <a:gd name="connsiteX6" fmla="*/ 1100340 w 1100340"/>
              <a:gd name="connsiteY6" fmla="*/ 321144 h 58088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00340" h="580885">
                <a:moveTo>
                  <a:pt x="1100340" y="321144"/>
                </a:moveTo>
                <a:lnTo>
                  <a:pt x="1093368" y="324624"/>
                </a:lnTo>
                <a:cubicBezTo>
                  <a:pt x="993127" y="149694"/>
                  <a:pt x="804760" y="31863"/>
                  <a:pt x="589165" y="31863"/>
                </a:cubicBezTo>
                <a:cubicBezTo>
                  <a:pt x="279476" y="31863"/>
                  <a:pt x="25717" y="275335"/>
                  <a:pt x="9283" y="580885"/>
                </a:cubicBezTo>
                <a:lnTo>
                  <a:pt x="0" y="580885"/>
                </a:lnTo>
                <a:cubicBezTo>
                  <a:pt x="0" y="260565"/>
                  <a:pt x="260553" y="0"/>
                  <a:pt x="580872" y="0"/>
                </a:cubicBezTo>
                <a:cubicBezTo>
                  <a:pt x="807910" y="0"/>
                  <a:pt x="1004912" y="130784"/>
                  <a:pt x="1100340" y="321144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7" name="Freeform 3"/>
          <p:cNvSpPr/>
          <p:nvPr/>
        </p:nvSpPr>
        <p:spPr>
          <a:xfrm>
            <a:off x="5872329" y="4473553"/>
            <a:ext cx="663854" cy="331927"/>
          </a:xfrm>
          <a:custGeom>
            <a:avLst/>
            <a:gdLst>
              <a:gd name="connsiteX0" fmla="*/ 663854 w 663854"/>
              <a:gd name="connsiteY0" fmla="*/ 331927 h 331927"/>
              <a:gd name="connsiteX1" fmla="*/ 0 w 663854"/>
              <a:gd name="connsiteY1" fmla="*/ 331927 h 331927"/>
              <a:gd name="connsiteX2" fmla="*/ 331927 w 663854"/>
              <a:gd name="connsiteY2" fmla="*/ 0 h 331927"/>
              <a:gd name="connsiteX3" fmla="*/ 663854 w 663854"/>
              <a:gd name="connsiteY3" fmla="*/ 331927 h 3319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663854" h="331927">
                <a:moveTo>
                  <a:pt x="663854" y="331927"/>
                </a:moveTo>
                <a:lnTo>
                  <a:pt x="0" y="331927"/>
                </a:lnTo>
                <a:cubicBezTo>
                  <a:pt x="0" y="148856"/>
                  <a:pt x="149034" y="0"/>
                  <a:pt x="331927" y="0"/>
                </a:cubicBezTo>
                <a:cubicBezTo>
                  <a:pt x="514985" y="0"/>
                  <a:pt x="663854" y="148856"/>
                  <a:pt x="663854" y="33192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8" name="Freeform 3"/>
          <p:cNvSpPr/>
          <p:nvPr/>
        </p:nvSpPr>
        <p:spPr>
          <a:xfrm>
            <a:off x="6481006" y="4465901"/>
            <a:ext cx="261645" cy="261632"/>
          </a:xfrm>
          <a:custGeom>
            <a:avLst/>
            <a:gdLst>
              <a:gd name="connsiteX0" fmla="*/ 0 w 261645"/>
              <a:gd name="connsiteY0" fmla="*/ 130809 h 261632"/>
              <a:gd name="connsiteX1" fmla="*/ 130822 w 261645"/>
              <a:gd name="connsiteY1" fmla="*/ 261632 h 261632"/>
              <a:gd name="connsiteX2" fmla="*/ 261645 w 261645"/>
              <a:gd name="connsiteY2" fmla="*/ 130809 h 261632"/>
              <a:gd name="connsiteX3" fmla="*/ 130822 w 261645"/>
              <a:gd name="connsiteY3" fmla="*/ 0 h 261632"/>
              <a:gd name="connsiteX4" fmla="*/ 0 w 261645"/>
              <a:gd name="connsiteY4" fmla="*/ 130809 h 2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645" h="261632">
                <a:moveTo>
                  <a:pt x="0" y="130809"/>
                </a:moveTo>
                <a:cubicBezTo>
                  <a:pt x="0" y="203060"/>
                  <a:pt x="58572" y="261632"/>
                  <a:pt x="130822" y="261632"/>
                </a:cubicBezTo>
                <a:cubicBezTo>
                  <a:pt x="203072" y="261632"/>
                  <a:pt x="261645" y="203060"/>
                  <a:pt x="261645" y="130809"/>
                </a:cubicBezTo>
                <a:cubicBezTo>
                  <a:pt x="261645" y="58559"/>
                  <a:pt x="203072" y="0"/>
                  <a:pt x="130822" y="0"/>
                </a:cubicBezTo>
                <a:cubicBezTo>
                  <a:pt x="58572" y="0"/>
                  <a:pt x="0" y="58559"/>
                  <a:pt x="0" y="1308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19" name="Freeform 3"/>
          <p:cNvSpPr/>
          <p:nvPr/>
        </p:nvSpPr>
        <p:spPr>
          <a:xfrm>
            <a:off x="6519063" y="4503951"/>
            <a:ext cx="185521" cy="185521"/>
          </a:xfrm>
          <a:custGeom>
            <a:avLst/>
            <a:gdLst>
              <a:gd name="connsiteX0" fmla="*/ 0 w 185521"/>
              <a:gd name="connsiteY0" fmla="*/ 92760 h 185521"/>
              <a:gd name="connsiteX1" fmla="*/ 92760 w 185521"/>
              <a:gd name="connsiteY1" fmla="*/ 185521 h 185521"/>
              <a:gd name="connsiteX2" fmla="*/ 185521 w 185521"/>
              <a:gd name="connsiteY2" fmla="*/ 92760 h 185521"/>
              <a:gd name="connsiteX3" fmla="*/ 92760 w 185521"/>
              <a:gd name="connsiteY3" fmla="*/ 0 h 185521"/>
              <a:gd name="connsiteX4" fmla="*/ 0 w 185521"/>
              <a:gd name="connsiteY4" fmla="*/ 92760 h 185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521" h="185521">
                <a:moveTo>
                  <a:pt x="0" y="92760"/>
                </a:moveTo>
                <a:cubicBezTo>
                  <a:pt x="0" y="143992"/>
                  <a:pt x="41528" y="185521"/>
                  <a:pt x="92760" y="185521"/>
                </a:cubicBezTo>
                <a:cubicBezTo>
                  <a:pt x="143992" y="185521"/>
                  <a:pt x="185521" y="143992"/>
                  <a:pt x="185521" y="92760"/>
                </a:cubicBezTo>
                <a:cubicBezTo>
                  <a:pt x="185521" y="41528"/>
                  <a:pt x="143992" y="0"/>
                  <a:pt x="92760" y="0"/>
                </a:cubicBezTo>
                <a:cubicBezTo>
                  <a:pt x="41528" y="0"/>
                  <a:pt x="0" y="41528"/>
                  <a:pt x="0" y="92760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0" name="Freeform 3"/>
          <p:cNvSpPr/>
          <p:nvPr/>
        </p:nvSpPr>
        <p:spPr>
          <a:xfrm>
            <a:off x="6456114" y="4083146"/>
            <a:ext cx="261632" cy="261632"/>
          </a:xfrm>
          <a:custGeom>
            <a:avLst/>
            <a:gdLst>
              <a:gd name="connsiteX0" fmla="*/ 0 w 261632"/>
              <a:gd name="connsiteY0" fmla="*/ 130809 h 261632"/>
              <a:gd name="connsiteX1" fmla="*/ 130809 w 261632"/>
              <a:gd name="connsiteY1" fmla="*/ 261632 h 261632"/>
              <a:gd name="connsiteX2" fmla="*/ 261632 w 261632"/>
              <a:gd name="connsiteY2" fmla="*/ 130809 h 261632"/>
              <a:gd name="connsiteX3" fmla="*/ 130809 w 261632"/>
              <a:gd name="connsiteY3" fmla="*/ 0 h 261632"/>
              <a:gd name="connsiteX4" fmla="*/ 0 w 261632"/>
              <a:gd name="connsiteY4" fmla="*/ 130809 h 2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632" h="261632">
                <a:moveTo>
                  <a:pt x="0" y="130809"/>
                </a:moveTo>
                <a:cubicBezTo>
                  <a:pt x="0" y="203060"/>
                  <a:pt x="58572" y="261632"/>
                  <a:pt x="130809" y="261632"/>
                </a:cubicBezTo>
                <a:cubicBezTo>
                  <a:pt x="203060" y="261632"/>
                  <a:pt x="261632" y="203060"/>
                  <a:pt x="261632" y="130809"/>
                </a:cubicBezTo>
                <a:cubicBezTo>
                  <a:pt x="261632" y="58559"/>
                  <a:pt x="203060" y="0"/>
                  <a:pt x="130809" y="0"/>
                </a:cubicBezTo>
                <a:cubicBezTo>
                  <a:pt x="58572" y="0"/>
                  <a:pt x="0" y="58559"/>
                  <a:pt x="0" y="1308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1" name="Freeform 3"/>
          <p:cNvSpPr/>
          <p:nvPr/>
        </p:nvSpPr>
        <p:spPr>
          <a:xfrm>
            <a:off x="6494171" y="4121195"/>
            <a:ext cx="185521" cy="185521"/>
          </a:xfrm>
          <a:custGeom>
            <a:avLst/>
            <a:gdLst>
              <a:gd name="connsiteX0" fmla="*/ 0 w 185521"/>
              <a:gd name="connsiteY0" fmla="*/ 92760 h 185521"/>
              <a:gd name="connsiteX1" fmla="*/ 92760 w 185521"/>
              <a:gd name="connsiteY1" fmla="*/ 185521 h 185521"/>
              <a:gd name="connsiteX2" fmla="*/ 185521 w 185521"/>
              <a:gd name="connsiteY2" fmla="*/ 92760 h 185521"/>
              <a:gd name="connsiteX3" fmla="*/ 92760 w 185521"/>
              <a:gd name="connsiteY3" fmla="*/ 0 h 185521"/>
              <a:gd name="connsiteX4" fmla="*/ 0 w 185521"/>
              <a:gd name="connsiteY4" fmla="*/ 92760 h 185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521" h="185521">
                <a:moveTo>
                  <a:pt x="0" y="92760"/>
                </a:moveTo>
                <a:cubicBezTo>
                  <a:pt x="0" y="143992"/>
                  <a:pt x="41528" y="185521"/>
                  <a:pt x="92760" y="185521"/>
                </a:cubicBezTo>
                <a:cubicBezTo>
                  <a:pt x="143992" y="185521"/>
                  <a:pt x="185521" y="143992"/>
                  <a:pt x="185521" y="92760"/>
                </a:cubicBezTo>
                <a:cubicBezTo>
                  <a:pt x="185521" y="41528"/>
                  <a:pt x="143992" y="0"/>
                  <a:pt x="92760" y="0"/>
                </a:cubicBezTo>
                <a:cubicBezTo>
                  <a:pt x="41528" y="0"/>
                  <a:pt x="0" y="41528"/>
                  <a:pt x="0" y="92760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2" name="Freeform 3"/>
          <p:cNvSpPr/>
          <p:nvPr/>
        </p:nvSpPr>
        <p:spPr>
          <a:xfrm>
            <a:off x="6234609" y="3735453"/>
            <a:ext cx="261632" cy="261632"/>
          </a:xfrm>
          <a:custGeom>
            <a:avLst/>
            <a:gdLst>
              <a:gd name="connsiteX0" fmla="*/ 0 w 261632"/>
              <a:gd name="connsiteY0" fmla="*/ 130822 h 261632"/>
              <a:gd name="connsiteX1" fmla="*/ 130822 w 261632"/>
              <a:gd name="connsiteY1" fmla="*/ 261632 h 261632"/>
              <a:gd name="connsiteX2" fmla="*/ 261632 w 261632"/>
              <a:gd name="connsiteY2" fmla="*/ 130822 h 261632"/>
              <a:gd name="connsiteX3" fmla="*/ 130822 w 261632"/>
              <a:gd name="connsiteY3" fmla="*/ 0 h 261632"/>
              <a:gd name="connsiteX4" fmla="*/ 0 w 261632"/>
              <a:gd name="connsiteY4" fmla="*/ 130822 h 2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632" h="261632">
                <a:moveTo>
                  <a:pt x="0" y="130822"/>
                </a:moveTo>
                <a:cubicBezTo>
                  <a:pt x="0" y="203072"/>
                  <a:pt x="58572" y="261632"/>
                  <a:pt x="130822" y="261632"/>
                </a:cubicBezTo>
                <a:cubicBezTo>
                  <a:pt x="203060" y="261632"/>
                  <a:pt x="261632" y="203072"/>
                  <a:pt x="261632" y="130822"/>
                </a:cubicBezTo>
                <a:cubicBezTo>
                  <a:pt x="261632" y="58572"/>
                  <a:pt x="203060" y="0"/>
                  <a:pt x="130822" y="0"/>
                </a:cubicBezTo>
                <a:cubicBezTo>
                  <a:pt x="58572" y="0"/>
                  <a:pt x="0" y="58572"/>
                  <a:pt x="0" y="13082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3" name="Freeform 3"/>
          <p:cNvSpPr/>
          <p:nvPr/>
        </p:nvSpPr>
        <p:spPr>
          <a:xfrm>
            <a:off x="6272665" y="3773515"/>
            <a:ext cx="185521" cy="185521"/>
          </a:xfrm>
          <a:custGeom>
            <a:avLst/>
            <a:gdLst>
              <a:gd name="connsiteX0" fmla="*/ 0 w 185521"/>
              <a:gd name="connsiteY0" fmla="*/ 92760 h 185521"/>
              <a:gd name="connsiteX1" fmla="*/ 92760 w 185521"/>
              <a:gd name="connsiteY1" fmla="*/ 185521 h 185521"/>
              <a:gd name="connsiteX2" fmla="*/ 185521 w 185521"/>
              <a:gd name="connsiteY2" fmla="*/ 92760 h 185521"/>
              <a:gd name="connsiteX3" fmla="*/ 92760 w 185521"/>
              <a:gd name="connsiteY3" fmla="*/ 0 h 185521"/>
              <a:gd name="connsiteX4" fmla="*/ 0 w 185521"/>
              <a:gd name="connsiteY4" fmla="*/ 92760 h 185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521" h="185521">
                <a:moveTo>
                  <a:pt x="0" y="92760"/>
                </a:moveTo>
                <a:cubicBezTo>
                  <a:pt x="0" y="143992"/>
                  <a:pt x="41528" y="185521"/>
                  <a:pt x="92760" y="185521"/>
                </a:cubicBezTo>
                <a:cubicBezTo>
                  <a:pt x="143992" y="185521"/>
                  <a:pt x="185521" y="143992"/>
                  <a:pt x="185521" y="92760"/>
                </a:cubicBezTo>
                <a:cubicBezTo>
                  <a:pt x="185521" y="41528"/>
                  <a:pt x="143992" y="0"/>
                  <a:pt x="92760" y="0"/>
                </a:cubicBezTo>
                <a:cubicBezTo>
                  <a:pt x="41528" y="0"/>
                  <a:pt x="0" y="41528"/>
                  <a:pt x="0" y="92760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4" name="Freeform 3"/>
          <p:cNvSpPr/>
          <p:nvPr/>
        </p:nvSpPr>
        <p:spPr>
          <a:xfrm>
            <a:off x="5901122" y="3481328"/>
            <a:ext cx="261645" cy="261632"/>
          </a:xfrm>
          <a:custGeom>
            <a:avLst/>
            <a:gdLst>
              <a:gd name="connsiteX0" fmla="*/ 0 w 261645"/>
              <a:gd name="connsiteY0" fmla="*/ 130810 h 261632"/>
              <a:gd name="connsiteX1" fmla="*/ 130822 w 261645"/>
              <a:gd name="connsiteY1" fmla="*/ 261632 h 261632"/>
              <a:gd name="connsiteX2" fmla="*/ 261645 w 261645"/>
              <a:gd name="connsiteY2" fmla="*/ 130810 h 261632"/>
              <a:gd name="connsiteX3" fmla="*/ 130822 w 261645"/>
              <a:gd name="connsiteY3" fmla="*/ 0 h 261632"/>
              <a:gd name="connsiteX4" fmla="*/ 0 w 261645"/>
              <a:gd name="connsiteY4" fmla="*/ 130810 h 2616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1645" h="261632">
                <a:moveTo>
                  <a:pt x="0" y="130810"/>
                </a:moveTo>
                <a:cubicBezTo>
                  <a:pt x="0" y="203060"/>
                  <a:pt x="58572" y="261632"/>
                  <a:pt x="130822" y="261632"/>
                </a:cubicBezTo>
                <a:cubicBezTo>
                  <a:pt x="203072" y="261632"/>
                  <a:pt x="261645" y="203060"/>
                  <a:pt x="261645" y="130810"/>
                </a:cubicBezTo>
                <a:cubicBezTo>
                  <a:pt x="261645" y="58559"/>
                  <a:pt x="203072" y="0"/>
                  <a:pt x="130822" y="0"/>
                </a:cubicBezTo>
                <a:cubicBezTo>
                  <a:pt x="58572" y="0"/>
                  <a:pt x="0" y="58559"/>
                  <a:pt x="0" y="13081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5" name="Freeform 3"/>
          <p:cNvSpPr/>
          <p:nvPr/>
        </p:nvSpPr>
        <p:spPr>
          <a:xfrm>
            <a:off x="5939178" y="3519378"/>
            <a:ext cx="185521" cy="185521"/>
          </a:xfrm>
          <a:custGeom>
            <a:avLst/>
            <a:gdLst>
              <a:gd name="connsiteX0" fmla="*/ 0 w 185521"/>
              <a:gd name="connsiteY0" fmla="*/ 92760 h 185521"/>
              <a:gd name="connsiteX1" fmla="*/ 92760 w 185521"/>
              <a:gd name="connsiteY1" fmla="*/ 185521 h 185521"/>
              <a:gd name="connsiteX2" fmla="*/ 185521 w 185521"/>
              <a:gd name="connsiteY2" fmla="*/ 92760 h 185521"/>
              <a:gd name="connsiteX3" fmla="*/ 92760 w 185521"/>
              <a:gd name="connsiteY3" fmla="*/ 0 h 185521"/>
              <a:gd name="connsiteX4" fmla="*/ 0 w 185521"/>
              <a:gd name="connsiteY4" fmla="*/ 92760 h 1855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521" h="185521">
                <a:moveTo>
                  <a:pt x="0" y="92760"/>
                </a:moveTo>
                <a:cubicBezTo>
                  <a:pt x="0" y="143992"/>
                  <a:pt x="41528" y="185521"/>
                  <a:pt x="92760" y="185521"/>
                </a:cubicBezTo>
                <a:cubicBezTo>
                  <a:pt x="143992" y="185521"/>
                  <a:pt x="185521" y="143992"/>
                  <a:pt x="185521" y="92760"/>
                </a:cubicBezTo>
                <a:cubicBezTo>
                  <a:pt x="185521" y="41529"/>
                  <a:pt x="143992" y="0"/>
                  <a:pt x="92760" y="0"/>
                </a:cubicBezTo>
                <a:cubicBezTo>
                  <a:pt x="41528" y="0"/>
                  <a:pt x="0" y="41529"/>
                  <a:pt x="0" y="92760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6" name="Freeform 3"/>
          <p:cNvSpPr/>
          <p:nvPr/>
        </p:nvSpPr>
        <p:spPr>
          <a:xfrm>
            <a:off x="12231592" y="3130591"/>
            <a:ext cx="336334" cy="416737"/>
          </a:xfrm>
          <a:custGeom>
            <a:avLst/>
            <a:gdLst>
              <a:gd name="connsiteX0" fmla="*/ 271285 w 336334"/>
              <a:gd name="connsiteY0" fmla="*/ 187109 h 416737"/>
              <a:gd name="connsiteX1" fmla="*/ 290233 w 336334"/>
              <a:gd name="connsiteY1" fmla="*/ 122059 h 416737"/>
              <a:gd name="connsiteX2" fmla="*/ 168161 w 336334"/>
              <a:gd name="connsiteY2" fmla="*/ 0 h 416737"/>
              <a:gd name="connsiteX3" fmla="*/ 46088 w 336334"/>
              <a:gd name="connsiteY3" fmla="*/ 122059 h 416737"/>
              <a:gd name="connsiteX4" fmla="*/ 65100 w 336334"/>
              <a:gd name="connsiteY4" fmla="*/ 187198 h 416737"/>
              <a:gd name="connsiteX5" fmla="*/ 0 w 336334"/>
              <a:gd name="connsiteY5" fmla="*/ 319798 h 416737"/>
              <a:gd name="connsiteX6" fmla="*/ 0 w 336334"/>
              <a:gd name="connsiteY6" fmla="*/ 342976 h 416737"/>
              <a:gd name="connsiteX7" fmla="*/ 168161 w 336334"/>
              <a:gd name="connsiteY7" fmla="*/ 416737 h 416737"/>
              <a:gd name="connsiteX8" fmla="*/ 336334 w 336334"/>
              <a:gd name="connsiteY8" fmla="*/ 342976 h 416737"/>
              <a:gd name="connsiteX9" fmla="*/ 336334 w 336334"/>
              <a:gd name="connsiteY9" fmla="*/ 319798 h 416737"/>
              <a:gd name="connsiteX10" fmla="*/ 287147 w 336334"/>
              <a:gd name="connsiteY10" fmla="*/ 200939 h 416737"/>
              <a:gd name="connsiteX11" fmla="*/ 271285 w 336334"/>
              <a:gd name="connsiteY11" fmla="*/ 187109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71285" y="187109"/>
                </a:moveTo>
                <a:cubicBezTo>
                  <a:pt x="283223" y="168262"/>
                  <a:pt x="290233" y="145986"/>
                  <a:pt x="290233" y="122059"/>
                </a:cubicBezTo>
                <a:cubicBezTo>
                  <a:pt x="290233" y="54762"/>
                  <a:pt x="235484" y="0"/>
                  <a:pt x="168161" y="0"/>
                </a:cubicBezTo>
                <a:cubicBezTo>
                  <a:pt x="100851" y="0"/>
                  <a:pt x="46088" y="54762"/>
                  <a:pt x="46088" y="122059"/>
                </a:cubicBezTo>
                <a:cubicBezTo>
                  <a:pt x="46088" y="146024"/>
                  <a:pt x="53124" y="168325"/>
                  <a:pt x="65100" y="187198"/>
                </a:cubicBezTo>
                <a:cubicBezTo>
                  <a:pt x="25565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1" y="416737"/>
                </a:cubicBezTo>
                <a:cubicBezTo>
                  <a:pt x="207607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66"/>
                  <a:pt x="318872" y="232651"/>
                  <a:pt x="287147" y="200939"/>
                </a:cubicBezTo>
                <a:cubicBezTo>
                  <a:pt x="282130" y="195922"/>
                  <a:pt x="276783" y="191401"/>
                  <a:pt x="271285" y="1871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7" name="Freeform 3"/>
          <p:cNvSpPr/>
          <p:nvPr/>
        </p:nvSpPr>
        <p:spPr>
          <a:xfrm>
            <a:off x="12588835" y="3130591"/>
            <a:ext cx="336334" cy="416737"/>
          </a:xfrm>
          <a:custGeom>
            <a:avLst/>
            <a:gdLst>
              <a:gd name="connsiteX0" fmla="*/ 271285 w 336334"/>
              <a:gd name="connsiteY0" fmla="*/ 187109 h 416737"/>
              <a:gd name="connsiteX1" fmla="*/ 290245 w 336334"/>
              <a:gd name="connsiteY1" fmla="*/ 122059 h 416737"/>
              <a:gd name="connsiteX2" fmla="*/ 168161 w 336334"/>
              <a:gd name="connsiteY2" fmla="*/ 0 h 416737"/>
              <a:gd name="connsiteX3" fmla="*/ 46088 w 336334"/>
              <a:gd name="connsiteY3" fmla="*/ 122059 h 416737"/>
              <a:gd name="connsiteX4" fmla="*/ 65100 w 336334"/>
              <a:gd name="connsiteY4" fmla="*/ 187198 h 416737"/>
              <a:gd name="connsiteX5" fmla="*/ 0 w 336334"/>
              <a:gd name="connsiteY5" fmla="*/ 319798 h 416737"/>
              <a:gd name="connsiteX6" fmla="*/ 0 w 336334"/>
              <a:gd name="connsiteY6" fmla="*/ 342976 h 416737"/>
              <a:gd name="connsiteX7" fmla="*/ 168161 w 336334"/>
              <a:gd name="connsiteY7" fmla="*/ 416737 h 416737"/>
              <a:gd name="connsiteX8" fmla="*/ 336334 w 336334"/>
              <a:gd name="connsiteY8" fmla="*/ 342976 h 416737"/>
              <a:gd name="connsiteX9" fmla="*/ 336334 w 336334"/>
              <a:gd name="connsiteY9" fmla="*/ 319798 h 416737"/>
              <a:gd name="connsiteX10" fmla="*/ 287160 w 336334"/>
              <a:gd name="connsiteY10" fmla="*/ 200939 h 416737"/>
              <a:gd name="connsiteX11" fmla="*/ 271285 w 336334"/>
              <a:gd name="connsiteY11" fmla="*/ 187109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71285" y="187109"/>
                </a:moveTo>
                <a:cubicBezTo>
                  <a:pt x="283223" y="168262"/>
                  <a:pt x="290245" y="145986"/>
                  <a:pt x="290245" y="122059"/>
                </a:cubicBezTo>
                <a:cubicBezTo>
                  <a:pt x="290245" y="54762"/>
                  <a:pt x="235470" y="0"/>
                  <a:pt x="168161" y="0"/>
                </a:cubicBezTo>
                <a:cubicBezTo>
                  <a:pt x="100851" y="0"/>
                  <a:pt x="46088" y="54762"/>
                  <a:pt x="46088" y="122059"/>
                </a:cubicBezTo>
                <a:cubicBezTo>
                  <a:pt x="46088" y="146024"/>
                  <a:pt x="53124" y="168325"/>
                  <a:pt x="65100" y="187198"/>
                </a:cubicBezTo>
                <a:cubicBezTo>
                  <a:pt x="25565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1" y="416737"/>
                </a:cubicBezTo>
                <a:cubicBezTo>
                  <a:pt x="207607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66"/>
                  <a:pt x="318858" y="232651"/>
                  <a:pt x="287160" y="200939"/>
                </a:cubicBezTo>
                <a:cubicBezTo>
                  <a:pt x="282143" y="195922"/>
                  <a:pt x="276783" y="191401"/>
                  <a:pt x="271285" y="1871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8" name="Freeform 3"/>
          <p:cNvSpPr/>
          <p:nvPr/>
        </p:nvSpPr>
        <p:spPr>
          <a:xfrm>
            <a:off x="12946079" y="3130591"/>
            <a:ext cx="336334" cy="416737"/>
          </a:xfrm>
          <a:custGeom>
            <a:avLst/>
            <a:gdLst>
              <a:gd name="connsiteX0" fmla="*/ 271285 w 336334"/>
              <a:gd name="connsiteY0" fmla="*/ 187109 h 416737"/>
              <a:gd name="connsiteX1" fmla="*/ 290245 w 336334"/>
              <a:gd name="connsiteY1" fmla="*/ 122059 h 416737"/>
              <a:gd name="connsiteX2" fmla="*/ 168161 w 336334"/>
              <a:gd name="connsiteY2" fmla="*/ 0 h 416737"/>
              <a:gd name="connsiteX3" fmla="*/ 46101 w 336334"/>
              <a:gd name="connsiteY3" fmla="*/ 122059 h 416737"/>
              <a:gd name="connsiteX4" fmla="*/ 65100 w 336334"/>
              <a:gd name="connsiteY4" fmla="*/ 187198 h 416737"/>
              <a:gd name="connsiteX5" fmla="*/ 0 w 336334"/>
              <a:gd name="connsiteY5" fmla="*/ 319798 h 416737"/>
              <a:gd name="connsiteX6" fmla="*/ 0 w 336334"/>
              <a:gd name="connsiteY6" fmla="*/ 342976 h 416737"/>
              <a:gd name="connsiteX7" fmla="*/ 168161 w 336334"/>
              <a:gd name="connsiteY7" fmla="*/ 416737 h 416737"/>
              <a:gd name="connsiteX8" fmla="*/ 336334 w 336334"/>
              <a:gd name="connsiteY8" fmla="*/ 342976 h 416737"/>
              <a:gd name="connsiteX9" fmla="*/ 336334 w 336334"/>
              <a:gd name="connsiteY9" fmla="*/ 319798 h 416737"/>
              <a:gd name="connsiteX10" fmla="*/ 287160 w 336334"/>
              <a:gd name="connsiteY10" fmla="*/ 200939 h 416737"/>
              <a:gd name="connsiteX11" fmla="*/ 271285 w 336334"/>
              <a:gd name="connsiteY11" fmla="*/ 187109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71285" y="187109"/>
                </a:moveTo>
                <a:cubicBezTo>
                  <a:pt x="283223" y="168262"/>
                  <a:pt x="290245" y="145986"/>
                  <a:pt x="290245" y="122059"/>
                </a:cubicBezTo>
                <a:cubicBezTo>
                  <a:pt x="290245" y="54762"/>
                  <a:pt x="235484" y="0"/>
                  <a:pt x="168161" y="0"/>
                </a:cubicBezTo>
                <a:cubicBezTo>
                  <a:pt x="100863" y="0"/>
                  <a:pt x="46101" y="54762"/>
                  <a:pt x="46101" y="122059"/>
                </a:cubicBezTo>
                <a:cubicBezTo>
                  <a:pt x="46101" y="146024"/>
                  <a:pt x="53137" y="168325"/>
                  <a:pt x="65100" y="187198"/>
                </a:cubicBezTo>
                <a:cubicBezTo>
                  <a:pt x="25565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1" y="416737"/>
                </a:cubicBezTo>
                <a:cubicBezTo>
                  <a:pt x="207619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66"/>
                  <a:pt x="318872" y="232651"/>
                  <a:pt x="287160" y="200939"/>
                </a:cubicBezTo>
                <a:cubicBezTo>
                  <a:pt x="282130" y="195922"/>
                  <a:pt x="276783" y="191401"/>
                  <a:pt x="271285" y="1871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29" name="Freeform 3"/>
          <p:cNvSpPr/>
          <p:nvPr/>
        </p:nvSpPr>
        <p:spPr>
          <a:xfrm>
            <a:off x="13303329" y="3130591"/>
            <a:ext cx="336332" cy="416737"/>
          </a:xfrm>
          <a:custGeom>
            <a:avLst/>
            <a:gdLst>
              <a:gd name="connsiteX0" fmla="*/ 271284 w 336332"/>
              <a:gd name="connsiteY0" fmla="*/ 187109 h 416737"/>
              <a:gd name="connsiteX1" fmla="*/ 290245 w 336332"/>
              <a:gd name="connsiteY1" fmla="*/ 122059 h 416737"/>
              <a:gd name="connsiteX2" fmla="*/ 168160 w 336332"/>
              <a:gd name="connsiteY2" fmla="*/ 0 h 416737"/>
              <a:gd name="connsiteX3" fmla="*/ 46087 w 336332"/>
              <a:gd name="connsiteY3" fmla="*/ 122059 h 416737"/>
              <a:gd name="connsiteX4" fmla="*/ 65099 w 336332"/>
              <a:gd name="connsiteY4" fmla="*/ 187198 h 416737"/>
              <a:gd name="connsiteX5" fmla="*/ 0 w 336332"/>
              <a:gd name="connsiteY5" fmla="*/ 319798 h 416737"/>
              <a:gd name="connsiteX6" fmla="*/ 0 w 336332"/>
              <a:gd name="connsiteY6" fmla="*/ 342976 h 416737"/>
              <a:gd name="connsiteX7" fmla="*/ 168160 w 336332"/>
              <a:gd name="connsiteY7" fmla="*/ 416737 h 416737"/>
              <a:gd name="connsiteX8" fmla="*/ 336332 w 336332"/>
              <a:gd name="connsiteY8" fmla="*/ 342976 h 416737"/>
              <a:gd name="connsiteX9" fmla="*/ 336332 w 336332"/>
              <a:gd name="connsiteY9" fmla="*/ 319798 h 416737"/>
              <a:gd name="connsiteX10" fmla="*/ 287146 w 336332"/>
              <a:gd name="connsiteY10" fmla="*/ 200939 h 416737"/>
              <a:gd name="connsiteX11" fmla="*/ 271284 w 336332"/>
              <a:gd name="connsiteY11" fmla="*/ 187109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2" h="416737">
                <a:moveTo>
                  <a:pt x="271284" y="187109"/>
                </a:moveTo>
                <a:cubicBezTo>
                  <a:pt x="283221" y="168262"/>
                  <a:pt x="290245" y="145986"/>
                  <a:pt x="290245" y="122059"/>
                </a:cubicBezTo>
                <a:cubicBezTo>
                  <a:pt x="290245" y="54762"/>
                  <a:pt x="235483" y="0"/>
                  <a:pt x="168160" y="0"/>
                </a:cubicBezTo>
                <a:cubicBezTo>
                  <a:pt x="100863" y="0"/>
                  <a:pt x="46087" y="54762"/>
                  <a:pt x="46087" y="122059"/>
                </a:cubicBezTo>
                <a:cubicBezTo>
                  <a:pt x="46087" y="146024"/>
                  <a:pt x="53123" y="168325"/>
                  <a:pt x="65099" y="187198"/>
                </a:cubicBezTo>
                <a:cubicBezTo>
                  <a:pt x="25564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0" y="416737"/>
                </a:cubicBezTo>
                <a:cubicBezTo>
                  <a:pt x="207619" y="416737"/>
                  <a:pt x="336332" y="411416"/>
                  <a:pt x="336332" y="342976"/>
                </a:cubicBezTo>
                <a:lnTo>
                  <a:pt x="336332" y="319798"/>
                </a:lnTo>
                <a:cubicBezTo>
                  <a:pt x="336332" y="274878"/>
                  <a:pt x="318870" y="232664"/>
                  <a:pt x="287146" y="200939"/>
                </a:cubicBezTo>
                <a:cubicBezTo>
                  <a:pt x="282130" y="195922"/>
                  <a:pt x="276783" y="191401"/>
                  <a:pt x="271284" y="18710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0" name="Freeform 3"/>
          <p:cNvSpPr/>
          <p:nvPr/>
        </p:nvSpPr>
        <p:spPr>
          <a:xfrm>
            <a:off x="13660573" y="3130590"/>
            <a:ext cx="336334" cy="416737"/>
          </a:xfrm>
          <a:custGeom>
            <a:avLst/>
            <a:gdLst>
              <a:gd name="connsiteX0" fmla="*/ 287146 w 336334"/>
              <a:gd name="connsiteY0" fmla="*/ 200939 h 416737"/>
              <a:gd name="connsiteX1" fmla="*/ 271271 w 336334"/>
              <a:gd name="connsiteY1" fmla="*/ 187109 h 416737"/>
              <a:gd name="connsiteX2" fmla="*/ 290233 w 336334"/>
              <a:gd name="connsiteY2" fmla="*/ 122072 h 416737"/>
              <a:gd name="connsiteX3" fmla="*/ 168160 w 336334"/>
              <a:gd name="connsiteY3" fmla="*/ 0 h 416737"/>
              <a:gd name="connsiteX4" fmla="*/ 46101 w 336334"/>
              <a:gd name="connsiteY4" fmla="*/ 122072 h 416737"/>
              <a:gd name="connsiteX5" fmla="*/ 65099 w 336334"/>
              <a:gd name="connsiteY5" fmla="*/ 187198 h 416737"/>
              <a:gd name="connsiteX6" fmla="*/ 0 w 336334"/>
              <a:gd name="connsiteY6" fmla="*/ 319798 h 416737"/>
              <a:gd name="connsiteX7" fmla="*/ 0 w 336334"/>
              <a:gd name="connsiteY7" fmla="*/ 342976 h 416737"/>
              <a:gd name="connsiteX8" fmla="*/ 168160 w 336334"/>
              <a:gd name="connsiteY8" fmla="*/ 416737 h 416737"/>
              <a:gd name="connsiteX9" fmla="*/ 336334 w 336334"/>
              <a:gd name="connsiteY9" fmla="*/ 342976 h 416737"/>
              <a:gd name="connsiteX10" fmla="*/ 336334 w 336334"/>
              <a:gd name="connsiteY10" fmla="*/ 319798 h 416737"/>
              <a:gd name="connsiteX11" fmla="*/ 287146 w 336334"/>
              <a:gd name="connsiteY11" fmla="*/ 200939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87146" y="200939"/>
                </a:moveTo>
                <a:cubicBezTo>
                  <a:pt x="282130" y="195922"/>
                  <a:pt x="276783" y="191401"/>
                  <a:pt x="271271" y="187109"/>
                </a:cubicBezTo>
                <a:cubicBezTo>
                  <a:pt x="283223" y="168262"/>
                  <a:pt x="290233" y="145986"/>
                  <a:pt x="290233" y="122072"/>
                </a:cubicBezTo>
                <a:cubicBezTo>
                  <a:pt x="290233" y="54762"/>
                  <a:pt x="235470" y="0"/>
                  <a:pt x="168160" y="0"/>
                </a:cubicBezTo>
                <a:cubicBezTo>
                  <a:pt x="100851" y="0"/>
                  <a:pt x="46101" y="54762"/>
                  <a:pt x="46101" y="122072"/>
                </a:cubicBezTo>
                <a:cubicBezTo>
                  <a:pt x="46101" y="146024"/>
                  <a:pt x="53123" y="168325"/>
                  <a:pt x="65099" y="187198"/>
                </a:cubicBezTo>
                <a:cubicBezTo>
                  <a:pt x="25564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0" y="416737"/>
                </a:cubicBezTo>
                <a:cubicBezTo>
                  <a:pt x="207607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66"/>
                  <a:pt x="318858" y="232664"/>
                  <a:pt x="287146" y="200939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1" name="Freeform 3"/>
          <p:cNvSpPr/>
          <p:nvPr/>
        </p:nvSpPr>
        <p:spPr>
          <a:xfrm>
            <a:off x="12231592" y="3607201"/>
            <a:ext cx="336334" cy="416737"/>
          </a:xfrm>
          <a:custGeom>
            <a:avLst/>
            <a:gdLst>
              <a:gd name="connsiteX0" fmla="*/ 271285 w 336334"/>
              <a:gd name="connsiteY0" fmla="*/ 187121 h 416737"/>
              <a:gd name="connsiteX1" fmla="*/ 290233 w 336334"/>
              <a:gd name="connsiteY1" fmla="*/ 122072 h 416737"/>
              <a:gd name="connsiteX2" fmla="*/ 168161 w 336334"/>
              <a:gd name="connsiteY2" fmla="*/ 0 h 416737"/>
              <a:gd name="connsiteX3" fmla="*/ 46088 w 336334"/>
              <a:gd name="connsiteY3" fmla="*/ 122072 h 416737"/>
              <a:gd name="connsiteX4" fmla="*/ 65100 w 336334"/>
              <a:gd name="connsiteY4" fmla="*/ 187210 h 416737"/>
              <a:gd name="connsiteX5" fmla="*/ 0 w 336334"/>
              <a:gd name="connsiteY5" fmla="*/ 319798 h 416737"/>
              <a:gd name="connsiteX6" fmla="*/ 0 w 336334"/>
              <a:gd name="connsiteY6" fmla="*/ 342976 h 416737"/>
              <a:gd name="connsiteX7" fmla="*/ 168161 w 336334"/>
              <a:gd name="connsiteY7" fmla="*/ 416737 h 416737"/>
              <a:gd name="connsiteX8" fmla="*/ 336334 w 336334"/>
              <a:gd name="connsiteY8" fmla="*/ 342976 h 416737"/>
              <a:gd name="connsiteX9" fmla="*/ 336334 w 336334"/>
              <a:gd name="connsiteY9" fmla="*/ 319798 h 416737"/>
              <a:gd name="connsiteX10" fmla="*/ 287147 w 336334"/>
              <a:gd name="connsiteY10" fmla="*/ 200939 h 416737"/>
              <a:gd name="connsiteX11" fmla="*/ 271285 w 336334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71285" y="187121"/>
                </a:moveTo>
                <a:cubicBezTo>
                  <a:pt x="283223" y="168262"/>
                  <a:pt x="290233" y="145999"/>
                  <a:pt x="290233" y="122072"/>
                </a:cubicBezTo>
                <a:cubicBezTo>
                  <a:pt x="290233" y="54762"/>
                  <a:pt x="235484" y="0"/>
                  <a:pt x="168161" y="0"/>
                </a:cubicBezTo>
                <a:cubicBezTo>
                  <a:pt x="100851" y="0"/>
                  <a:pt x="46088" y="54762"/>
                  <a:pt x="46088" y="122072"/>
                </a:cubicBezTo>
                <a:cubicBezTo>
                  <a:pt x="46088" y="146037"/>
                  <a:pt x="53124" y="168338"/>
                  <a:pt x="65100" y="187210"/>
                </a:cubicBezTo>
                <a:cubicBezTo>
                  <a:pt x="25565" y="218008"/>
                  <a:pt x="0" y="265925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1" y="416737"/>
                </a:cubicBezTo>
                <a:cubicBezTo>
                  <a:pt x="207607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65"/>
                  <a:pt x="318872" y="232663"/>
                  <a:pt x="287147" y="200939"/>
                </a:cubicBezTo>
                <a:cubicBezTo>
                  <a:pt x="282130" y="195935"/>
                  <a:pt x="276783" y="191401"/>
                  <a:pt x="271285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2" name="Freeform 3"/>
          <p:cNvSpPr/>
          <p:nvPr/>
        </p:nvSpPr>
        <p:spPr>
          <a:xfrm>
            <a:off x="12588835" y="3607195"/>
            <a:ext cx="336334" cy="416750"/>
          </a:xfrm>
          <a:custGeom>
            <a:avLst/>
            <a:gdLst>
              <a:gd name="connsiteX0" fmla="*/ 271285 w 336334"/>
              <a:gd name="connsiteY0" fmla="*/ 187121 h 416750"/>
              <a:gd name="connsiteX1" fmla="*/ 290245 w 336334"/>
              <a:gd name="connsiteY1" fmla="*/ 122072 h 416750"/>
              <a:gd name="connsiteX2" fmla="*/ 168161 w 336334"/>
              <a:gd name="connsiteY2" fmla="*/ 0 h 416750"/>
              <a:gd name="connsiteX3" fmla="*/ 46088 w 336334"/>
              <a:gd name="connsiteY3" fmla="*/ 122072 h 416750"/>
              <a:gd name="connsiteX4" fmla="*/ 65100 w 336334"/>
              <a:gd name="connsiteY4" fmla="*/ 187210 h 416750"/>
              <a:gd name="connsiteX5" fmla="*/ 0 w 336334"/>
              <a:gd name="connsiteY5" fmla="*/ 319811 h 416750"/>
              <a:gd name="connsiteX6" fmla="*/ 0 w 336334"/>
              <a:gd name="connsiteY6" fmla="*/ 342988 h 416750"/>
              <a:gd name="connsiteX7" fmla="*/ 168161 w 336334"/>
              <a:gd name="connsiteY7" fmla="*/ 416750 h 416750"/>
              <a:gd name="connsiteX8" fmla="*/ 336334 w 336334"/>
              <a:gd name="connsiteY8" fmla="*/ 342988 h 416750"/>
              <a:gd name="connsiteX9" fmla="*/ 336334 w 336334"/>
              <a:gd name="connsiteY9" fmla="*/ 319811 h 416750"/>
              <a:gd name="connsiteX10" fmla="*/ 287160 w 336334"/>
              <a:gd name="connsiteY10" fmla="*/ 200951 h 416750"/>
              <a:gd name="connsiteX11" fmla="*/ 271285 w 336334"/>
              <a:gd name="connsiteY11" fmla="*/ 187121 h 416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50">
                <a:moveTo>
                  <a:pt x="271285" y="187121"/>
                </a:moveTo>
                <a:cubicBezTo>
                  <a:pt x="283223" y="168274"/>
                  <a:pt x="290245" y="145999"/>
                  <a:pt x="290245" y="122072"/>
                </a:cubicBezTo>
                <a:cubicBezTo>
                  <a:pt x="290245" y="54775"/>
                  <a:pt x="235470" y="0"/>
                  <a:pt x="168161" y="0"/>
                </a:cubicBezTo>
                <a:cubicBezTo>
                  <a:pt x="100851" y="0"/>
                  <a:pt x="46088" y="54775"/>
                  <a:pt x="46088" y="122072"/>
                </a:cubicBezTo>
                <a:cubicBezTo>
                  <a:pt x="46088" y="146037"/>
                  <a:pt x="53124" y="168338"/>
                  <a:pt x="65100" y="187210"/>
                </a:cubicBezTo>
                <a:cubicBezTo>
                  <a:pt x="25565" y="218008"/>
                  <a:pt x="0" y="265925"/>
                  <a:pt x="0" y="319811"/>
                </a:cubicBezTo>
                <a:lnTo>
                  <a:pt x="0" y="342988"/>
                </a:lnTo>
                <a:cubicBezTo>
                  <a:pt x="0" y="411428"/>
                  <a:pt x="128714" y="416750"/>
                  <a:pt x="168161" y="416750"/>
                </a:cubicBezTo>
                <a:cubicBezTo>
                  <a:pt x="207607" y="416750"/>
                  <a:pt x="336334" y="411428"/>
                  <a:pt x="336334" y="342988"/>
                </a:cubicBezTo>
                <a:lnTo>
                  <a:pt x="336334" y="319811"/>
                </a:lnTo>
                <a:cubicBezTo>
                  <a:pt x="336334" y="274878"/>
                  <a:pt x="318858" y="232663"/>
                  <a:pt x="287160" y="200951"/>
                </a:cubicBezTo>
                <a:cubicBezTo>
                  <a:pt x="282143" y="195935"/>
                  <a:pt x="276783" y="191414"/>
                  <a:pt x="271285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3" name="Freeform 3"/>
          <p:cNvSpPr/>
          <p:nvPr/>
        </p:nvSpPr>
        <p:spPr>
          <a:xfrm>
            <a:off x="12946079" y="3607201"/>
            <a:ext cx="336334" cy="416737"/>
          </a:xfrm>
          <a:custGeom>
            <a:avLst/>
            <a:gdLst>
              <a:gd name="connsiteX0" fmla="*/ 271285 w 336334"/>
              <a:gd name="connsiteY0" fmla="*/ 187121 h 416737"/>
              <a:gd name="connsiteX1" fmla="*/ 290245 w 336334"/>
              <a:gd name="connsiteY1" fmla="*/ 122072 h 416737"/>
              <a:gd name="connsiteX2" fmla="*/ 168161 w 336334"/>
              <a:gd name="connsiteY2" fmla="*/ 0 h 416737"/>
              <a:gd name="connsiteX3" fmla="*/ 46101 w 336334"/>
              <a:gd name="connsiteY3" fmla="*/ 122072 h 416737"/>
              <a:gd name="connsiteX4" fmla="*/ 65100 w 336334"/>
              <a:gd name="connsiteY4" fmla="*/ 187198 h 416737"/>
              <a:gd name="connsiteX5" fmla="*/ 0 w 336334"/>
              <a:gd name="connsiteY5" fmla="*/ 319798 h 416737"/>
              <a:gd name="connsiteX6" fmla="*/ 0 w 336334"/>
              <a:gd name="connsiteY6" fmla="*/ 342976 h 416737"/>
              <a:gd name="connsiteX7" fmla="*/ 168161 w 336334"/>
              <a:gd name="connsiteY7" fmla="*/ 416737 h 416737"/>
              <a:gd name="connsiteX8" fmla="*/ 336334 w 336334"/>
              <a:gd name="connsiteY8" fmla="*/ 342976 h 416737"/>
              <a:gd name="connsiteX9" fmla="*/ 336334 w 336334"/>
              <a:gd name="connsiteY9" fmla="*/ 319798 h 416737"/>
              <a:gd name="connsiteX10" fmla="*/ 287160 w 336334"/>
              <a:gd name="connsiteY10" fmla="*/ 200939 h 416737"/>
              <a:gd name="connsiteX11" fmla="*/ 271285 w 336334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71285" y="187121"/>
                </a:moveTo>
                <a:cubicBezTo>
                  <a:pt x="283223" y="168262"/>
                  <a:pt x="290245" y="145999"/>
                  <a:pt x="290245" y="122072"/>
                </a:cubicBezTo>
                <a:cubicBezTo>
                  <a:pt x="290245" y="54762"/>
                  <a:pt x="235484" y="0"/>
                  <a:pt x="168161" y="0"/>
                </a:cubicBezTo>
                <a:cubicBezTo>
                  <a:pt x="100863" y="0"/>
                  <a:pt x="46101" y="54762"/>
                  <a:pt x="46101" y="122072"/>
                </a:cubicBezTo>
                <a:cubicBezTo>
                  <a:pt x="46101" y="146037"/>
                  <a:pt x="53137" y="168338"/>
                  <a:pt x="65100" y="187198"/>
                </a:cubicBezTo>
                <a:cubicBezTo>
                  <a:pt x="25565" y="218008"/>
                  <a:pt x="0" y="265925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1" y="416737"/>
                </a:cubicBezTo>
                <a:cubicBezTo>
                  <a:pt x="207619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65"/>
                  <a:pt x="318872" y="232663"/>
                  <a:pt x="287160" y="200939"/>
                </a:cubicBezTo>
                <a:cubicBezTo>
                  <a:pt x="282130" y="195935"/>
                  <a:pt x="276783" y="191401"/>
                  <a:pt x="271285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4" name="Freeform 3"/>
          <p:cNvSpPr/>
          <p:nvPr/>
        </p:nvSpPr>
        <p:spPr>
          <a:xfrm>
            <a:off x="13303329" y="3607201"/>
            <a:ext cx="336332" cy="416737"/>
          </a:xfrm>
          <a:custGeom>
            <a:avLst/>
            <a:gdLst>
              <a:gd name="connsiteX0" fmla="*/ 271284 w 336332"/>
              <a:gd name="connsiteY0" fmla="*/ 187121 h 416737"/>
              <a:gd name="connsiteX1" fmla="*/ 290245 w 336332"/>
              <a:gd name="connsiteY1" fmla="*/ 122072 h 416737"/>
              <a:gd name="connsiteX2" fmla="*/ 168160 w 336332"/>
              <a:gd name="connsiteY2" fmla="*/ 0 h 416737"/>
              <a:gd name="connsiteX3" fmla="*/ 46087 w 336332"/>
              <a:gd name="connsiteY3" fmla="*/ 122072 h 416737"/>
              <a:gd name="connsiteX4" fmla="*/ 65099 w 336332"/>
              <a:gd name="connsiteY4" fmla="*/ 187210 h 416737"/>
              <a:gd name="connsiteX5" fmla="*/ 0 w 336332"/>
              <a:gd name="connsiteY5" fmla="*/ 319798 h 416737"/>
              <a:gd name="connsiteX6" fmla="*/ 0 w 336332"/>
              <a:gd name="connsiteY6" fmla="*/ 342976 h 416737"/>
              <a:gd name="connsiteX7" fmla="*/ 168160 w 336332"/>
              <a:gd name="connsiteY7" fmla="*/ 416737 h 416737"/>
              <a:gd name="connsiteX8" fmla="*/ 336332 w 336332"/>
              <a:gd name="connsiteY8" fmla="*/ 342976 h 416737"/>
              <a:gd name="connsiteX9" fmla="*/ 336332 w 336332"/>
              <a:gd name="connsiteY9" fmla="*/ 319798 h 416737"/>
              <a:gd name="connsiteX10" fmla="*/ 287146 w 336332"/>
              <a:gd name="connsiteY10" fmla="*/ 200939 h 416737"/>
              <a:gd name="connsiteX11" fmla="*/ 271284 w 336332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2" h="416737">
                <a:moveTo>
                  <a:pt x="271284" y="187121"/>
                </a:moveTo>
                <a:cubicBezTo>
                  <a:pt x="283221" y="168262"/>
                  <a:pt x="290245" y="145999"/>
                  <a:pt x="290245" y="122072"/>
                </a:cubicBezTo>
                <a:cubicBezTo>
                  <a:pt x="290245" y="54762"/>
                  <a:pt x="235483" y="0"/>
                  <a:pt x="168160" y="0"/>
                </a:cubicBezTo>
                <a:cubicBezTo>
                  <a:pt x="100863" y="0"/>
                  <a:pt x="46087" y="54762"/>
                  <a:pt x="46087" y="122072"/>
                </a:cubicBezTo>
                <a:cubicBezTo>
                  <a:pt x="46087" y="146037"/>
                  <a:pt x="53123" y="168338"/>
                  <a:pt x="65099" y="187210"/>
                </a:cubicBezTo>
                <a:cubicBezTo>
                  <a:pt x="25564" y="218008"/>
                  <a:pt x="0" y="265925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0" y="416737"/>
                </a:cubicBezTo>
                <a:cubicBezTo>
                  <a:pt x="207619" y="416737"/>
                  <a:pt x="336332" y="411416"/>
                  <a:pt x="336332" y="342976"/>
                </a:cubicBezTo>
                <a:lnTo>
                  <a:pt x="336332" y="319798"/>
                </a:lnTo>
                <a:cubicBezTo>
                  <a:pt x="336332" y="274878"/>
                  <a:pt x="318870" y="232663"/>
                  <a:pt x="287146" y="200939"/>
                </a:cubicBezTo>
                <a:cubicBezTo>
                  <a:pt x="282130" y="195935"/>
                  <a:pt x="276783" y="191401"/>
                  <a:pt x="271284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5" name="Freeform 3"/>
          <p:cNvSpPr/>
          <p:nvPr/>
        </p:nvSpPr>
        <p:spPr>
          <a:xfrm>
            <a:off x="13660565" y="3607201"/>
            <a:ext cx="336346" cy="416737"/>
          </a:xfrm>
          <a:custGeom>
            <a:avLst/>
            <a:gdLst>
              <a:gd name="connsiteX0" fmla="*/ 271284 w 336346"/>
              <a:gd name="connsiteY0" fmla="*/ 187121 h 416737"/>
              <a:gd name="connsiteX1" fmla="*/ 290245 w 336346"/>
              <a:gd name="connsiteY1" fmla="*/ 122072 h 416737"/>
              <a:gd name="connsiteX2" fmla="*/ 168172 w 336346"/>
              <a:gd name="connsiteY2" fmla="*/ 0 h 416737"/>
              <a:gd name="connsiteX3" fmla="*/ 46101 w 336346"/>
              <a:gd name="connsiteY3" fmla="*/ 122072 h 416737"/>
              <a:gd name="connsiteX4" fmla="*/ 65112 w 336346"/>
              <a:gd name="connsiteY4" fmla="*/ 187198 h 416737"/>
              <a:gd name="connsiteX5" fmla="*/ 0 w 336346"/>
              <a:gd name="connsiteY5" fmla="*/ 319798 h 416737"/>
              <a:gd name="connsiteX6" fmla="*/ 0 w 336346"/>
              <a:gd name="connsiteY6" fmla="*/ 342976 h 416737"/>
              <a:gd name="connsiteX7" fmla="*/ 168172 w 336346"/>
              <a:gd name="connsiteY7" fmla="*/ 416737 h 416737"/>
              <a:gd name="connsiteX8" fmla="*/ 336346 w 336346"/>
              <a:gd name="connsiteY8" fmla="*/ 342976 h 416737"/>
              <a:gd name="connsiteX9" fmla="*/ 336346 w 336346"/>
              <a:gd name="connsiteY9" fmla="*/ 319798 h 416737"/>
              <a:gd name="connsiteX10" fmla="*/ 287159 w 336346"/>
              <a:gd name="connsiteY10" fmla="*/ 200939 h 416737"/>
              <a:gd name="connsiteX11" fmla="*/ 271284 w 336346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46" h="416737">
                <a:moveTo>
                  <a:pt x="271284" y="187121"/>
                </a:moveTo>
                <a:cubicBezTo>
                  <a:pt x="283221" y="168262"/>
                  <a:pt x="290245" y="145999"/>
                  <a:pt x="290245" y="122072"/>
                </a:cubicBezTo>
                <a:cubicBezTo>
                  <a:pt x="290245" y="54762"/>
                  <a:pt x="235483" y="0"/>
                  <a:pt x="168172" y="0"/>
                </a:cubicBezTo>
                <a:cubicBezTo>
                  <a:pt x="100863" y="0"/>
                  <a:pt x="46101" y="54762"/>
                  <a:pt x="46101" y="122072"/>
                </a:cubicBezTo>
                <a:cubicBezTo>
                  <a:pt x="46101" y="146037"/>
                  <a:pt x="53136" y="168338"/>
                  <a:pt x="65112" y="187198"/>
                </a:cubicBezTo>
                <a:cubicBezTo>
                  <a:pt x="25576" y="218008"/>
                  <a:pt x="0" y="265925"/>
                  <a:pt x="0" y="319798"/>
                </a:cubicBezTo>
                <a:lnTo>
                  <a:pt x="0" y="342976"/>
                </a:lnTo>
                <a:cubicBezTo>
                  <a:pt x="0" y="411416"/>
                  <a:pt x="128727" y="416737"/>
                  <a:pt x="168172" y="416737"/>
                </a:cubicBezTo>
                <a:cubicBezTo>
                  <a:pt x="207619" y="416737"/>
                  <a:pt x="336346" y="411416"/>
                  <a:pt x="336346" y="342976"/>
                </a:cubicBezTo>
                <a:lnTo>
                  <a:pt x="336346" y="319798"/>
                </a:lnTo>
                <a:cubicBezTo>
                  <a:pt x="336346" y="274865"/>
                  <a:pt x="318870" y="232663"/>
                  <a:pt x="287159" y="200939"/>
                </a:cubicBezTo>
                <a:cubicBezTo>
                  <a:pt x="282142" y="195935"/>
                  <a:pt x="276795" y="191401"/>
                  <a:pt x="271284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6" name="Freeform 3"/>
          <p:cNvSpPr/>
          <p:nvPr/>
        </p:nvSpPr>
        <p:spPr>
          <a:xfrm>
            <a:off x="12231586" y="4083816"/>
            <a:ext cx="336346" cy="416737"/>
          </a:xfrm>
          <a:custGeom>
            <a:avLst/>
            <a:gdLst>
              <a:gd name="connsiteX0" fmla="*/ 271285 w 336346"/>
              <a:gd name="connsiteY0" fmla="*/ 187121 h 416737"/>
              <a:gd name="connsiteX1" fmla="*/ 290245 w 336346"/>
              <a:gd name="connsiteY1" fmla="*/ 122059 h 416737"/>
              <a:gd name="connsiteX2" fmla="*/ 168173 w 336346"/>
              <a:gd name="connsiteY2" fmla="*/ 0 h 416737"/>
              <a:gd name="connsiteX3" fmla="*/ 46088 w 336346"/>
              <a:gd name="connsiteY3" fmla="*/ 122059 h 416737"/>
              <a:gd name="connsiteX4" fmla="*/ 65100 w 336346"/>
              <a:gd name="connsiteY4" fmla="*/ 187198 h 416737"/>
              <a:gd name="connsiteX5" fmla="*/ 0 w 336346"/>
              <a:gd name="connsiteY5" fmla="*/ 319798 h 416737"/>
              <a:gd name="connsiteX6" fmla="*/ 0 w 336346"/>
              <a:gd name="connsiteY6" fmla="*/ 342976 h 416737"/>
              <a:gd name="connsiteX7" fmla="*/ 168173 w 336346"/>
              <a:gd name="connsiteY7" fmla="*/ 416737 h 416737"/>
              <a:gd name="connsiteX8" fmla="*/ 336346 w 336346"/>
              <a:gd name="connsiteY8" fmla="*/ 342976 h 416737"/>
              <a:gd name="connsiteX9" fmla="*/ 336346 w 336346"/>
              <a:gd name="connsiteY9" fmla="*/ 319798 h 416737"/>
              <a:gd name="connsiteX10" fmla="*/ 287160 w 336346"/>
              <a:gd name="connsiteY10" fmla="*/ 200939 h 416737"/>
              <a:gd name="connsiteX11" fmla="*/ 271285 w 336346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46" h="416737">
                <a:moveTo>
                  <a:pt x="271285" y="187121"/>
                </a:moveTo>
                <a:cubicBezTo>
                  <a:pt x="283223" y="168262"/>
                  <a:pt x="290245" y="145986"/>
                  <a:pt x="290245" y="122059"/>
                </a:cubicBezTo>
                <a:cubicBezTo>
                  <a:pt x="290245" y="54762"/>
                  <a:pt x="235484" y="0"/>
                  <a:pt x="168173" y="0"/>
                </a:cubicBezTo>
                <a:cubicBezTo>
                  <a:pt x="100863" y="0"/>
                  <a:pt x="46088" y="54762"/>
                  <a:pt x="46088" y="122059"/>
                </a:cubicBezTo>
                <a:cubicBezTo>
                  <a:pt x="46088" y="146024"/>
                  <a:pt x="53124" y="168325"/>
                  <a:pt x="65100" y="187198"/>
                </a:cubicBezTo>
                <a:cubicBezTo>
                  <a:pt x="25565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27" y="416737"/>
                  <a:pt x="168173" y="416737"/>
                </a:cubicBezTo>
                <a:cubicBezTo>
                  <a:pt x="207619" y="416737"/>
                  <a:pt x="336346" y="411416"/>
                  <a:pt x="336346" y="342976"/>
                </a:cubicBezTo>
                <a:lnTo>
                  <a:pt x="336346" y="319798"/>
                </a:lnTo>
                <a:cubicBezTo>
                  <a:pt x="336346" y="274878"/>
                  <a:pt x="318872" y="232664"/>
                  <a:pt x="287160" y="200939"/>
                </a:cubicBezTo>
                <a:cubicBezTo>
                  <a:pt x="282143" y="195935"/>
                  <a:pt x="276797" y="191401"/>
                  <a:pt x="271285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7" name="Freeform 3"/>
          <p:cNvSpPr/>
          <p:nvPr/>
        </p:nvSpPr>
        <p:spPr>
          <a:xfrm>
            <a:off x="12588835" y="4083816"/>
            <a:ext cx="336334" cy="416737"/>
          </a:xfrm>
          <a:custGeom>
            <a:avLst/>
            <a:gdLst>
              <a:gd name="connsiteX0" fmla="*/ 271285 w 336334"/>
              <a:gd name="connsiteY0" fmla="*/ 187121 h 416737"/>
              <a:gd name="connsiteX1" fmla="*/ 290245 w 336334"/>
              <a:gd name="connsiteY1" fmla="*/ 122059 h 416737"/>
              <a:gd name="connsiteX2" fmla="*/ 168161 w 336334"/>
              <a:gd name="connsiteY2" fmla="*/ 0 h 416737"/>
              <a:gd name="connsiteX3" fmla="*/ 46088 w 336334"/>
              <a:gd name="connsiteY3" fmla="*/ 122059 h 416737"/>
              <a:gd name="connsiteX4" fmla="*/ 65100 w 336334"/>
              <a:gd name="connsiteY4" fmla="*/ 187198 h 416737"/>
              <a:gd name="connsiteX5" fmla="*/ 0 w 336334"/>
              <a:gd name="connsiteY5" fmla="*/ 319798 h 416737"/>
              <a:gd name="connsiteX6" fmla="*/ 0 w 336334"/>
              <a:gd name="connsiteY6" fmla="*/ 342976 h 416737"/>
              <a:gd name="connsiteX7" fmla="*/ 168161 w 336334"/>
              <a:gd name="connsiteY7" fmla="*/ 416737 h 416737"/>
              <a:gd name="connsiteX8" fmla="*/ 336334 w 336334"/>
              <a:gd name="connsiteY8" fmla="*/ 342976 h 416737"/>
              <a:gd name="connsiteX9" fmla="*/ 336334 w 336334"/>
              <a:gd name="connsiteY9" fmla="*/ 319798 h 416737"/>
              <a:gd name="connsiteX10" fmla="*/ 287160 w 336334"/>
              <a:gd name="connsiteY10" fmla="*/ 200939 h 416737"/>
              <a:gd name="connsiteX11" fmla="*/ 271285 w 336334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71285" y="187121"/>
                </a:moveTo>
                <a:cubicBezTo>
                  <a:pt x="283223" y="168262"/>
                  <a:pt x="290245" y="145986"/>
                  <a:pt x="290245" y="122059"/>
                </a:cubicBezTo>
                <a:cubicBezTo>
                  <a:pt x="290245" y="54762"/>
                  <a:pt x="235470" y="0"/>
                  <a:pt x="168161" y="0"/>
                </a:cubicBezTo>
                <a:cubicBezTo>
                  <a:pt x="100851" y="0"/>
                  <a:pt x="46088" y="54762"/>
                  <a:pt x="46088" y="122059"/>
                </a:cubicBezTo>
                <a:cubicBezTo>
                  <a:pt x="46088" y="146024"/>
                  <a:pt x="53124" y="168325"/>
                  <a:pt x="65100" y="187198"/>
                </a:cubicBezTo>
                <a:cubicBezTo>
                  <a:pt x="25565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1" y="416737"/>
                </a:cubicBezTo>
                <a:cubicBezTo>
                  <a:pt x="207607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78"/>
                  <a:pt x="318858" y="232664"/>
                  <a:pt x="287160" y="200939"/>
                </a:cubicBezTo>
                <a:cubicBezTo>
                  <a:pt x="282143" y="195935"/>
                  <a:pt x="276783" y="191401"/>
                  <a:pt x="271285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8" name="Freeform 3"/>
          <p:cNvSpPr/>
          <p:nvPr/>
        </p:nvSpPr>
        <p:spPr>
          <a:xfrm>
            <a:off x="12946079" y="4083816"/>
            <a:ext cx="336334" cy="416737"/>
          </a:xfrm>
          <a:custGeom>
            <a:avLst/>
            <a:gdLst>
              <a:gd name="connsiteX0" fmla="*/ 271285 w 336334"/>
              <a:gd name="connsiteY0" fmla="*/ 187121 h 416737"/>
              <a:gd name="connsiteX1" fmla="*/ 290245 w 336334"/>
              <a:gd name="connsiteY1" fmla="*/ 122059 h 416737"/>
              <a:gd name="connsiteX2" fmla="*/ 168161 w 336334"/>
              <a:gd name="connsiteY2" fmla="*/ 0 h 416737"/>
              <a:gd name="connsiteX3" fmla="*/ 46101 w 336334"/>
              <a:gd name="connsiteY3" fmla="*/ 122059 h 416737"/>
              <a:gd name="connsiteX4" fmla="*/ 65100 w 336334"/>
              <a:gd name="connsiteY4" fmla="*/ 187198 h 416737"/>
              <a:gd name="connsiteX5" fmla="*/ 0 w 336334"/>
              <a:gd name="connsiteY5" fmla="*/ 319798 h 416737"/>
              <a:gd name="connsiteX6" fmla="*/ 0 w 336334"/>
              <a:gd name="connsiteY6" fmla="*/ 342976 h 416737"/>
              <a:gd name="connsiteX7" fmla="*/ 168161 w 336334"/>
              <a:gd name="connsiteY7" fmla="*/ 416737 h 416737"/>
              <a:gd name="connsiteX8" fmla="*/ 336334 w 336334"/>
              <a:gd name="connsiteY8" fmla="*/ 342976 h 416737"/>
              <a:gd name="connsiteX9" fmla="*/ 336334 w 336334"/>
              <a:gd name="connsiteY9" fmla="*/ 319798 h 416737"/>
              <a:gd name="connsiteX10" fmla="*/ 287160 w 336334"/>
              <a:gd name="connsiteY10" fmla="*/ 200939 h 416737"/>
              <a:gd name="connsiteX11" fmla="*/ 271285 w 336334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71285" y="187121"/>
                </a:moveTo>
                <a:cubicBezTo>
                  <a:pt x="283223" y="168262"/>
                  <a:pt x="290245" y="145986"/>
                  <a:pt x="290245" y="122059"/>
                </a:cubicBezTo>
                <a:cubicBezTo>
                  <a:pt x="290245" y="54762"/>
                  <a:pt x="235484" y="0"/>
                  <a:pt x="168161" y="0"/>
                </a:cubicBezTo>
                <a:cubicBezTo>
                  <a:pt x="100863" y="0"/>
                  <a:pt x="46101" y="54762"/>
                  <a:pt x="46101" y="122059"/>
                </a:cubicBezTo>
                <a:cubicBezTo>
                  <a:pt x="46101" y="146024"/>
                  <a:pt x="53137" y="168325"/>
                  <a:pt x="65100" y="187198"/>
                </a:cubicBezTo>
                <a:cubicBezTo>
                  <a:pt x="25565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1" y="416737"/>
                </a:cubicBezTo>
                <a:cubicBezTo>
                  <a:pt x="207619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78"/>
                  <a:pt x="318872" y="232664"/>
                  <a:pt x="287160" y="200939"/>
                </a:cubicBezTo>
                <a:cubicBezTo>
                  <a:pt x="282130" y="195935"/>
                  <a:pt x="276783" y="191401"/>
                  <a:pt x="271285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39" name="Freeform 3"/>
          <p:cNvSpPr/>
          <p:nvPr/>
        </p:nvSpPr>
        <p:spPr>
          <a:xfrm>
            <a:off x="13303329" y="4083816"/>
            <a:ext cx="336332" cy="416737"/>
          </a:xfrm>
          <a:custGeom>
            <a:avLst/>
            <a:gdLst>
              <a:gd name="connsiteX0" fmla="*/ 271284 w 336332"/>
              <a:gd name="connsiteY0" fmla="*/ 187121 h 416737"/>
              <a:gd name="connsiteX1" fmla="*/ 290245 w 336332"/>
              <a:gd name="connsiteY1" fmla="*/ 122059 h 416737"/>
              <a:gd name="connsiteX2" fmla="*/ 168160 w 336332"/>
              <a:gd name="connsiteY2" fmla="*/ 0 h 416737"/>
              <a:gd name="connsiteX3" fmla="*/ 46087 w 336332"/>
              <a:gd name="connsiteY3" fmla="*/ 122059 h 416737"/>
              <a:gd name="connsiteX4" fmla="*/ 65099 w 336332"/>
              <a:gd name="connsiteY4" fmla="*/ 187198 h 416737"/>
              <a:gd name="connsiteX5" fmla="*/ 0 w 336332"/>
              <a:gd name="connsiteY5" fmla="*/ 319798 h 416737"/>
              <a:gd name="connsiteX6" fmla="*/ 0 w 336332"/>
              <a:gd name="connsiteY6" fmla="*/ 342976 h 416737"/>
              <a:gd name="connsiteX7" fmla="*/ 168160 w 336332"/>
              <a:gd name="connsiteY7" fmla="*/ 416737 h 416737"/>
              <a:gd name="connsiteX8" fmla="*/ 336332 w 336332"/>
              <a:gd name="connsiteY8" fmla="*/ 342976 h 416737"/>
              <a:gd name="connsiteX9" fmla="*/ 336332 w 336332"/>
              <a:gd name="connsiteY9" fmla="*/ 319798 h 416737"/>
              <a:gd name="connsiteX10" fmla="*/ 287146 w 336332"/>
              <a:gd name="connsiteY10" fmla="*/ 200939 h 416737"/>
              <a:gd name="connsiteX11" fmla="*/ 271284 w 336332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2" h="416737">
                <a:moveTo>
                  <a:pt x="271284" y="187121"/>
                </a:moveTo>
                <a:cubicBezTo>
                  <a:pt x="283221" y="168262"/>
                  <a:pt x="290245" y="145986"/>
                  <a:pt x="290245" y="122059"/>
                </a:cubicBezTo>
                <a:cubicBezTo>
                  <a:pt x="290245" y="54762"/>
                  <a:pt x="235483" y="0"/>
                  <a:pt x="168160" y="0"/>
                </a:cubicBezTo>
                <a:cubicBezTo>
                  <a:pt x="100863" y="0"/>
                  <a:pt x="46087" y="54762"/>
                  <a:pt x="46087" y="122059"/>
                </a:cubicBezTo>
                <a:cubicBezTo>
                  <a:pt x="46087" y="146024"/>
                  <a:pt x="53123" y="168325"/>
                  <a:pt x="65099" y="187198"/>
                </a:cubicBezTo>
                <a:cubicBezTo>
                  <a:pt x="25564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0" y="416737"/>
                </a:cubicBezTo>
                <a:cubicBezTo>
                  <a:pt x="207619" y="416737"/>
                  <a:pt x="336332" y="411416"/>
                  <a:pt x="336332" y="342976"/>
                </a:cubicBezTo>
                <a:lnTo>
                  <a:pt x="336332" y="319798"/>
                </a:lnTo>
                <a:cubicBezTo>
                  <a:pt x="336332" y="274878"/>
                  <a:pt x="318870" y="232664"/>
                  <a:pt x="287146" y="200939"/>
                </a:cubicBezTo>
                <a:cubicBezTo>
                  <a:pt x="282130" y="195935"/>
                  <a:pt x="276783" y="191401"/>
                  <a:pt x="271284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40" name="Freeform 3"/>
          <p:cNvSpPr/>
          <p:nvPr/>
        </p:nvSpPr>
        <p:spPr>
          <a:xfrm>
            <a:off x="13660565" y="4083816"/>
            <a:ext cx="336346" cy="416737"/>
          </a:xfrm>
          <a:custGeom>
            <a:avLst/>
            <a:gdLst>
              <a:gd name="connsiteX0" fmla="*/ 271284 w 336346"/>
              <a:gd name="connsiteY0" fmla="*/ 187121 h 416737"/>
              <a:gd name="connsiteX1" fmla="*/ 290245 w 336346"/>
              <a:gd name="connsiteY1" fmla="*/ 122059 h 416737"/>
              <a:gd name="connsiteX2" fmla="*/ 168172 w 336346"/>
              <a:gd name="connsiteY2" fmla="*/ 0 h 416737"/>
              <a:gd name="connsiteX3" fmla="*/ 46101 w 336346"/>
              <a:gd name="connsiteY3" fmla="*/ 122059 h 416737"/>
              <a:gd name="connsiteX4" fmla="*/ 65112 w 336346"/>
              <a:gd name="connsiteY4" fmla="*/ 187198 h 416737"/>
              <a:gd name="connsiteX5" fmla="*/ 0 w 336346"/>
              <a:gd name="connsiteY5" fmla="*/ 319798 h 416737"/>
              <a:gd name="connsiteX6" fmla="*/ 0 w 336346"/>
              <a:gd name="connsiteY6" fmla="*/ 342976 h 416737"/>
              <a:gd name="connsiteX7" fmla="*/ 168172 w 336346"/>
              <a:gd name="connsiteY7" fmla="*/ 416737 h 416737"/>
              <a:gd name="connsiteX8" fmla="*/ 336346 w 336346"/>
              <a:gd name="connsiteY8" fmla="*/ 342976 h 416737"/>
              <a:gd name="connsiteX9" fmla="*/ 336346 w 336346"/>
              <a:gd name="connsiteY9" fmla="*/ 319798 h 416737"/>
              <a:gd name="connsiteX10" fmla="*/ 287159 w 336346"/>
              <a:gd name="connsiteY10" fmla="*/ 200939 h 416737"/>
              <a:gd name="connsiteX11" fmla="*/ 271284 w 336346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46" h="416737">
                <a:moveTo>
                  <a:pt x="271284" y="187121"/>
                </a:moveTo>
                <a:cubicBezTo>
                  <a:pt x="283221" y="168262"/>
                  <a:pt x="290245" y="145986"/>
                  <a:pt x="290245" y="122059"/>
                </a:cubicBezTo>
                <a:cubicBezTo>
                  <a:pt x="290245" y="54762"/>
                  <a:pt x="235483" y="0"/>
                  <a:pt x="168172" y="0"/>
                </a:cubicBezTo>
                <a:cubicBezTo>
                  <a:pt x="100863" y="0"/>
                  <a:pt x="46101" y="54762"/>
                  <a:pt x="46101" y="122059"/>
                </a:cubicBezTo>
                <a:cubicBezTo>
                  <a:pt x="46101" y="146024"/>
                  <a:pt x="53136" y="168325"/>
                  <a:pt x="65112" y="187198"/>
                </a:cubicBezTo>
                <a:cubicBezTo>
                  <a:pt x="25564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27" y="416737"/>
                  <a:pt x="168172" y="416737"/>
                </a:cubicBezTo>
                <a:cubicBezTo>
                  <a:pt x="207619" y="416737"/>
                  <a:pt x="336346" y="411416"/>
                  <a:pt x="336346" y="342976"/>
                </a:cubicBezTo>
                <a:lnTo>
                  <a:pt x="336346" y="319798"/>
                </a:lnTo>
                <a:cubicBezTo>
                  <a:pt x="336346" y="274878"/>
                  <a:pt x="318870" y="232664"/>
                  <a:pt x="287159" y="200939"/>
                </a:cubicBezTo>
                <a:cubicBezTo>
                  <a:pt x="282142" y="195935"/>
                  <a:pt x="276783" y="191401"/>
                  <a:pt x="271284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41" name="Freeform 3"/>
          <p:cNvSpPr/>
          <p:nvPr/>
        </p:nvSpPr>
        <p:spPr>
          <a:xfrm>
            <a:off x="12231586" y="4560432"/>
            <a:ext cx="336346" cy="416737"/>
          </a:xfrm>
          <a:custGeom>
            <a:avLst/>
            <a:gdLst>
              <a:gd name="connsiteX0" fmla="*/ 271285 w 336346"/>
              <a:gd name="connsiteY0" fmla="*/ 187121 h 416737"/>
              <a:gd name="connsiteX1" fmla="*/ 290245 w 336346"/>
              <a:gd name="connsiteY1" fmla="*/ 122072 h 416737"/>
              <a:gd name="connsiteX2" fmla="*/ 168173 w 336346"/>
              <a:gd name="connsiteY2" fmla="*/ 0 h 416737"/>
              <a:gd name="connsiteX3" fmla="*/ 46088 w 336346"/>
              <a:gd name="connsiteY3" fmla="*/ 122072 h 416737"/>
              <a:gd name="connsiteX4" fmla="*/ 65100 w 336346"/>
              <a:gd name="connsiteY4" fmla="*/ 187198 h 416737"/>
              <a:gd name="connsiteX5" fmla="*/ 0 w 336346"/>
              <a:gd name="connsiteY5" fmla="*/ 319798 h 416737"/>
              <a:gd name="connsiteX6" fmla="*/ 0 w 336346"/>
              <a:gd name="connsiteY6" fmla="*/ 342976 h 416737"/>
              <a:gd name="connsiteX7" fmla="*/ 168173 w 336346"/>
              <a:gd name="connsiteY7" fmla="*/ 416737 h 416737"/>
              <a:gd name="connsiteX8" fmla="*/ 336346 w 336346"/>
              <a:gd name="connsiteY8" fmla="*/ 342976 h 416737"/>
              <a:gd name="connsiteX9" fmla="*/ 336346 w 336346"/>
              <a:gd name="connsiteY9" fmla="*/ 319798 h 416737"/>
              <a:gd name="connsiteX10" fmla="*/ 287160 w 336346"/>
              <a:gd name="connsiteY10" fmla="*/ 200952 h 416737"/>
              <a:gd name="connsiteX11" fmla="*/ 271285 w 336346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46" h="416737">
                <a:moveTo>
                  <a:pt x="271285" y="187121"/>
                </a:moveTo>
                <a:cubicBezTo>
                  <a:pt x="283223" y="168262"/>
                  <a:pt x="290245" y="145999"/>
                  <a:pt x="290245" y="122072"/>
                </a:cubicBezTo>
                <a:cubicBezTo>
                  <a:pt x="290245" y="54762"/>
                  <a:pt x="235484" y="0"/>
                  <a:pt x="168173" y="0"/>
                </a:cubicBezTo>
                <a:cubicBezTo>
                  <a:pt x="100863" y="0"/>
                  <a:pt x="46088" y="54762"/>
                  <a:pt x="46088" y="122072"/>
                </a:cubicBezTo>
                <a:cubicBezTo>
                  <a:pt x="46088" y="146024"/>
                  <a:pt x="53124" y="168325"/>
                  <a:pt x="65100" y="187198"/>
                </a:cubicBezTo>
                <a:cubicBezTo>
                  <a:pt x="25565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27" y="416737"/>
                  <a:pt x="168173" y="416737"/>
                </a:cubicBezTo>
                <a:cubicBezTo>
                  <a:pt x="207619" y="416737"/>
                  <a:pt x="336346" y="411416"/>
                  <a:pt x="336346" y="342976"/>
                </a:cubicBezTo>
                <a:lnTo>
                  <a:pt x="336346" y="319798"/>
                </a:lnTo>
                <a:cubicBezTo>
                  <a:pt x="336346" y="274853"/>
                  <a:pt x="318872" y="232638"/>
                  <a:pt x="287160" y="200952"/>
                </a:cubicBezTo>
                <a:cubicBezTo>
                  <a:pt x="282143" y="195935"/>
                  <a:pt x="276783" y="191401"/>
                  <a:pt x="271285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42" name="Freeform 3"/>
          <p:cNvSpPr/>
          <p:nvPr/>
        </p:nvSpPr>
        <p:spPr>
          <a:xfrm>
            <a:off x="12588830" y="4560432"/>
            <a:ext cx="336334" cy="416737"/>
          </a:xfrm>
          <a:custGeom>
            <a:avLst/>
            <a:gdLst>
              <a:gd name="connsiteX0" fmla="*/ 271285 w 336334"/>
              <a:gd name="connsiteY0" fmla="*/ 187121 h 416737"/>
              <a:gd name="connsiteX1" fmla="*/ 290245 w 336334"/>
              <a:gd name="connsiteY1" fmla="*/ 122072 h 416737"/>
              <a:gd name="connsiteX2" fmla="*/ 168173 w 336334"/>
              <a:gd name="connsiteY2" fmla="*/ 0 h 416737"/>
              <a:gd name="connsiteX3" fmla="*/ 46101 w 336334"/>
              <a:gd name="connsiteY3" fmla="*/ 122072 h 416737"/>
              <a:gd name="connsiteX4" fmla="*/ 65100 w 336334"/>
              <a:gd name="connsiteY4" fmla="*/ 187198 h 416737"/>
              <a:gd name="connsiteX5" fmla="*/ 0 w 336334"/>
              <a:gd name="connsiteY5" fmla="*/ 319798 h 416737"/>
              <a:gd name="connsiteX6" fmla="*/ 0 w 336334"/>
              <a:gd name="connsiteY6" fmla="*/ 342976 h 416737"/>
              <a:gd name="connsiteX7" fmla="*/ 168173 w 336334"/>
              <a:gd name="connsiteY7" fmla="*/ 416737 h 416737"/>
              <a:gd name="connsiteX8" fmla="*/ 336334 w 336334"/>
              <a:gd name="connsiteY8" fmla="*/ 342976 h 416737"/>
              <a:gd name="connsiteX9" fmla="*/ 336334 w 336334"/>
              <a:gd name="connsiteY9" fmla="*/ 319798 h 416737"/>
              <a:gd name="connsiteX10" fmla="*/ 287160 w 336334"/>
              <a:gd name="connsiteY10" fmla="*/ 200952 h 416737"/>
              <a:gd name="connsiteX11" fmla="*/ 271285 w 336334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71285" y="187121"/>
                </a:moveTo>
                <a:cubicBezTo>
                  <a:pt x="283223" y="168262"/>
                  <a:pt x="290245" y="145999"/>
                  <a:pt x="290245" y="122072"/>
                </a:cubicBezTo>
                <a:cubicBezTo>
                  <a:pt x="290245" y="54762"/>
                  <a:pt x="235484" y="0"/>
                  <a:pt x="168173" y="0"/>
                </a:cubicBezTo>
                <a:cubicBezTo>
                  <a:pt x="100863" y="0"/>
                  <a:pt x="46101" y="54762"/>
                  <a:pt x="46101" y="122072"/>
                </a:cubicBezTo>
                <a:cubicBezTo>
                  <a:pt x="46101" y="146024"/>
                  <a:pt x="53137" y="168325"/>
                  <a:pt x="65100" y="187198"/>
                </a:cubicBezTo>
                <a:cubicBezTo>
                  <a:pt x="25565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73" y="416737"/>
                </a:cubicBezTo>
                <a:cubicBezTo>
                  <a:pt x="207619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53"/>
                  <a:pt x="318872" y="232638"/>
                  <a:pt x="287160" y="200952"/>
                </a:cubicBezTo>
                <a:cubicBezTo>
                  <a:pt x="282143" y="195935"/>
                  <a:pt x="276797" y="191401"/>
                  <a:pt x="271285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43" name="Freeform 3"/>
          <p:cNvSpPr/>
          <p:nvPr/>
        </p:nvSpPr>
        <p:spPr>
          <a:xfrm>
            <a:off x="12946079" y="4560432"/>
            <a:ext cx="336334" cy="416737"/>
          </a:xfrm>
          <a:custGeom>
            <a:avLst/>
            <a:gdLst>
              <a:gd name="connsiteX0" fmla="*/ 271285 w 336334"/>
              <a:gd name="connsiteY0" fmla="*/ 187121 h 416737"/>
              <a:gd name="connsiteX1" fmla="*/ 290245 w 336334"/>
              <a:gd name="connsiteY1" fmla="*/ 122072 h 416737"/>
              <a:gd name="connsiteX2" fmla="*/ 168161 w 336334"/>
              <a:gd name="connsiteY2" fmla="*/ 0 h 416737"/>
              <a:gd name="connsiteX3" fmla="*/ 46101 w 336334"/>
              <a:gd name="connsiteY3" fmla="*/ 122072 h 416737"/>
              <a:gd name="connsiteX4" fmla="*/ 65100 w 336334"/>
              <a:gd name="connsiteY4" fmla="*/ 187198 h 416737"/>
              <a:gd name="connsiteX5" fmla="*/ 0 w 336334"/>
              <a:gd name="connsiteY5" fmla="*/ 319798 h 416737"/>
              <a:gd name="connsiteX6" fmla="*/ 0 w 336334"/>
              <a:gd name="connsiteY6" fmla="*/ 342976 h 416737"/>
              <a:gd name="connsiteX7" fmla="*/ 168161 w 336334"/>
              <a:gd name="connsiteY7" fmla="*/ 416737 h 416737"/>
              <a:gd name="connsiteX8" fmla="*/ 336334 w 336334"/>
              <a:gd name="connsiteY8" fmla="*/ 342976 h 416737"/>
              <a:gd name="connsiteX9" fmla="*/ 336334 w 336334"/>
              <a:gd name="connsiteY9" fmla="*/ 319798 h 416737"/>
              <a:gd name="connsiteX10" fmla="*/ 287160 w 336334"/>
              <a:gd name="connsiteY10" fmla="*/ 200952 h 416737"/>
              <a:gd name="connsiteX11" fmla="*/ 271285 w 336334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34" h="416737">
                <a:moveTo>
                  <a:pt x="271285" y="187121"/>
                </a:moveTo>
                <a:cubicBezTo>
                  <a:pt x="283223" y="168262"/>
                  <a:pt x="290245" y="145999"/>
                  <a:pt x="290245" y="122072"/>
                </a:cubicBezTo>
                <a:cubicBezTo>
                  <a:pt x="290245" y="54762"/>
                  <a:pt x="235484" y="0"/>
                  <a:pt x="168161" y="0"/>
                </a:cubicBezTo>
                <a:cubicBezTo>
                  <a:pt x="100863" y="0"/>
                  <a:pt x="46101" y="54762"/>
                  <a:pt x="46101" y="122072"/>
                </a:cubicBezTo>
                <a:cubicBezTo>
                  <a:pt x="46101" y="146024"/>
                  <a:pt x="53137" y="168325"/>
                  <a:pt x="65100" y="187198"/>
                </a:cubicBezTo>
                <a:cubicBezTo>
                  <a:pt x="25565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14" y="416737"/>
                  <a:pt x="168161" y="416737"/>
                </a:cubicBezTo>
                <a:cubicBezTo>
                  <a:pt x="207619" y="416737"/>
                  <a:pt x="336334" y="411416"/>
                  <a:pt x="336334" y="342976"/>
                </a:cubicBezTo>
                <a:lnTo>
                  <a:pt x="336334" y="319798"/>
                </a:lnTo>
                <a:cubicBezTo>
                  <a:pt x="336334" y="274853"/>
                  <a:pt x="318872" y="232638"/>
                  <a:pt x="287160" y="200952"/>
                </a:cubicBezTo>
                <a:cubicBezTo>
                  <a:pt x="282130" y="195935"/>
                  <a:pt x="276783" y="191401"/>
                  <a:pt x="271285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44" name="Freeform 3"/>
          <p:cNvSpPr/>
          <p:nvPr/>
        </p:nvSpPr>
        <p:spPr>
          <a:xfrm>
            <a:off x="13303323" y="4560432"/>
            <a:ext cx="336346" cy="416737"/>
          </a:xfrm>
          <a:custGeom>
            <a:avLst/>
            <a:gdLst>
              <a:gd name="connsiteX0" fmla="*/ 271284 w 336346"/>
              <a:gd name="connsiteY0" fmla="*/ 187121 h 416737"/>
              <a:gd name="connsiteX1" fmla="*/ 290245 w 336346"/>
              <a:gd name="connsiteY1" fmla="*/ 122072 h 416737"/>
              <a:gd name="connsiteX2" fmla="*/ 168172 w 336346"/>
              <a:gd name="connsiteY2" fmla="*/ 0 h 416737"/>
              <a:gd name="connsiteX3" fmla="*/ 46101 w 336346"/>
              <a:gd name="connsiteY3" fmla="*/ 122072 h 416737"/>
              <a:gd name="connsiteX4" fmla="*/ 65099 w 336346"/>
              <a:gd name="connsiteY4" fmla="*/ 187198 h 416737"/>
              <a:gd name="connsiteX5" fmla="*/ 0 w 336346"/>
              <a:gd name="connsiteY5" fmla="*/ 319798 h 416737"/>
              <a:gd name="connsiteX6" fmla="*/ 0 w 336346"/>
              <a:gd name="connsiteY6" fmla="*/ 342976 h 416737"/>
              <a:gd name="connsiteX7" fmla="*/ 168172 w 336346"/>
              <a:gd name="connsiteY7" fmla="*/ 416737 h 416737"/>
              <a:gd name="connsiteX8" fmla="*/ 336346 w 336346"/>
              <a:gd name="connsiteY8" fmla="*/ 342976 h 416737"/>
              <a:gd name="connsiteX9" fmla="*/ 336346 w 336346"/>
              <a:gd name="connsiteY9" fmla="*/ 319798 h 416737"/>
              <a:gd name="connsiteX10" fmla="*/ 287159 w 336346"/>
              <a:gd name="connsiteY10" fmla="*/ 200952 h 416737"/>
              <a:gd name="connsiteX11" fmla="*/ 271284 w 336346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46" h="416737">
                <a:moveTo>
                  <a:pt x="271284" y="187121"/>
                </a:moveTo>
                <a:cubicBezTo>
                  <a:pt x="283221" y="168262"/>
                  <a:pt x="290245" y="145999"/>
                  <a:pt x="290245" y="122072"/>
                </a:cubicBezTo>
                <a:cubicBezTo>
                  <a:pt x="290245" y="54762"/>
                  <a:pt x="235483" y="0"/>
                  <a:pt x="168172" y="0"/>
                </a:cubicBezTo>
                <a:cubicBezTo>
                  <a:pt x="100863" y="0"/>
                  <a:pt x="46101" y="54762"/>
                  <a:pt x="46101" y="122072"/>
                </a:cubicBezTo>
                <a:cubicBezTo>
                  <a:pt x="46101" y="146024"/>
                  <a:pt x="53136" y="168325"/>
                  <a:pt x="65099" y="187198"/>
                </a:cubicBezTo>
                <a:cubicBezTo>
                  <a:pt x="25576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27" y="416737"/>
                  <a:pt x="168172" y="416737"/>
                </a:cubicBezTo>
                <a:cubicBezTo>
                  <a:pt x="207619" y="416737"/>
                  <a:pt x="336346" y="411416"/>
                  <a:pt x="336346" y="342976"/>
                </a:cubicBezTo>
                <a:lnTo>
                  <a:pt x="336346" y="319798"/>
                </a:lnTo>
                <a:cubicBezTo>
                  <a:pt x="336346" y="274878"/>
                  <a:pt x="318870" y="232664"/>
                  <a:pt x="287159" y="200952"/>
                </a:cubicBezTo>
                <a:cubicBezTo>
                  <a:pt x="282142" y="195935"/>
                  <a:pt x="276795" y="191401"/>
                  <a:pt x="271284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45" name="Freeform 3"/>
          <p:cNvSpPr/>
          <p:nvPr/>
        </p:nvSpPr>
        <p:spPr>
          <a:xfrm>
            <a:off x="13660565" y="4560432"/>
            <a:ext cx="336346" cy="416737"/>
          </a:xfrm>
          <a:custGeom>
            <a:avLst/>
            <a:gdLst>
              <a:gd name="connsiteX0" fmla="*/ 271284 w 336346"/>
              <a:gd name="connsiteY0" fmla="*/ 187121 h 416737"/>
              <a:gd name="connsiteX1" fmla="*/ 290245 w 336346"/>
              <a:gd name="connsiteY1" fmla="*/ 122072 h 416737"/>
              <a:gd name="connsiteX2" fmla="*/ 168172 w 336346"/>
              <a:gd name="connsiteY2" fmla="*/ 0 h 416737"/>
              <a:gd name="connsiteX3" fmla="*/ 46101 w 336346"/>
              <a:gd name="connsiteY3" fmla="*/ 122072 h 416737"/>
              <a:gd name="connsiteX4" fmla="*/ 65112 w 336346"/>
              <a:gd name="connsiteY4" fmla="*/ 187198 h 416737"/>
              <a:gd name="connsiteX5" fmla="*/ 0 w 336346"/>
              <a:gd name="connsiteY5" fmla="*/ 319798 h 416737"/>
              <a:gd name="connsiteX6" fmla="*/ 0 w 336346"/>
              <a:gd name="connsiteY6" fmla="*/ 342976 h 416737"/>
              <a:gd name="connsiteX7" fmla="*/ 168172 w 336346"/>
              <a:gd name="connsiteY7" fmla="*/ 416737 h 416737"/>
              <a:gd name="connsiteX8" fmla="*/ 336346 w 336346"/>
              <a:gd name="connsiteY8" fmla="*/ 342976 h 416737"/>
              <a:gd name="connsiteX9" fmla="*/ 336346 w 336346"/>
              <a:gd name="connsiteY9" fmla="*/ 319798 h 416737"/>
              <a:gd name="connsiteX10" fmla="*/ 287159 w 336346"/>
              <a:gd name="connsiteY10" fmla="*/ 200952 h 416737"/>
              <a:gd name="connsiteX11" fmla="*/ 271284 w 336346"/>
              <a:gd name="connsiteY11" fmla="*/ 187121 h 4167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6346" h="416737">
                <a:moveTo>
                  <a:pt x="271284" y="187121"/>
                </a:moveTo>
                <a:cubicBezTo>
                  <a:pt x="283221" y="168262"/>
                  <a:pt x="290245" y="145999"/>
                  <a:pt x="290245" y="122072"/>
                </a:cubicBezTo>
                <a:cubicBezTo>
                  <a:pt x="290245" y="54762"/>
                  <a:pt x="235483" y="0"/>
                  <a:pt x="168172" y="0"/>
                </a:cubicBezTo>
                <a:cubicBezTo>
                  <a:pt x="100863" y="0"/>
                  <a:pt x="46101" y="54762"/>
                  <a:pt x="46101" y="122072"/>
                </a:cubicBezTo>
                <a:cubicBezTo>
                  <a:pt x="46101" y="146024"/>
                  <a:pt x="53136" y="168325"/>
                  <a:pt x="65112" y="187198"/>
                </a:cubicBezTo>
                <a:cubicBezTo>
                  <a:pt x="25576" y="217995"/>
                  <a:pt x="0" y="265912"/>
                  <a:pt x="0" y="319798"/>
                </a:cubicBezTo>
                <a:lnTo>
                  <a:pt x="0" y="342976"/>
                </a:lnTo>
                <a:cubicBezTo>
                  <a:pt x="0" y="411416"/>
                  <a:pt x="128727" y="416737"/>
                  <a:pt x="168172" y="416737"/>
                </a:cubicBezTo>
                <a:cubicBezTo>
                  <a:pt x="207619" y="416737"/>
                  <a:pt x="336346" y="411416"/>
                  <a:pt x="336346" y="342976"/>
                </a:cubicBezTo>
                <a:lnTo>
                  <a:pt x="336346" y="319798"/>
                </a:lnTo>
                <a:cubicBezTo>
                  <a:pt x="336346" y="274853"/>
                  <a:pt x="318870" y="232638"/>
                  <a:pt x="287159" y="200952"/>
                </a:cubicBezTo>
                <a:cubicBezTo>
                  <a:pt x="282142" y="195935"/>
                  <a:pt x="276783" y="191401"/>
                  <a:pt x="271284" y="1871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grpSp>
        <p:nvGrpSpPr>
          <p:cNvPr id="346" name="Agrupar 345"/>
          <p:cNvGrpSpPr/>
          <p:nvPr/>
        </p:nvGrpSpPr>
        <p:grpSpPr>
          <a:xfrm>
            <a:off x="12265972" y="3164976"/>
            <a:ext cx="1339301" cy="347959"/>
            <a:chOff x="11969793" y="2783976"/>
            <a:chExt cx="1339301" cy="347959"/>
          </a:xfrm>
          <a:solidFill>
            <a:srgbClr val="FD6430"/>
          </a:solidFill>
        </p:grpSpPr>
        <p:sp>
          <p:nvSpPr>
            <p:cNvPr id="347" name="Freeform 3"/>
            <p:cNvSpPr/>
            <p:nvPr/>
          </p:nvSpPr>
          <p:spPr>
            <a:xfrm>
              <a:off x="12015889" y="2783976"/>
              <a:ext cx="175374" cy="175374"/>
            </a:xfrm>
            <a:custGeom>
              <a:avLst/>
              <a:gdLst>
                <a:gd name="connsiteX0" fmla="*/ 175374 w 175374"/>
                <a:gd name="connsiteY0" fmla="*/ 87680 h 175374"/>
                <a:gd name="connsiteX1" fmla="*/ 87693 w 175374"/>
                <a:gd name="connsiteY1" fmla="*/ 175374 h 175374"/>
                <a:gd name="connsiteX2" fmla="*/ 0 w 175374"/>
                <a:gd name="connsiteY2" fmla="*/ 87680 h 175374"/>
                <a:gd name="connsiteX3" fmla="*/ 87693 w 175374"/>
                <a:gd name="connsiteY3" fmla="*/ 0 h 175374"/>
                <a:gd name="connsiteX4" fmla="*/ 175374 w 175374"/>
                <a:gd name="connsiteY4" fmla="*/ 87680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74">
                  <a:moveTo>
                    <a:pt x="175374" y="87680"/>
                  </a:moveTo>
                  <a:cubicBezTo>
                    <a:pt x="175374" y="136106"/>
                    <a:pt x="136118" y="175374"/>
                    <a:pt x="87693" y="175374"/>
                  </a:cubicBezTo>
                  <a:cubicBezTo>
                    <a:pt x="39255" y="175374"/>
                    <a:pt x="0" y="136106"/>
                    <a:pt x="0" y="87680"/>
                  </a:cubicBezTo>
                  <a:cubicBezTo>
                    <a:pt x="0" y="39255"/>
                    <a:pt x="39255" y="0"/>
                    <a:pt x="87693" y="0"/>
                  </a:cubicBezTo>
                  <a:cubicBezTo>
                    <a:pt x="136118" y="0"/>
                    <a:pt x="175374" y="39255"/>
                    <a:pt x="175374" y="8768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DFB000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48" name="Freeform 3"/>
            <p:cNvSpPr/>
            <p:nvPr/>
          </p:nvSpPr>
          <p:spPr>
            <a:xfrm>
              <a:off x="11969793" y="2935606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59 h 196329"/>
                <a:gd name="connsiteX2" fmla="*/ 133781 w 267563"/>
                <a:gd name="connsiteY2" fmla="*/ 196329 h 196329"/>
                <a:gd name="connsiteX3" fmla="*/ 0 w 267563"/>
                <a:gd name="connsiteY3" fmla="*/ 156959 h 196329"/>
                <a:gd name="connsiteX4" fmla="*/ 0 w 267563"/>
                <a:gd name="connsiteY4" fmla="*/ 133781 h 196329"/>
                <a:gd name="connsiteX5" fmla="*/ 133781 w 267563"/>
                <a:gd name="connsiteY5" fmla="*/ 0 h 196329"/>
                <a:gd name="connsiteX6" fmla="*/ 228447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59"/>
                  </a:lnTo>
                  <a:cubicBezTo>
                    <a:pt x="267563" y="178714"/>
                    <a:pt x="207733" y="196329"/>
                    <a:pt x="133781" y="196329"/>
                  </a:cubicBezTo>
                  <a:cubicBezTo>
                    <a:pt x="59842" y="196329"/>
                    <a:pt x="0" y="178714"/>
                    <a:pt x="0" y="156959"/>
                  </a:cubicBezTo>
                  <a:lnTo>
                    <a:pt x="0" y="133781"/>
                  </a:lnTo>
                  <a:cubicBezTo>
                    <a:pt x="0" y="59956"/>
                    <a:pt x="59842" y="0"/>
                    <a:pt x="133781" y="0"/>
                  </a:cubicBezTo>
                  <a:cubicBezTo>
                    <a:pt x="170815" y="0"/>
                    <a:pt x="204241" y="15011"/>
                    <a:pt x="228447" y="39242"/>
                  </a:cubicBezTo>
                  <a:cubicBezTo>
                    <a:pt x="252679" y="63449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DFB000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49" name="Freeform 3"/>
            <p:cNvSpPr/>
            <p:nvPr/>
          </p:nvSpPr>
          <p:spPr>
            <a:xfrm>
              <a:off x="12373126" y="2783976"/>
              <a:ext cx="175386" cy="175374"/>
            </a:xfrm>
            <a:custGeom>
              <a:avLst/>
              <a:gdLst>
                <a:gd name="connsiteX0" fmla="*/ 175386 w 175386"/>
                <a:gd name="connsiteY0" fmla="*/ 87680 h 175374"/>
                <a:gd name="connsiteX1" fmla="*/ 87693 w 175386"/>
                <a:gd name="connsiteY1" fmla="*/ 175374 h 175374"/>
                <a:gd name="connsiteX2" fmla="*/ 0 w 175386"/>
                <a:gd name="connsiteY2" fmla="*/ 87680 h 175374"/>
                <a:gd name="connsiteX3" fmla="*/ 87693 w 175386"/>
                <a:gd name="connsiteY3" fmla="*/ 0 h 175374"/>
                <a:gd name="connsiteX4" fmla="*/ 175386 w 175386"/>
                <a:gd name="connsiteY4" fmla="*/ 87680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86" h="175374">
                  <a:moveTo>
                    <a:pt x="175386" y="87680"/>
                  </a:moveTo>
                  <a:cubicBezTo>
                    <a:pt x="175386" y="136106"/>
                    <a:pt x="136131" y="175374"/>
                    <a:pt x="87693" y="175374"/>
                  </a:cubicBezTo>
                  <a:cubicBezTo>
                    <a:pt x="39268" y="175374"/>
                    <a:pt x="0" y="136106"/>
                    <a:pt x="0" y="87680"/>
                  </a:cubicBezTo>
                  <a:cubicBezTo>
                    <a:pt x="0" y="39255"/>
                    <a:pt x="39268" y="0"/>
                    <a:pt x="87693" y="0"/>
                  </a:cubicBezTo>
                  <a:cubicBezTo>
                    <a:pt x="136131" y="0"/>
                    <a:pt x="175386" y="39255"/>
                    <a:pt x="175386" y="8768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DFB000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50" name="Freeform 3"/>
            <p:cNvSpPr/>
            <p:nvPr/>
          </p:nvSpPr>
          <p:spPr>
            <a:xfrm>
              <a:off x="12327043" y="2935606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59 h 196329"/>
                <a:gd name="connsiteX2" fmla="*/ 133781 w 267563"/>
                <a:gd name="connsiteY2" fmla="*/ 196329 h 196329"/>
                <a:gd name="connsiteX3" fmla="*/ 0 w 267563"/>
                <a:gd name="connsiteY3" fmla="*/ 156959 h 196329"/>
                <a:gd name="connsiteX4" fmla="*/ 0 w 267563"/>
                <a:gd name="connsiteY4" fmla="*/ 133781 h 196329"/>
                <a:gd name="connsiteX5" fmla="*/ 133781 w 267563"/>
                <a:gd name="connsiteY5" fmla="*/ 0 h 196329"/>
                <a:gd name="connsiteX6" fmla="*/ 228447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59"/>
                  </a:lnTo>
                  <a:cubicBezTo>
                    <a:pt x="267563" y="178714"/>
                    <a:pt x="207733" y="196329"/>
                    <a:pt x="133781" y="196329"/>
                  </a:cubicBezTo>
                  <a:cubicBezTo>
                    <a:pt x="59829" y="196329"/>
                    <a:pt x="0" y="178714"/>
                    <a:pt x="0" y="156959"/>
                  </a:cubicBezTo>
                  <a:lnTo>
                    <a:pt x="0" y="133781"/>
                  </a:lnTo>
                  <a:cubicBezTo>
                    <a:pt x="0" y="59956"/>
                    <a:pt x="59829" y="0"/>
                    <a:pt x="133781" y="0"/>
                  </a:cubicBezTo>
                  <a:cubicBezTo>
                    <a:pt x="170815" y="0"/>
                    <a:pt x="204228" y="15011"/>
                    <a:pt x="228447" y="39242"/>
                  </a:cubicBezTo>
                  <a:cubicBezTo>
                    <a:pt x="252666" y="63449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DFB000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51" name="Freeform 3"/>
            <p:cNvSpPr/>
            <p:nvPr/>
          </p:nvSpPr>
          <p:spPr>
            <a:xfrm>
              <a:off x="12730382" y="2783976"/>
              <a:ext cx="175374" cy="175374"/>
            </a:xfrm>
            <a:custGeom>
              <a:avLst/>
              <a:gdLst>
                <a:gd name="connsiteX0" fmla="*/ 175374 w 175374"/>
                <a:gd name="connsiteY0" fmla="*/ 87680 h 175374"/>
                <a:gd name="connsiteX1" fmla="*/ 87680 w 175374"/>
                <a:gd name="connsiteY1" fmla="*/ 175374 h 175374"/>
                <a:gd name="connsiteX2" fmla="*/ 0 w 175374"/>
                <a:gd name="connsiteY2" fmla="*/ 87680 h 175374"/>
                <a:gd name="connsiteX3" fmla="*/ 87680 w 175374"/>
                <a:gd name="connsiteY3" fmla="*/ 0 h 175374"/>
                <a:gd name="connsiteX4" fmla="*/ 175374 w 175374"/>
                <a:gd name="connsiteY4" fmla="*/ 87680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74">
                  <a:moveTo>
                    <a:pt x="175374" y="87680"/>
                  </a:moveTo>
                  <a:cubicBezTo>
                    <a:pt x="175374" y="136106"/>
                    <a:pt x="136118" y="175374"/>
                    <a:pt x="87680" y="175374"/>
                  </a:cubicBezTo>
                  <a:cubicBezTo>
                    <a:pt x="39255" y="175374"/>
                    <a:pt x="0" y="136106"/>
                    <a:pt x="0" y="87680"/>
                  </a:cubicBezTo>
                  <a:cubicBezTo>
                    <a:pt x="0" y="39255"/>
                    <a:pt x="39255" y="0"/>
                    <a:pt x="87680" y="0"/>
                  </a:cubicBezTo>
                  <a:cubicBezTo>
                    <a:pt x="136118" y="0"/>
                    <a:pt x="175374" y="39255"/>
                    <a:pt x="175374" y="8768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DFB000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52" name="Freeform 3"/>
            <p:cNvSpPr/>
            <p:nvPr/>
          </p:nvSpPr>
          <p:spPr>
            <a:xfrm>
              <a:off x="12684286" y="2935606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59 h 196329"/>
                <a:gd name="connsiteX2" fmla="*/ 133781 w 267563"/>
                <a:gd name="connsiteY2" fmla="*/ 196329 h 196329"/>
                <a:gd name="connsiteX3" fmla="*/ 0 w 267563"/>
                <a:gd name="connsiteY3" fmla="*/ 156959 h 196329"/>
                <a:gd name="connsiteX4" fmla="*/ 0 w 267563"/>
                <a:gd name="connsiteY4" fmla="*/ 133781 h 196329"/>
                <a:gd name="connsiteX5" fmla="*/ 133781 w 267563"/>
                <a:gd name="connsiteY5" fmla="*/ 0 h 196329"/>
                <a:gd name="connsiteX6" fmla="*/ 228447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59"/>
                  </a:lnTo>
                  <a:cubicBezTo>
                    <a:pt x="267563" y="178714"/>
                    <a:pt x="207733" y="196329"/>
                    <a:pt x="133781" y="196329"/>
                  </a:cubicBezTo>
                  <a:cubicBezTo>
                    <a:pt x="59829" y="196329"/>
                    <a:pt x="0" y="178714"/>
                    <a:pt x="0" y="156959"/>
                  </a:cubicBezTo>
                  <a:lnTo>
                    <a:pt x="0" y="133781"/>
                  </a:lnTo>
                  <a:cubicBezTo>
                    <a:pt x="0" y="59956"/>
                    <a:pt x="59829" y="0"/>
                    <a:pt x="133781" y="0"/>
                  </a:cubicBezTo>
                  <a:cubicBezTo>
                    <a:pt x="170815" y="0"/>
                    <a:pt x="204228" y="15011"/>
                    <a:pt x="228447" y="39242"/>
                  </a:cubicBezTo>
                  <a:cubicBezTo>
                    <a:pt x="252666" y="63449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DFB000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53" name="Freeform 3"/>
            <p:cNvSpPr/>
            <p:nvPr/>
          </p:nvSpPr>
          <p:spPr>
            <a:xfrm>
              <a:off x="13087628" y="2783976"/>
              <a:ext cx="175373" cy="175374"/>
            </a:xfrm>
            <a:custGeom>
              <a:avLst/>
              <a:gdLst>
                <a:gd name="connsiteX0" fmla="*/ 175373 w 175373"/>
                <a:gd name="connsiteY0" fmla="*/ 87680 h 175374"/>
                <a:gd name="connsiteX1" fmla="*/ 87692 w 175373"/>
                <a:gd name="connsiteY1" fmla="*/ 175374 h 175374"/>
                <a:gd name="connsiteX2" fmla="*/ 0 w 175373"/>
                <a:gd name="connsiteY2" fmla="*/ 87680 h 175374"/>
                <a:gd name="connsiteX3" fmla="*/ 87692 w 175373"/>
                <a:gd name="connsiteY3" fmla="*/ 0 h 175374"/>
                <a:gd name="connsiteX4" fmla="*/ 175373 w 175373"/>
                <a:gd name="connsiteY4" fmla="*/ 87680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3" h="175374">
                  <a:moveTo>
                    <a:pt x="175373" y="87680"/>
                  </a:moveTo>
                  <a:cubicBezTo>
                    <a:pt x="175373" y="136106"/>
                    <a:pt x="136118" y="175374"/>
                    <a:pt x="87692" y="175374"/>
                  </a:cubicBezTo>
                  <a:cubicBezTo>
                    <a:pt x="39254" y="175374"/>
                    <a:pt x="0" y="136106"/>
                    <a:pt x="0" y="87680"/>
                  </a:cubicBezTo>
                  <a:cubicBezTo>
                    <a:pt x="0" y="39255"/>
                    <a:pt x="39254" y="0"/>
                    <a:pt x="87692" y="0"/>
                  </a:cubicBezTo>
                  <a:cubicBezTo>
                    <a:pt x="136118" y="0"/>
                    <a:pt x="175373" y="39255"/>
                    <a:pt x="175373" y="8768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DFB000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54" name="Freeform 3"/>
            <p:cNvSpPr/>
            <p:nvPr/>
          </p:nvSpPr>
          <p:spPr>
            <a:xfrm>
              <a:off x="13041531" y="2935606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59 h 196329"/>
                <a:gd name="connsiteX2" fmla="*/ 133780 w 267563"/>
                <a:gd name="connsiteY2" fmla="*/ 196329 h 196329"/>
                <a:gd name="connsiteX3" fmla="*/ 0 w 267563"/>
                <a:gd name="connsiteY3" fmla="*/ 156959 h 196329"/>
                <a:gd name="connsiteX4" fmla="*/ 0 w 267563"/>
                <a:gd name="connsiteY4" fmla="*/ 133781 h 196329"/>
                <a:gd name="connsiteX5" fmla="*/ 133780 w 267563"/>
                <a:gd name="connsiteY5" fmla="*/ 0 h 196329"/>
                <a:gd name="connsiteX6" fmla="*/ 228448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59"/>
                  </a:lnTo>
                  <a:cubicBezTo>
                    <a:pt x="267563" y="178714"/>
                    <a:pt x="207733" y="196329"/>
                    <a:pt x="133780" y="196329"/>
                  </a:cubicBezTo>
                  <a:cubicBezTo>
                    <a:pt x="59842" y="196329"/>
                    <a:pt x="0" y="178714"/>
                    <a:pt x="0" y="156959"/>
                  </a:cubicBezTo>
                  <a:lnTo>
                    <a:pt x="0" y="133781"/>
                  </a:lnTo>
                  <a:cubicBezTo>
                    <a:pt x="0" y="59956"/>
                    <a:pt x="59842" y="0"/>
                    <a:pt x="133780" y="0"/>
                  </a:cubicBezTo>
                  <a:cubicBezTo>
                    <a:pt x="170828" y="0"/>
                    <a:pt x="204241" y="15011"/>
                    <a:pt x="228448" y="39242"/>
                  </a:cubicBezTo>
                  <a:cubicBezTo>
                    <a:pt x="252679" y="63449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rgbClr val="DFB000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355" name="Agrupar 354"/>
          <p:cNvGrpSpPr/>
          <p:nvPr/>
        </p:nvGrpSpPr>
        <p:grpSpPr>
          <a:xfrm>
            <a:off x="12265972" y="3641580"/>
            <a:ext cx="1339301" cy="347976"/>
            <a:chOff x="11969793" y="3260580"/>
            <a:chExt cx="1339301" cy="347976"/>
          </a:xfrm>
          <a:solidFill>
            <a:srgbClr val="78278F"/>
          </a:solidFill>
        </p:grpSpPr>
        <p:sp>
          <p:nvSpPr>
            <p:cNvPr id="356" name="Freeform 3"/>
            <p:cNvSpPr/>
            <p:nvPr/>
          </p:nvSpPr>
          <p:spPr>
            <a:xfrm>
              <a:off x="12015889" y="3260580"/>
              <a:ext cx="175374" cy="175386"/>
            </a:xfrm>
            <a:custGeom>
              <a:avLst/>
              <a:gdLst>
                <a:gd name="connsiteX0" fmla="*/ 175374 w 175374"/>
                <a:gd name="connsiteY0" fmla="*/ 87693 h 175386"/>
                <a:gd name="connsiteX1" fmla="*/ 87693 w 175374"/>
                <a:gd name="connsiteY1" fmla="*/ 175386 h 175386"/>
                <a:gd name="connsiteX2" fmla="*/ 0 w 175374"/>
                <a:gd name="connsiteY2" fmla="*/ 87693 h 175386"/>
                <a:gd name="connsiteX3" fmla="*/ 87693 w 175374"/>
                <a:gd name="connsiteY3" fmla="*/ 0 h 175386"/>
                <a:gd name="connsiteX4" fmla="*/ 175374 w 175374"/>
                <a:gd name="connsiteY4" fmla="*/ 87693 h 1753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86">
                  <a:moveTo>
                    <a:pt x="175374" y="87693"/>
                  </a:moveTo>
                  <a:cubicBezTo>
                    <a:pt x="175374" y="136118"/>
                    <a:pt x="136118" y="175386"/>
                    <a:pt x="87693" y="175386"/>
                  </a:cubicBezTo>
                  <a:cubicBezTo>
                    <a:pt x="39255" y="175386"/>
                    <a:pt x="0" y="136118"/>
                    <a:pt x="0" y="87693"/>
                  </a:cubicBezTo>
                  <a:cubicBezTo>
                    <a:pt x="0" y="39268"/>
                    <a:pt x="39255" y="0"/>
                    <a:pt x="87693" y="0"/>
                  </a:cubicBezTo>
                  <a:cubicBezTo>
                    <a:pt x="136118" y="0"/>
                    <a:pt x="175374" y="39268"/>
                    <a:pt x="175374" y="87693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57" name="Freeform 3"/>
            <p:cNvSpPr/>
            <p:nvPr/>
          </p:nvSpPr>
          <p:spPr>
            <a:xfrm>
              <a:off x="11969793" y="3412215"/>
              <a:ext cx="267563" cy="196341"/>
            </a:xfrm>
            <a:custGeom>
              <a:avLst/>
              <a:gdLst>
                <a:gd name="connsiteX0" fmla="*/ 267563 w 267563"/>
                <a:gd name="connsiteY0" fmla="*/ 133781 h 196341"/>
                <a:gd name="connsiteX1" fmla="*/ 267563 w 267563"/>
                <a:gd name="connsiteY1" fmla="*/ 156971 h 196341"/>
                <a:gd name="connsiteX2" fmla="*/ 133781 w 267563"/>
                <a:gd name="connsiteY2" fmla="*/ 196341 h 196341"/>
                <a:gd name="connsiteX3" fmla="*/ 0 w 267563"/>
                <a:gd name="connsiteY3" fmla="*/ 156971 h 196341"/>
                <a:gd name="connsiteX4" fmla="*/ 0 w 267563"/>
                <a:gd name="connsiteY4" fmla="*/ 133781 h 196341"/>
                <a:gd name="connsiteX5" fmla="*/ 133781 w 267563"/>
                <a:gd name="connsiteY5" fmla="*/ 0 h 196341"/>
                <a:gd name="connsiteX6" fmla="*/ 228447 w 267563"/>
                <a:gd name="connsiteY6" fmla="*/ 39242 h 196341"/>
                <a:gd name="connsiteX7" fmla="*/ 267563 w 267563"/>
                <a:gd name="connsiteY7" fmla="*/ 133781 h 1963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41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41"/>
                    <a:pt x="133781" y="196341"/>
                  </a:cubicBezTo>
                  <a:cubicBezTo>
                    <a:pt x="59842" y="196341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42" y="0"/>
                    <a:pt x="133781" y="0"/>
                  </a:cubicBezTo>
                  <a:cubicBezTo>
                    <a:pt x="170815" y="0"/>
                    <a:pt x="204241" y="15023"/>
                    <a:pt x="228447" y="39242"/>
                  </a:cubicBezTo>
                  <a:cubicBezTo>
                    <a:pt x="252679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58" name="Freeform 3"/>
            <p:cNvSpPr/>
            <p:nvPr/>
          </p:nvSpPr>
          <p:spPr>
            <a:xfrm>
              <a:off x="12373126" y="3260580"/>
              <a:ext cx="175386" cy="175386"/>
            </a:xfrm>
            <a:custGeom>
              <a:avLst/>
              <a:gdLst>
                <a:gd name="connsiteX0" fmla="*/ 175386 w 175386"/>
                <a:gd name="connsiteY0" fmla="*/ 87693 h 175386"/>
                <a:gd name="connsiteX1" fmla="*/ 87693 w 175386"/>
                <a:gd name="connsiteY1" fmla="*/ 175386 h 175386"/>
                <a:gd name="connsiteX2" fmla="*/ 0 w 175386"/>
                <a:gd name="connsiteY2" fmla="*/ 87693 h 175386"/>
                <a:gd name="connsiteX3" fmla="*/ 87693 w 175386"/>
                <a:gd name="connsiteY3" fmla="*/ 0 h 175386"/>
                <a:gd name="connsiteX4" fmla="*/ 175386 w 175386"/>
                <a:gd name="connsiteY4" fmla="*/ 87693 h 1753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86" h="175386">
                  <a:moveTo>
                    <a:pt x="175386" y="87693"/>
                  </a:moveTo>
                  <a:cubicBezTo>
                    <a:pt x="175386" y="136118"/>
                    <a:pt x="136131" y="175386"/>
                    <a:pt x="87693" y="175386"/>
                  </a:cubicBezTo>
                  <a:cubicBezTo>
                    <a:pt x="39268" y="175386"/>
                    <a:pt x="0" y="136118"/>
                    <a:pt x="0" y="87693"/>
                  </a:cubicBezTo>
                  <a:cubicBezTo>
                    <a:pt x="0" y="39268"/>
                    <a:pt x="39268" y="0"/>
                    <a:pt x="87693" y="0"/>
                  </a:cubicBezTo>
                  <a:cubicBezTo>
                    <a:pt x="136131" y="0"/>
                    <a:pt x="175386" y="39268"/>
                    <a:pt x="175386" y="87693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59" name="Freeform 3"/>
            <p:cNvSpPr/>
            <p:nvPr/>
          </p:nvSpPr>
          <p:spPr>
            <a:xfrm>
              <a:off x="12327043" y="3412215"/>
              <a:ext cx="267563" cy="196341"/>
            </a:xfrm>
            <a:custGeom>
              <a:avLst/>
              <a:gdLst>
                <a:gd name="connsiteX0" fmla="*/ 267563 w 267563"/>
                <a:gd name="connsiteY0" fmla="*/ 133781 h 196341"/>
                <a:gd name="connsiteX1" fmla="*/ 267563 w 267563"/>
                <a:gd name="connsiteY1" fmla="*/ 156971 h 196341"/>
                <a:gd name="connsiteX2" fmla="*/ 133781 w 267563"/>
                <a:gd name="connsiteY2" fmla="*/ 196341 h 196341"/>
                <a:gd name="connsiteX3" fmla="*/ 0 w 267563"/>
                <a:gd name="connsiteY3" fmla="*/ 156971 h 196341"/>
                <a:gd name="connsiteX4" fmla="*/ 0 w 267563"/>
                <a:gd name="connsiteY4" fmla="*/ 133781 h 196341"/>
                <a:gd name="connsiteX5" fmla="*/ 133781 w 267563"/>
                <a:gd name="connsiteY5" fmla="*/ 0 h 196341"/>
                <a:gd name="connsiteX6" fmla="*/ 228447 w 267563"/>
                <a:gd name="connsiteY6" fmla="*/ 39242 h 196341"/>
                <a:gd name="connsiteX7" fmla="*/ 267563 w 267563"/>
                <a:gd name="connsiteY7" fmla="*/ 133781 h 1963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41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41"/>
                    <a:pt x="133781" y="196341"/>
                  </a:cubicBezTo>
                  <a:cubicBezTo>
                    <a:pt x="59829" y="196341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60" name="Freeform 3"/>
            <p:cNvSpPr/>
            <p:nvPr/>
          </p:nvSpPr>
          <p:spPr>
            <a:xfrm>
              <a:off x="12730382" y="3260580"/>
              <a:ext cx="175374" cy="175386"/>
            </a:xfrm>
            <a:custGeom>
              <a:avLst/>
              <a:gdLst>
                <a:gd name="connsiteX0" fmla="*/ 175374 w 175374"/>
                <a:gd name="connsiteY0" fmla="*/ 87693 h 175386"/>
                <a:gd name="connsiteX1" fmla="*/ 87680 w 175374"/>
                <a:gd name="connsiteY1" fmla="*/ 175386 h 175386"/>
                <a:gd name="connsiteX2" fmla="*/ 0 w 175374"/>
                <a:gd name="connsiteY2" fmla="*/ 87693 h 175386"/>
                <a:gd name="connsiteX3" fmla="*/ 87680 w 175374"/>
                <a:gd name="connsiteY3" fmla="*/ 0 h 175386"/>
                <a:gd name="connsiteX4" fmla="*/ 175374 w 175374"/>
                <a:gd name="connsiteY4" fmla="*/ 87693 h 1753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86">
                  <a:moveTo>
                    <a:pt x="175374" y="87693"/>
                  </a:moveTo>
                  <a:cubicBezTo>
                    <a:pt x="175374" y="136118"/>
                    <a:pt x="136118" y="175386"/>
                    <a:pt x="87680" y="175386"/>
                  </a:cubicBezTo>
                  <a:cubicBezTo>
                    <a:pt x="39255" y="175386"/>
                    <a:pt x="0" y="136118"/>
                    <a:pt x="0" y="87693"/>
                  </a:cubicBezTo>
                  <a:cubicBezTo>
                    <a:pt x="0" y="39268"/>
                    <a:pt x="39255" y="0"/>
                    <a:pt x="87680" y="0"/>
                  </a:cubicBezTo>
                  <a:cubicBezTo>
                    <a:pt x="136118" y="0"/>
                    <a:pt x="175374" y="39268"/>
                    <a:pt x="175374" y="87693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61" name="Freeform 3"/>
            <p:cNvSpPr/>
            <p:nvPr/>
          </p:nvSpPr>
          <p:spPr>
            <a:xfrm>
              <a:off x="12684286" y="3412215"/>
              <a:ext cx="267563" cy="196341"/>
            </a:xfrm>
            <a:custGeom>
              <a:avLst/>
              <a:gdLst>
                <a:gd name="connsiteX0" fmla="*/ 267563 w 267563"/>
                <a:gd name="connsiteY0" fmla="*/ 133781 h 196341"/>
                <a:gd name="connsiteX1" fmla="*/ 267563 w 267563"/>
                <a:gd name="connsiteY1" fmla="*/ 156971 h 196341"/>
                <a:gd name="connsiteX2" fmla="*/ 133781 w 267563"/>
                <a:gd name="connsiteY2" fmla="*/ 196341 h 196341"/>
                <a:gd name="connsiteX3" fmla="*/ 0 w 267563"/>
                <a:gd name="connsiteY3" fmla="*/ 156971 h 196341"/>
                <a:gd name="connsiteX4" fmla="*/ 0 w 267563"/>
                <a:gd name="connsiteY4" fmla="*/ 133781 h 196341"/>
                <a:gd name="connsiteX5" fmla="*/ 133781 w 267563"/>
                <a:gd name="connsiteY5" fmla="*/ 0 h 196341"/>
                <a:gd name="connsiteX6" fmla="*/ 228447 w 267563"/>
                <a:gd name="connsiteY6" fmla="*/ 39242 h 196341"/>
                <a:gd name="connsiteX7" fmla="*/ 267563 w 267563"/>
                <a:gd name="connsiteY7" fmla="*/ 133781 h 1963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41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41"/>
                    <a:pt x="133781" y="196341"/>
                  </a:cubicBezTo>
                  <a:cubicBezTo>
                    <a:pt x="59829" y="196341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grpSp>
          <p:nvGrpSpPr>
            <p:cNvPr id="362" name="Agrupar 361"/>
            <p:cNvGrpSpPr/>
            <p:nvPr/>
          </p:nvGrpSpPr>
          <p:grpSpPr>
            <a:xfrm>
              <a:off x="13041531" y="3260580"/>
              <a:ext cx="267563" cy="347976"/>
              <a:chOff x="13041531" y="3260580"/>
              <a:chExt cx="267563" cy="347976"/>
            </a:xfrm>
            <a:grpFill/>
          </p:grpSpPr>
          <p:sp>
            <p:nvSpPr>
              <p:cNvPr id="363" name="Freeform 3"/>
              <p:cNvSpPr/>
              <p:nvPr/>
            </p:nvSpPr>
            <p:spPr>
              <a:xfrm>
                <a:off x="13087628" y="3260580"/>
                <a:ext cx="175373" cy="175386"/>
              </a:xfrm>
              <a:custGeom>
                <a:avLst/>
                <a:gdLst>
                  <a:gd name="connsiteX0" fmla="*/ 175373 w 175373"/>
                  <a:gd name="connsiteY0" fmla="*/ 87693 h 175386"/>
                  <a:gd name="connsiteX1" fmla="*/ 87692 w 175373"/>
                  <a:gd name="connsiteY1" fmla="*/ 175386 h 175386"/>
                  <a:gd name="connsiteX2" fmla="*/ 0 w 175373"/>
                  <a:gd name="connsiteY2" fmla="*/ 87693 h 175386"/>
                  <a:gd name="connsiteX3" fmla="*/ 87692 w 175373"/>
                  <a:gd name="connsiteY3" fmla="*/ 0 h 175386"/>
                  <a:gd name="connsiteX4" fmla="*/ 175373 w 175373"/>
                  <a:gd name="connsiteY4" fmla="*/ 87693 h 17538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175373" h="175386">
                    <a:moveTo>
                      <a:pt x="175373" y="87693"/>
                    </a:moveTo>
                    <a:cubicBezTo>
                      <a:pt x="175373" y="136118"/>
                      <a:pt x="136118" y="175386"/>
                      <a:pt x="87692" y="175386"/>
                    </a:cubicBezTo>
                    <a:cubicBezTo>
                      <a:pt x="39254" y="175386"/>
                      <a:pt x="0" y="136118"/>
                      <a:pt x="0" y="87693"/>
                    </a:cubicBezTo>
                    <a:cubicBezTo>
                      <a:pt x="0" y="39268"/>
                      <a:pt x="39254" y="0"/>
                      <a:pt x="87692" y="0"/>
                    </a:cubicBezTo>
                    <a:cubicBezTo>
                      <a:pt x="136118" y="0"/>
                      <a:pt x="175373" y="39268"/>
                      <a:pt x="175373" y="87693"/>
                    </a:cubicBez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TeXGyreHeros" charset="0"/>
                  <a:ea typeface="TeXGyreHeros" charset="0"/>
                  <a:cs typeface="TeXGyreHeros" charset="0"/>
                </a:endParaRPr>
              </a:p>
            </p:txBody>
          </p:sp>
          <p:sp>
            <p:nvSpPr>
              <p:cNvPr id="364" name="Freeform 3"/>
              <p:cNvSpPr/>
              <p:nvPr/>
            </p:nvSpPr>
            <p:spPr>
              <a:xfrm>
                <a:off x="13041531" y="3412215"/>
                <a:ext cx="267563" cy="196341"/>
              </a:xfrm>
              <a:custGeom>
                <a:avLst/>
                <a:gdLst>
                  <a:gd name="connsiteX0" fmla="*/ 267563 w 267563"/>
                  <a:gd name="connsiteY0" fmla="*/ 133781 h 196341"/>
                  <a:gd name="connsiteX1" fmla="*/ 267563 w 267563"/>
                  <a:gd name="connsiteY1" fmla="*/ 156971 h 196341"/>
                  <a:gd name="connsiteX2" fmla="*/ 133780 w 267563"/>
                  <a:gd name="connsiteY2" fmla="*/ 196341 h 196341"/>
                  <a:gd name="connsiteX3" fmla="*/ 0 w 267563"/>
                  <a:gd name="connsiteY3" fmla="*/ 156971 h 196341"/>
                  <a:gd name="connsiteX4" fmla="*/ 0 w 267563"/>
                  <a:gd name="connsiteY4" fmla="*/ 133781 h 196341"/>
                  <a:gd name="connsiteX5" fmla="*/ 133780 w 267563"/>
                  <a:gd name="connsiteY5" fmla="*/ 0 h 196341"/>
                  <a:gd name="connsiteX6" fmla="*/ 228448 w 267563"/>
                  <a:gd name="connsiteY6" fmla="*/ 39242 h 196341"/>
                  <a:gd name="connsiteX7" fmla="*/ 267563 w 267563"/>
                  <a:gd name="connsiteY7" fmla="*/ 133781 h 19634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</a:cxnLst>
                <a:rect l="l" t="t" r="r" b="b"/>
                <a:pathLst>
                  <a:path w="267563" h="196341">
                    <a:moveTo>
                      <a:pt x="267563" y="133781"/>
                    </a:moveTo>
                    <a:lnTo>
                      <a:pt x="267563" y="156971"/>
                    </a:lnTo>
                    <a:cubicBezTo>
                      <a:pt x="267563" y="178727"/>
                      <a:pt x="207733" y="196341"/>
                      <a:pt x="133780" y="196341"/>
                    </a:cubicBezTo>
                    <a:cubicBezTo>
                      <a:pt x="59842" y="196341"/>
                      <a:pt x="0" y="178727"/>
                      <a:pt x="0" y="156971"/>
                    </a:cubicBezTo>
                    <a:lnTo>
                      <a:pt x="0" y="133781"/>
                    </a:lnTo>
                    <a:cubicBezTo>
                      <a:pt x="0" y="59969"/>
                      <a:pt x="59842" y="0"/>
                      <a:pt x="133780" y="0"/>
                    </a:cubicBezTo>
                    <a:cubicBezTo>
                      <a:pt x="170828" y="0"/>
                      <a:pt x="204241" y="15023"/>
                      <a:pt x="228448" y="39242"/>
                    </a:cubicBezTo>
                    <a:cubicBezTo>
                      <a:pt x="252679" y="63462"/>
                      <a:pt x="267563" y="96875"/>
                      <a:pt x="267563" y="133781"/>
                    </a:cubicBez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latin typeface="TeXGyreHeros" charset="0"/>
                  <a:ea typeface="TeXGyreHeros" charset="0"/>
                  <a:cs typeface="TeXGyreHeros" charset="0"/>
                </a:endParaRPr>
              </a:p>
            </p:txBody>
          </p:sp>
        </p:grpSp>
      </p:grpSp>
      <p:grpSp>
        <p:nvGrpSpPr>
          <p:cNvPr id="365" name="Agrupar 364"/>
          <p:cNvGrpSpPr/>
          <p:nvPr/>
        </p:nvGrpSpPr>
        <p:grpSpPr>
          <a:xfrm>
            <a:off x="12265972" y="4118196"/>
            <a:ext cx="982056" cy="347976"/>
            <a:chOff x="11969793" y="3737196"/>
            <a:chExt cx="982056" cy="347976"/>
          </a:xfrm>
          <a:solidFill>
            <a:srgbClr val="4BBCD6"/>
          </a:solidFill>
        </p:grpSpPr>
        <p:sp>
          <p:nvSpPr>
            <p:cNvPr id="366" name="Freeform 3"/>
            <p:cNvSpPr/>
            <p:nvPr/>
          </p:nvSpPr>
          <p:spPr>
            <a:xfrm>
              <a:off x="12015889" y="3737196"/>
              <a:ext cx="175374" cy="175386"/>
            </a:xfrm>
            <a:custGeom>
              <a:avLst/>
              <a:gdLst>
                <a:gd name="connsiteX0" fmla="*/ 175374 w 175374"/>
                <a:gd name="connsiteY0" fmla="*/ 87693 h 175386"/>
                <a:gd name="connsiteX1" fmla="*/ 87693 w 175374"/>
                <a:gd name="connsiteY1" fmla="*/ 175386 h 175386"/>
                <a:gd name="connsiteX2" fmla="*/ 0 w 175374"/>
                <a:gd name="connsiteY2" fmla="*/ 87693 h 175386"/>
                <a:gd name="connsiteX3" fmla="*/ 87693 w 175374"/>
                <a:gd name="connsiteY3" fmla="*/ 0 h 175386"/>
                <a:gd name="connsiteX4" fmla="*/ 175374 w 175374"/>
                <a:gd name="connsiteY4" fmla="*/ 87693 h 1753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86">
                  <a:moveTo>
                    <a:pt x="175374" y="87693"/>
                  </a:moveTo>
                  <a:cubicBezTo>
                    <a:pt x="175374" y="136118"/>
                    <a:pt x="136118" y="175386"/>
                    <a:pt x="87693" y="175386"/>
                  </a:cubicBezTo>
                  <a:cubicBezTo>
                    <a:pt x="39255" y="175386"/>
                    <a:pt x="0" y="136118"/>
                    <a:pt x="0" y="87693"/>
                  </a:cubicBezTo>
                  <a:cubicBezTo>
                    <a:pt x="0" y="39268"/>
                    <a:pt x="39255" y="0"/>
                    <a:pt x="87693" y="0"/>
                  </a:cubicBezTo>
                  <a:cubicBezTo>
                    <a:pt x="136118" y="0"/>
                    <a:pt x="175374" y="39268"/>
                    <a:pt x="175374" y="87693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67" name="Freeform 3"/>
            <p:cNvSpPr/>
            <p:nvPr/>
          </p:nvSpPr>
          <p:spPr>
            <a:xfrm>
              <a:off x="11969793" y="3888831"/>
              <a:ext cx="267563" cy="196341"/>
            </a:xfrm>
            <a:custGeom>
              <a:avLst/>
              <a:gdLst>
                <a:gd name="connsiteX0" fmla="*/ 267563 w 267563"/>
                <a:gd name="connsiteY0" fmla="*/ 133781 h 196341"/>
                <a:gd name="connsiteX1" fmla="*/ 267563 w 267563"/>
                <a:gd name="connsiteY1" fmla="*/ 156971 h 196341"/>
                <a:gd name="connsiteX2" fmla="*/ 133781 w 267563"/>
                <a:gd name="connsiteY2" fmla="*/ 196341 h 196341"/>
                <a:gd name="connsiteX3" fmla="*/ 0 w 267563"/>
                <a:gd name="connsiteY3" fmla="*/ 156971 h 196341"/>
                <a:gd name="connsiteX4" fmla="*/ 0 w 267563"/>
                <a:gd name="connsiteY4" fmla="*/ 133781 h 196341"/>
                <a:gd name="connsiteX5" fmla="*/ 133781 w 267563"/>
                <a:gd name="connsiteY5" fmla="*/ 0 h 196341"/>
                <a:gd name="connsiteX6" fmla="*/ 228447 w 267563"/>
                <a:gd name="connsiteY6" fmla="*/ 39242 h 196341"/>
                <a:gd name="connsiteX7" fmla="*/ 267563 w 267563"/>
                <a:gd name="connsiteY7" fmla="*/ 133781 h 1963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41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41"/>
                    <a:pt x="133781" y="196341"/>
                  </a:cubicBezTo>
                  <a:cubicBezTo>
                    <a:pt x="59842" y="196341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42" y="0"/>
                    <a:pt x="133781" y="0"/>
                  </a:cubicBezTo>
                  <a:cubicBezTo>
                    <a:pt x="170815" y="0"/>
                    <a:pt x="204241" y="15023"/>
                    <a:pt x="228447" y="39242"/>
                  </a:cubicBezTo>
                  <a:cubicBezTo>
                    <a:pt x="252679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68" name="Freeform 3"/>
            <p:cNvSpPr/>
            <p:nvPr/>
          </p:nvSpPr>
          <p:spPr>
            <a:xfrm>
              <a:off x="12373126" y="3737196"/>
              <a:ext cx="175386" cy="175386"/>
            </a:xfrm>
            <a:custGeom>
              <a:avLst/>
              <a:gdLst>
                <a:gd name="connsiteX0" fmla="*/ 175386 w 175386"/>
                <a:gd name="connsiteY0" fmla="*/ 87693 h 175386"/>
                <a:gd name="connsiteX1" fmla="*/ 87693 w 175386"/>
                <a:gd name="connsiteY1" fmla="*/ 175386 h 175386"/>
                <a:gd name="connsiteX2" fmla="*/ 0 w 175386"/>
                <a:gd name="connsiteY2" fmla="*/ 87693 h 175386"/>
                <a:gd name="connsiteX3" fmla="*/ 87693 w 175386"/>
                <a:gd name="connsiteY3" fmla="*/ 0 h 175386"/>
                <a:gd name="connsiteX4" fmla="*/ 175386 w 175386"/>
                <a:gd name="connsiteY4" fmla="*/ 87693 h 1753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86" h="175386">
                  <a:moveTo>
                    <a:pt x="175386" y="87693"/>
                  </a:moveTo>
                  <a:cubicBezTo>
                    <a:pt x="175386" y="136118"/>
                    <a:pt x="136131" y="175386"/>
                    <a:pt x="87693" y="175386"/>
                  </a:cubicBezTo>
                  <a:cubicBezTo>
                    <a:pt x="39268" y="175386"/>
                    <a:pt x="0" y="136118"/>
                    <a:pt x="0" y="87693"/>
                  </a:cubicBezTo>
                  <a:cubicBezTo>
                    <a:pt x="0" y="39268"/>
                    <a:pt x="39268" y="0"/>
                    <a:pt x="87693" y="0"/>
                  </a:cubicBezTo>
                  <a:cubicBezTo>
                    <a:pt x="136131" y="0"/>
                    <a:pt x="175386" y="39268"/>
                    <a:pt x="175386" y="87693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69" name="Freeform 3"/>
            <p:cNvSpPr/>
            <p:nvPr/>
          </p:nvSpPr>
          <p:spPr>
            <a:xfrm>
              <a:off x="12327043" y="3888831"/>
              <a:ext cx="267563" cy="196341"/>
            </a:xfrm>
            <a:custGeom>
              <a:avLst/>
              <a:gdLst>
                <a:gd name="connsiteX0" fmla="*/ 267563 w 267563"/>
                <a:gd name="connsiteY0" fmla="*/ 133781 h 196341"/>
                <a:gd name="connsiteX1" fmla="*/ 267563 w 267563"/>
                <a:gd name="connsiteY1" fmla="*/ 156971 h 196341"/>
                <a:gd name="connsiteX2" fmla="*/ 133781 w 267563"/>
                <a:gd name="connsiteY2" fmla="*/ 196341 h 196341"/>
                <a:gd name="connsiteX3" fmla="*/ 0 w 267563"/>
                <a:gd name="connsiteY3" fmla="*/ 156971 h 196341"/>
                <a:gd name="connsiteX4" fmla="*/ 0 w 267563"/>
                <a:gd name="connsiteY4" fmla="*/ 133781 h 196341"/>
                <a:gd name="connsiteX5" fmla="*/ 133781 w 267563"/>
                <a:gd name="connsiteY5" fmla="*/ 0 h 196341"/>
                <a:gd name="connsiteX6" fmla="*/ 228447 w 267563"/>
                <a:gd name="connsiteY6" fmla="*/ 39242 h 196341"/>
                <a:gd name="connsiteX7" fmla="*/ 267563 w 267563"/>
                <a:gd name="connsiteY7" fmla="*/ 133781 h 1963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41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41"/>
                    <a:pt x="133781" y="196341"/>
                  </a:cubicBezTo>
                  <a:cubicBezTo>
                    <a:pt x="59829" y="196341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70" name="Freeform 3"/>
            <p:cNvSpPr/>
            <p:nvPr/>
          </p:nvSpPr>
          <p:spPr>
            <a:xfrm>
              <a:off x="12730382" y="3737196"/>
              <a:ext cx="175374" cy="175386"/>
            </a:xfrm>
            <a:custGeom>
              <a:avLst/>
              <a:gdLst>
                <a:gd name="connsiteX0" fmla="*/ 175374 w 175374"/>
                <a:gd name="connsiteY0" fmla="*/ 87693 h 175386"/>
                <a:gd name="connsiteX1" fmla="*/ 87680 w 175374"/>
                <a:gd name="connsiteY1" fmla="*/ 175386 h 175386"/>
                <a:gd name="connsiteX2" fmla="*/ 0 w 175374"/>
                <a:gd name="connsiteY2" fmla="*/ 87693 h 175386"/>
                <a:gd name="connsiteX3" fmla="*/ 87680 w 175374"/>
                <a:gd name="connsiteY3" fmla="*/ 0 h 175386"/>
                <a:gd name="connsiteX4" fmla="*/ 175374 w 175374"/>
                <a:gd name="connsiteY4" fmla="*/ 87693 h 1753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86">
                  <a:moveTo>
                    <a:pt x="175374" y="87693"/>
                  </a:moveTo>
                  <a:cubicBezTo>
                    <a:pt x="175374" y="136118"/>
                    <a:pt x="136118" y="175386"/>
                    <a:pt x="87680" y="175386"/>
                  </a:cubicBezTo>
                  <a:cubicBezTo>
                    <a:pt x="39255" y="175386"/>
                    <a:pt x="0" y="136118"/>
                    <a:pt x="0" y="87693"/>
                  </a:cubicBezTo>
                  <a:cubicBezTo>
                    <a:pt x="0" y="39268"/>
                    <a:pt x="39255" y="0"/>
                    <a:pt x="87680" y="0"/>
                  </a:cubicBezTo>
                  <a:cubicBezTo>
                    <a:pt x="136118" y="0"/>
                    <a:pt x="175374" y="39268"/>
                    <a:pt x="175374" y="87693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71" name="Freeform 3"/>
            <p:cNvSpPr/>
            <p:nvPr/>
          </p:nvSpPr>
          <p:spPr>
            <a:xfrm>
              <a:off x="12684286" y="3888831"/>
              <a:ext cx="267563" cy="196341"/>
            </a:xfrm>
            <a:custGeom>
              <a:avLst/>
              <a:gdLst>
                <a:gd name="connsiteX0" fmla="*/ 267563 w 267563"/>
                <a:gd name="connsiteY0" fmla="*/ 133781 h 196341"/>
                <a:gd name="connsiteX1" fmla="*/ 267563 w 267563"/>
                <a:gd name="connsiteY1" fmla="*/ 156971 h 196341"/>
                <a:gd name="connsiteX2" fmla="*/ 133781 w 267563"/>
                <a:gd name="connsiteY2" fmla="*/ 196341 h 196341"/>
                <a:gd name="connsiteX3" fmla="*/ 0 w 267563"/>
                <a:gd name="connsiteY3" fmla="*/ 156971 h 196341"/>
                <a:gd name="connsiteX4" fmla="*/ 0 w 267563"/>
                <a:gd name="connsiteY4" fmla="*/ 133781 h 196341"/>
                <a:gd name="connsiteX5" fmla="*/ 133781 w 267563"/>
                <a:gd name="connsiteY5" fmla="*/ 0 h 196341"/>
                <a:gd name="connsiteX6" fmla="*/ 228447 w 267563"/>
                <a:gd name="connsiteY6" fmla="*/ 39242 h 196341"/>
                <a:gd name="connsiteX7" fmla="*/ 267563 w 267563"/>
                <a:gd name="connsiteY7" fmla="*/ 133781 h 1963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41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41"/>
                    <a:pt x="133781" y="196341"/>
                  </a:cubicBezTo>
                  <a:cubicBezTo>
                    <a:pt x="59829" y="196341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372" name="Agrupar 371"/>
          <p:cNvGrpSpPr/>
          <p:nvPr/>
        </p:nvGrpSpPr>
        <p:grpSpPr>
          <a:xfrm>
            <a:off x="12265972" y="4594812"/>
            <a:ext cx="982056" cy="347964"/>
            <a:chOff x="11969793" y="4213812"/>
            <a:chExt cx="982056" cy="347964"/>
          </a:xfrm>
          <a:solidFill>
            <a:srgbClr val="33A23D"/>
          </a:solidFill>
        </p:grpSpPr>
        <p:sp>
          <p:nvSpPr>
            <p:cNvPr id="373" name="Freeform 3"/>
            <p:cNvSpPr/>
            <p:nvPr/>
          </p:nvSpPr>
          <p:spPr>
            <a:xfrm>
              <a:off x="12015889" y="4213812"/>
              <a:ext cx="175374" cy="175374"/>
            </a:xfrm>
            <a:custGeom>
              <a:avLst/>
              <a:gdLst>
                <a:gd name="connsiteX0" fmla="*/ 175374 w 175374"/>
                <a:gd name="connsiteY0" fmla="*/ 87693 h 175374"/>
                <a:gd name="connsiteX1" fmla="*/ 87693 w 175374"/>
                <a:gd name="connsiteY1" fmla="*/ 175374 h 175374"/>
                <a:gd name="connsiteX2" fmla="*/ 0 w 175374"/>
                <a:gd name="connsiteY2" fmla="*/ 87693 h 175374"/>
                <a:gd name="connsiteX3" fmla="*/ 87693 w 175374"/>
                <a:gd name="connsiteY3" fmla="*/ 0 h 175374"/>
                <a:gd name="connsiteX4" fmla="*/ 175374 w 175374"/>
                <a:gd name="connsiteY4" fmla="*/ 87693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74">
                  <a:moveTo>
                    <a:pt x="175374" y="87693"/>
                  </a:moveTo>
                  <a:cubicBezTo>
                    <a:pt x="175374" y="136118"/>
                    <a:pt x="136118" y="175374"/>
                    <a:pt x="87693" y="175374"/>
                  </a:cubicBezTo>
                  <a:cubicBezTo>
                    <a:pt x="39255" y="175374"/>
                    <a:pt x="0" y="136118"/>
                    <a:pt x="0" y="87693"/>
                  </a:cubicBezTo>
                  <a:cubicBezTo>
                    <a:pt x="0" y="39268"/>
                    <a:pt x="39255" y="0"/>
                    <a:pt x="87693" y="0"/>
                  </a:cubicBezTo>
                  <a:cubicBezTo>
                    <a:pt x="136118" y="0"/>
                    <a:pt x="175374" y="39268"/>
                    <a:pt x="175374" y="87693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74" name="Freeform 3"/>
            <p:cNvSpPr/>
            <p:nvPr/>
          </p:nvSpPr>
          <p:spPr>
            <a:xfrm>
              <a:off x="11969793" y="4365447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71 h 196329"/>
                <a:gd name="connsiteX2" fmla="*/ 133781 w 267563"/>
                <a:gd name="connsiteY2" fmla="*/ 196329 h 196329"/>
                <a:gd name="connsiteX3" fmla="*/ 0 w 267563"/>
                <a:gd name="connsiteY3" fmla="*/ 156971 h 196329"/>
                <a:gd name="connsiteX4" fmla="*/ 0 w 267563"/>
                <a:gd name="connsiteY4" fmla="*/ 133781 h 196329"/>
                <a:gd name="connsiteX5" fmla="*/ 133781 w 267563"/>
                <a:gd name="connsiteY5" fmla="*/ 0 h 196329"/>
                <a:gd name="connsiteX6" fmla="*/ 228447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29"/>
                    <a:pt x="133781" y="196329"/>
                  </a:cubicBezTo>
                  <a:cubicBezTo>
                    <a:pt x="59842" y="196329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42" y="0"/>
                    <a:pt x="133781" y="0"/>
                  </a:cubicBezTo>
                  <a:cubicBezTo>
                    <a:pt x="170815" y="0"/>
                    <a:pt x="204241" y="15023"/>
                    <a:pt x="228447" y="39242"/>
                  </a:cubicBezTo>
                  <a:cubicBezTo>
                    <a:pt x="252679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75" name="Freeform 3"/>
            <p:cNvSpPr/>
            <p:nvPr/>
          </p:nvSpPr>
          <p:spPr>
            <a:xfrm>
              <a:off x="12373126" y="4213812"/>
              <a:ext cx="175386" cy="175374"/>
            </a:xfrm>
            <a:custGeom>
              <a:avLst/>
              <a:gdLst>
                <a:gd name="connsiteX0" fmla="*/ 175386 w 175386"/>
                <a:gd name="connsiteY0" fmla="*/ 87693 h 175374"/>
                <a:gd name="connsiteX1" fmla="*/ 87693 w 175386"/>
                <a:gd name="connsiteY1" fmla="*/ 175374 h 175374"/>
                <a:gd name="connsiteX2" fmla="*/ 0 w 175386"/>
                <a:gd name="connsiteY2" fmla="*/ 87693 h 175374"/>
                <a:gd name="connsiteX3" fmla="*/ 87693 w 175386"/>
                <a:gd name="connsiteY3" fmla="*/ 0 h 175374"/>
                <a:gd name="connsiteX4" fmla="*/ 175386 w 175386"/>
                <a:gd name="connsiteY4" fmla="*/ 87693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86" h="175374">
                  <a:moveTo>
                    <a:pt x="175386" y="87693"/>
                  </a:moveTo>
                  <a:cubicBezTo>
                    <a:pt x="175386" y="136118"/>
                    <a:pt x="136131" y="175374"/>
                    <a:pt x="87693" y="175374"/>
                  </a:cubicBezTo>
                  <a:cubicBezTo>
                    <a:pt x="39268" y="175374"/>
                    <a:pt x="0" y="136118"/>
                    <a:pt x="0" y="87693"/>
                  </a:cubicBezTo>
                  <a:cubicBezTo>
                    <a:pt x="0" y="39268"/>
                    <a:pt x="39268" y="0"/>
                    <a:pt x="87693" y="0"/>
                  </a:cubicBezTo>
                  <a:cubicBezTo>
                    <a:pt x="136131" y="0"/>
                    <a:pt x="175386" y="39268"/>
                    <a:pt x="175386" y="87693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76" name="Freeform 3"/>
            <p:cNvSpPr/>
            <p:nvPr/>
          </p:nvSpPr>
          <p:spPr>
            <a:xfrm>
              <a:off x="12327043" y="4365447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71 h 196329"/>
                <a:gd name="connsiteX2" fmla="*/ 133781 w 267563"/>
                <a:gd name="connsiteY2" fmla="*/ 196329 h 196329"/>
                <a:gd name="connsiteX3" fmla="*/ 0 w 267563"/>
                <a:gd name="connsiteY3" fmla="*/ 156971 h 196329"/>
                <a:gd name="connsiteX4" fmla="*/ 0 w 267563"/>
                <a:gd name="connsiteY4" fmla="*/ 133781 h 196329"/>
                <a:gd name="connsiteX5" fmla="*/ 133781 w 267563"/>
                <a:gd name="connsiteY5" fmla="*/ 0 h 196329"/>
                <a:gd name="connsiteX6" fmla="*/ 228447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29"/>
                    <a:pt x="133781" y="196329"/>
                  </a:cubicBezTo>
                  <a:cubicBezTo>
                    <a:pt x="59829" y="196329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77" name="Freeform 3"/>
            <p:cNvSpPr/>
            <p:nvPr/>
          </p:nvSpPr>
          <p:spPr>
            <a:xfrm>
              <a:off x="12730382" y="4213812"/>
              <a:ext cx="175374" cy="175374"/>
            </a:xfrm>
            <a:custGeom>
              <a:avLst/>
              <a:gdLst>
                <a:gd name="connsiteX0" fmla="*/ 175374 w 175374"/>
                <a:gd name="connsiteY0" fmla="*/ 87693 h 175374"/>
                <a:gd name="connsiteX1" fmla="*/ 87680 w 175374"/>
                <a:gd name="connsiteY1" fmla="*/ 175374 h 175374"/>
                <a:gd name="connsiteX2" fmla="*/ 0 w 175374"/>
                <a:gd name="connsiteY2" fmla="*/ 87693 h 175374"/>
                <a:gd name="connsiteX3" fmla="*/ 87680 w 175374"/>
                <a:gd name="connsiteY3" fmla="*/ 0 h 175374"/>
                <a:gd name="connsiteX4" fmla="*/ 175374 w 175374"/>
                <a:gd name="connsiteY4" fmla="*/ 87693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74">
                  <a:moveTo>
                    <a:pt x="175374" y="87693"/>
                  </a:moveTo>
                  <a:cubicBezTo>
                    <a:pt x="175374" y="136118"/>
                    <a:pt x="136118" y="175374"/>
                    <a:pt x="87680" y="175374"/>
                  </a:cubicBezTo>
                  <a:cubicBezTo>
                    <a:pt x="39255" y="175374"/>
                    <a:pt x="0" y="136118"/>
                    <a:pt x="0" y="87693"/>
                  </a:cubicBezTo>
                  <a:cubicBezTo>
                    <a:pt x="0" y="39268"/>
                    <a:pt x="39255" y="0"/>
                    <a:pt x="87680" y="0"/>
                  </a:cubicBezTo>
                  <a:cubicBezTo>
                    <a:pt x="136118" y="0"/>
                    <a:pt x="175374" y="39268"/>
                    <a:pt x="175374" y="87693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378" name="Freeform 3"/>
            <p:cNvSpPr/>
            <p:nvPr/>
          </p:nvSpPr>
          <p:spPr>
            <a:xfrm>
              <a:off x="12684286" y="4365447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71 h 196329"/>
                <a:gd name="connsiteX2" fmla="*/ 133781 w 267563"/>
                <a:gd name="connsiteY2" fmla="*/ 196329 h 196329"/>
                <a:gd name="connsiteX3" fmla="*/ 0 w 267563"/>
                <a:gd name="connsiteY3" fmla="*/ 156971 h 196329"/>
                <a:gd name="connsiteX4" fmla="*/ 0 w 267563"/>
                <a:gd name="connsiteY4" fmla="*/ 133781 h 196329"/>
                <a:gd name="connsiteX5" fmla="*/ 133781 w 267563"/>
                <a:gd name="connsiteY5" fmla="*/ 0 h 196329"/>
                <a:gd name="connsiteX6" fmla="*/ 228447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29"/>
                    <a:pt x="133781" y="196329"/>
                  </a:cubicBezTo>
                  <a:cubicBezTo>
                    <a:pt x="59829" y="196329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sp>
        <p:nvSpPr>
          <p:cNvPr id="379" name="Freeform 3"/>
          <p:cNvSpPr/>
          <p:nvPr/>
        </p:nvSpPr>
        <p:spPr>
          <a:xfrm>
            <a:off x="5114092" y="6203443"/>
            <a:ext cx="576376" cy="1390142"/>
          </a:xfrm>
          <a:custGeom>
            <a:avLst/>
            <a:gdLst>
              <a:gd name="connsiteX0" fmla="*/ 576376 w 576376"/>
              <a:gd name="connsiteY0" fmla="*/ 1120940 h 1390142"/>
              <a:gd name="connsiteX1" fmla="*/ 256285 w 576376"/>
              <a:gd name="connsiteY1" fmla="*/ 1390142 h 1390142"/>
              <a:gd name="connsiteX2" fmla="*/ 0 w 576376"/>
              <a:gd name="connsiteY2" fmla="*/ 684771 h 1390142"/>
              <a:gd name="connsiteX3" fmla="*/ 239687 w 576376"/>
              <a:gd name="connsiteY3" fmla="*/ 0 h 1390142"/>
              <a:gd name="connsiteX4" fmla="*/ 574078 w 576376"/>
              <a:gd name="connsiteY4" fmla="*/ 251523 h 1390142"/>
              <a:gd name="connsiteX5" fmla="*/ 418172 w 576376"/>
              <a:gd name="connsiteY5" fmla="*/ 684771 h 1390142"/>
              <a:gd name="connsiteX6" fmla="*/ 574687 w 576376"/>
              <a:gd name="connsiteY6" fmla="*/ 1118933 h 1390142"/>
              <a:gd name="connsiteX7" fmla="*/ 576376 w 576376"/>
              <a:gd name="connsiteY7" fmla="*/ 1120940 h 13901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576376" h="1390142">
                <a:moveTo>
                  <a:pt x="576376" y="1120940"/>
                </a:moveTo>
                <a:lnTo>
                  <a:pt x="256285" y="1390142"/>
                </a:lnTo>
                <a:cubicBezTo>
                  <a:pt x="96392" y="1199350"/>
                  <a:pt x="0" y="953516"/>
                  <a:pt x="0" y="684771"/>
                </a:cubicBezTo>
                <a:cubicBezTo>
                  <a:pt x="0" y="425716"/>
                  <a:pt x="89623" y="187718"/>
                  <a:pt x="239687" y="0"/>
                </a:cubicBezTo>
                <a:lnTo>
                  <a:pt x="574078" y="251523"/>
                </a:lnTo>
                <a:cubicBezTo>
                  <a:pt x="476605" y="369138"/>
                  <a:pt x="418172" y="520103"/>
                  <a:pt x="418172" y="684771"/>
                </a:cubicBezTo>
                <a:cubicBezTo>
                  <a:pt x="418172" y="849744"/>
                  <a:pt x="476910" y="1001026"/>
                  <a:pt x="574687" y="1118933"/>
                </a:cubicBezTo>
                <a:cubicBezTo>
                  <a:pt x="575145" y="1119555"/>
                  <a:pt x="575767" y="1120317"/>
                  <a:pt x="576376" y="1120940"/>
                </a:cubicBezTo>
              </a:path>
            </a:pathLst>
          </a:custGeom>
          <a:solidFill>
            <a:srgbClr val="4BBCD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0" name="Freeform 3"/>
          <p:cNvSpPr/>
          <p:nvPr/>
        </p:nvSpPr>
        <p:spPr>
          <a:xfrm>
            <a:off x="5370372" y="7299786"/>
            <a:ext cx="1707781" cy="687070"/>
          </a:xfrm>
          <a:custGeom>
            <a:avLst/>
            <a:gdLst>
              <a:gd name="connsiteX0" fmla="*/ 1707781 w 1707781"/>
              <a:gd name="connsiteY0" fmla="*/ 264744 h 687070"/>
              <a:gd name="connsiteX1" fmla="*/ 842213 w 1707781"/>
              <a:gd name="connsiteY1" fmla="*/ 687070 h 687070"/>
              <a:gd name="connsiteX2" fmla="*/ 0 w 1707781"/>
              <a:gd name="connsiteY2" fmla="*/ 293802 h 687070"/>
              <a:gd name="connsiteX3" fmla="*/ 318414 w 1707781"/>
              <a:gd name="connsiteY3" fmla="*/ 22593 h 687070"/>
              <a:gd name="connsiteX4" fmla="*/ 320090 w 1707781"/>
              <a:gd name="connsiteY4" fmla="*/ 24600 h 687070"/>
              <a:gd name="connsiteX5" fmla="*/ 842213 w 1707781"/>
              <a:gd name="connsiteY5" fmla="*/ 268732 h 687070"/>
              <a:gd name="connsiteX6" fmla="*/ 1383843 w 1707781"/>
              <a:gd name="connsiteY6" fmla="*/ 152 h 687070"/>
              <a:gd name="connsiteX7" fmla="*/ 1383995 w 1707781"/>
              <a:gd name="connsiteY7" fmla="*/ 0 h 687070"/>
              <a:gd name="connsiteX8" fmla="*/ 1707781 w 1707781"/>
              <a:gd name="connsiteY8" fmla="*/ 264744 h 687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707781" h="687070">
                <a:moveTo>
                  <a:pt x="1707781" y="264744"/>
                </a:moveTo>
                <a:cubicBezTo>
                  <a:pt x="1506842" y="521805"/>
                  <a:pt x="1193812" y="687070"/>
                  <a:pt x="842213" y="687070"/>
                </a:cubicBezTo>
                <a:cubicBezTo>
                  <a:pt x="503974" y="687070"/>
                  <a:pt x="201561" y="534098"/>
                  <a:pt x="0" y="293802"/>
                </a:cubicBezTo>
                <a:lnTo>
                  <a:pt x="318414" y="22593"/>
                </a:lnTo>
                <a:cubicBezTo>
                  <a:pt x="318871" y="23215"/>
                  <a:pt x="319481" y="23977"/>
                  <a:pt x="320090" y="24600"/>
                </a:cubicBezTo>
                <a:cubicBezTo>
                  <a:pt x="444944" y="173875"/>
                  <a:pt x="632511" y="268732"/>
                  <a:pt x="842213" y="268732"/>
                </a:cubicBezTo>
                <a:cubicBezTo>
                  <a:pt x="1063142" y="268732"/>
                  <a:pt x="1259624" y="163423"/>
                  <a:pt x="1383843" y="152"/>
                </a:cubicBezTo>
                <a:lnTo>
                  <a:pt x="1383995" y="0"/>
                </a:lnTo>
                <a:lnTo>
                  <a:pt x="1707781" y="264744"/>
                </a:lnTo>
              </a:path>
            </a:pathLst>
          </a:custGeom>
          <a:solidFill>
            <a:srgbClr val="7827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1" name="Freeform 3"/>
          <p:cNvSpPr/>
          <p:nvPr/>
        </p:nvSpPr>
        <p:spPr>
          <a:xfrm>
            <a:off x="6249788" y="5790335"/>
            <a:ext cx="1061287" cy="1774190"/>
          </a:xfrm>
          <a:custGeom>
            <a:avLst/>
            <a:gdLst>
              <a:gd name="connsiteX0" fmla="*/ 1061287 w 1061287"/>
              <a:gd name="connsiteY0" fmla="*/ 1097877 h 1774190"/>
              <a:gd name="connsiteX1" fmla="*/ 828369 w 1061287"/>
              <a:gd name="connsiteY1" fmla="*/ 1774190 h 1774190"/>
              <a:gd name="connsiteX2" fmla="*/ 504431 w 1061287"/>
              <a:gd name="connsiteY2" fmla="*/ 1509598 h 1774190"/>
              <a:gd name="connsiteX3" fmla="*/ 504583 w 1061287"/>
              <a:gd name="connsiteY3" fmla="*/ 1509445 h 1774190"/>
              <a:gd name="connsiteX4" fmla="*/ 643102 w 1061287"/>
              <a:gd name="connsiteY4" fmla="*/ 1097877 h 1774190"/>
              <a:gd name="connsiteX5" fmla="*/ 0 w 1061287"/>
              <a:gd name="connsiteY5" fmla="*/ 418795 h 1774190"/>
              <a:gd name="connsiteX6" fmla="*/ 0 w 1061287"/>
              <a:gd name="connsiteY6" fmla="*/ 0 h 1774190"/>
              <a:gd name="connsiteX7" fmla="*/ 1061287 w 1061287"/>
              <a:gd name="connsiteY7" fmla="*/ 1097877 h 17741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061287" h="1774190">
                <a:moveTo>
                  <a:pt x="1061287" y="1097877"/>
                </a:moveTo>
                <a:cubicBezTo>
                  <a:pt x="1061287" y="1353096"/>
                  <a:pt x="974419" y="1587703"/>
                  <a:pt x="828369" y="1774190"/>
                </a:cubicBezTo>
                <a:lnTo>
                  <a:pt x="504431" y="1509598"/>
                </a:lnTo>
                <a:lnTo>
                  <a:pt x="504583" y="1509445"/>
                </a:lnTo>
                <a:cubicBezTo>
                  <a:pt x="591439" y="1395057"/>
                  <a:pt x="643102" y="1252550"/>
                  <a:pt x="643102" y="1097877"/>
                </a:cubicBezTo>
                <a:cubicBezTo>
                  <a:pt x="643102" y="734733"/>
                  <a:pt x="358368" y="438010"/>
                  <a:pt x="0" y="418795"/>
                </a:cubicBezTo>
                <a:lnTo>
                  <a:pt x="0" y="0"/>
                </a:lnTo>
                <a:cubicBezTo>
                  <a:pt x="589444" y="19685"/>
                  <a:pt x="1061287" y="503656"/>
                  <a:pt x="1061287" y="1097877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2" name="Freeform 3"/>
          <p:cNvSpPr/>
          <p:nvPr/>
        </p:nvSpPr>
        <p:spPr>
          <a:xfrm>
            <a:off x="5487437" y="6206688"/>
            <a:ext cx="1406740" cy="1406728"/>
          </a:xfrm>
          <a:custGeom>
            <a:avLst/>
            <a:gdLst>
              <a:gd name="connsiteX0" fmla="*/ 1406740 w 1406740"/>
              <a:gd name="connsiteY0" fmla="*/ 703364 h 1406728"/>
              <a:gd name="connsiteX1" fmla="*/ 703376 w 1406740"/>
              <a:gd name="connsiteY1" fmla="*/ 1406728 h 1406728"/>
              <a:gd name="connsiteX2" fmla="*/ 0 w 1406740"/>
              <a:gd name="connsiteY2" fmla="*/ 703364 h 1406728"/>
              <a:gd name="connsiteX3" fmla="*/ 703376 w 1406740"/>
              <a:gd name="connsiteY3" fmla="*/ 0 h 1406728"/>
              <a:gd name="connsiteX4" fmla="*/ 1406740 w 1406740"/>
              <a:gd name="connsiteY4" fmla="*/ 703364 h 14067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06740" h="1406728">
                <a:moveTo>
                  <a:pt x="1406740" y="703364"/>
                </a:moveTo>
                <a:cubicBezTo>
                  <a:pt x="1406740" y="1091818"/>
                  <a:pt x="1091831" y="1406728"/>
                  <a:pt x="703376" y="1406728"/>
                </a:cubicBezTo>
                <a:cubicBezTo>
                  <a:pt x="314909" y="1406728"/>
                  <a:pt x="0" y="1091818"/>
                  <a:pt x="0" y="703364"/>
                </a:cubicBezTo>
                <a:cubicBezTo>
                  <a:pt x="0" y="314909"/>
                  <a:pt x="314909" y="0"/>
                  <a:pt x="703376" y="0"/>
                </a:cubicBezTo>
                <a:cubicBezTo>
                  <a:pt x="1091831" y="0"/>
                  <a:pt x="1406740" y="314909"/>
                  <a:pt x="1406740" y="703364"/>
                </a:cubicBezTo>
              </a:path>
            </a:pathLst>
          </a:custGeom>
          <a:solidFill>
            <a:srgbClr val="A472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3" name="Freeform 3"/>
          <p:cNvSpPr/>
          <p:nvPr/>
        </p:nvSpPr>
        <p:spPr>
          <a:xfrm>
            <a:off x="5532344" y="6208036"/>
            <a:ext cx="1360487" cy="1360487"/>
          </a:xfrm>
          <a:custGeom>
            <a:avLst/>
            <a:gdLst>
              <a:gd name="connsiteX0" fmla="*/ 1360487 w 1360487"/>
              <a:gd name="connsiteY0" fmla="*/ 680237 h 1360487"/>
              <a:gd name="connsiteX1" fmla="*/ 680249 w 1360487"/>
              <a:gd name="connsiteY1" fmla="*/ 1360487 h 1360487"/>
              <a:gd name="connsiteX2" fmla="*/ 0 w 1360487"/>
              <a:gd name="connsiteY2" fmla="*/ 680237 h 1360487"/>
              <a:gd name="connsiteX3" fmla="*/ 680249 w 1360487"/>
              <a:gd name="connsiteY3" fmla="*/ 0 h 1360487"/>
              <a:gd name="connsiteX4" fmla="*/ 1360487 w 1360487"/>
              <a:gd name="connsiteY4" fmla="*/ 680237 h 1360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0487" h="1360487">
                <a:moveTo>
                  <a:pt x="1360487" y="680237"/>
                </a:moveTo>
                <a:cubicBezTo>
                  <a:pt x="1360487" y="1055929"/>
                  <a:pt x="1055941" y="1360487"/>
                  <a:pt x="680249" y="1360487"/>
                </a:cubicBezTo>
                <a:cubicBezTo>
                  <a:pt x="304546" y="1360487"/>
                  <a:pt x="0" y="1055929"/>
                  <a:pt x="0" y="680237"/>
                </a:cubicBezTo>
                <a:cubicBezTo>
                  <a:pt x="0" y="304546"/>
                  <a:pt x="304546" y="0"/>
                  <a:pt x="680249" y="0"/>
                </a:cubicBezTo>
                <a:cubicBezTo>
                  <a:pt x="1055941" y="0"/>
                  <a:pt x="1360487" y="304546"/>
                  <a:pt x="1360487" y="68023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4" name="Freeform 3"/>
          <p:cNvSpPr/>
          <p:nvPr/>
        </p:nvSpPr>
        <p:spPr>
          <a:xfrm>
            <a:off x="5485664" y="6208036"/>
            <a:ext cx="1407168" cy="1407168"/>
          </a:xfrm>
          <a:custGeom>
            <a:avLst/>
            <a:gdLst>
              <a:gd name="connsiteX0" fmla="*/ 1360487 w 1360487"/>
              <a:gd name="connsiteY0" fmla="*/ 680237 h 1360487"/>
              <a:gd name="connsiteX1" fmla="*/ 680249 w 1360487"/>
              <a:gd name="connsiteY1" fmla="*/ 1360487 h 1360487"/>
              <a:gd name="connsiteX2" fmla="*/ 0 w 1360487"/>
              <a:gd name="connsiteY2" fmla="*/ 680237 h 1360487"/>
              <a:gd name="connsiteX3" fmla="*/ 680249 w 1360487"/>
              <a:gd name="connsiteY3" fmla="*/ 0 h 1360487"/>
              <a:gd name="connsiteX4" fmla="*/ 1360487 w 1360487"/>
              <a:gd name="connsiteY4" fmla="*/ 680237 h 1360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0487" h="1360487">
                <a:moveTo>
                  <a:pt x="1360487" y="680237"/>
                </a:moveTo>
                <a:cubicBezTo>
                  <a:pt x="1360487" y="1055929"/>
                  <a:pt x="1055941" y="1360487"/>
                  <a:pt x="680249" y="1360487"/>
                </a:cubicBezTo>
                <a:cubicBezTo>
                  <a:pt x="304546" y="1360487"/>
                  <a:pt x="0" y="1055929"/>
                  <a:pt x="0" y="680237"/>
                </a:cubicBezTo>
                <a:cubicBezTo>
                  <a:pt x="0" y="304546"/>
                  <a:pt x="304546" y="0"/>
                  <a:pt x="680249" y="0"/>
                </a:cubicBezTo>
                <a:cubicBezTo>
                  <a:pt x="1055941" y="0"/>
                  <a:pt x="1360487" y="304546"/>
                  <a:pt x="1360487" y="68023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5" name="Freeform 3"/>
          <p:cNvSpPr/>
          <p:nvPr/>
        </p:nvSpPr>
        <p:spPr>
          <a:xfrm>
            <a:off x="5679486" y="5973042"/>
            <a:ext cx="271030" cy="271043"/>
          </a:xfrm>
          <a:custGeom>
            <a:avLst/>
            <a:gdLst>
              <a:gd name="connsiteX0" fmla="*/ 0 w 271030"/>
              <a:gd name="connsiteY0" fmla="*/ 135521 h 271043"/>
              <a:gd name="connsiteX1" fmla="*/ 135521 w 271030"/>
              <a:gd name="connsiteY1" fmla="*/ 271043 h 271043"/>
              <a:gd name="connsiteX2" fmla="*/ 271030 w 271030"/>
              <a:gd name="connsiteY2" fmla="*/ 135521 h 271043"/>
              <a:gd name="connsiteX3" fmla="*/ 135521 w 271030"/>
              <a:gd name="connsiteY3" fmla="*/ 0 h 271043"/>
              <a:gd name="connsiteX4" fmla="*/ 0 w 271030"/>
              <a:gd name="connsiteY4" fmla="*/ 135521 h 2710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030" h="271043">
                <a:moveTo>
                  <a:pt x="0" y="135521"/>
                </a:moveTo>
                <a:cubicBezTo>
                  <a:pt x="0" y="210362"/>
                  <a:pt x="60668" y="271043"/>
                  <a:pt x="135521" y="271043"/>
                </a:cubicBezTo>
                <a:cubicBezTo>
                  <a:pt x="210362" y="271043"/>
                  <a:pt x="271030" y="210362"/>
                  <a:pt x="271030" y="135521"/>
                </a:cubicBezTo>
                <a:cubicBezTo>
                  <a:pt x="271030" y="60667"/>
                  <a:pt x="210362" y="0"/>
                  <a:pt x="135521" y="0"/>
                </a:cubicBezTo>
                <a:cubicBezTo>
                  <a:pt x="60668" y="0"/>
                  <a:pt x="0" y="60667"/>
                  <a:pt x="0" y="1355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6" name="Freeform 3"/>
          <p:cNvSpPr/>
          <p:nvPr/>
        </p:nvSpPr>
        <p:spPr>
          <a:xfrm>
            <a:off x="5718907" y="6012475"/>
            <a:ext cx="192189" cy="192176"/>
          </a:xfrm>
          <a:custGeom>
            <a:avLst/>
            <a:gdLst>
              <a:gd name="connsiteX0" fmla="*/ 0 w 192189"/>
              <a:gd name="connsiteY0" fmla="*/ 96088 h 192176"/>
              <a:gd name="connsiteX1" fmla="*/ 96100 w 192189"/>
              <a:gd name="connsiteY1" fmla="*/ 192176 h 192176"/>
              <a:gd name="connsiteX2" fmla="*/ 192189 w 192189"/>
              <a:gd name="connsiteY2" fmla="*/ 96088 h 192176"/>
              <a:gd name="connsiteX3" fmla="*/ 96100 w 192189"/>
              <a:gd name="connsiteY3" fmla="*/ 0 h 192176"/>
              <a:gd name="connsiteX4" fmla="*/ 0 w 192189"/>
              <a:gd name="connsiteY4" fmla="*/ 96088 h 1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189" h="192176">
                <a:moveTo>
                  <a:pt x="0" y="96088"/>
                </a:moveTo>
                <a:cubicBezTo>
                  <a:pt x="0" y="149161"/>
                  <a:pt x="43027" y="192176"/>
                  <a:pt x="96100" y="192176"/>
                </a:cubicBezTo>
                <a:cubicBezTo>
                  <a:pt x="149174" y="192176"/>
                  <a:pt x="192189" y="149161"/>
                  <a:pt x="192189" y="96088"/>
                </a:cubicBezTo>
                <a:cubicBezTo>
                  <a:pt x="192189" y="43015"/>
                  <a:pt x="149174" y="0"/>
                  <a:pt x="96100" y="0"/>
                </a:cubicBezTo>
                <a:cubicBezTo>
                  <a:pt x="43027" y="0"/>
                  <a:pt x="0" y="43015"/>
                  <a:pt x="0" y="96088"/>
                </a:cubicBez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7" name="Freeform 3"/>
          <p:cNvSpPr/>
          <p:nvPr/>
        </p:nvSpPr>
        <p:spPr>
          <a:xfrm>
            <a:off x="5195218" y="6695043"/>
            <a:ext cx="271030" cy="271043"/>
          </a:xfrm>
          <a:custGeom>
            <a:avLst/>
            <a:gdLst>
              <a:gd name="connsiteX0" fmla="*/ 0 w 271030"/>
              <a:gd name="connsiteY0" fmla="*/ 135521 h 271043"/>
              <a:gd name="connsiteX1" fmla="*/ 135521 w 271030"/>
              <a:gd name="connsiteY1" fmla="*/ 271043 h 271043"/>
              <a:gd name="connsiteX2" fmla="*/ 271030 w 271030"/>
              <a:gd name="connsiteY2" fmla="*/ 135521 h 271043"/>
              <a:gd name="connsiteX3" fmla="*/ 135521 w 271030"/>
              <a:gd name="connsiteY3" fmla="*/ 0 h 271043"/>
              <a:gd name="connsiteX4" fmla="*/ 0 w 271030"/>
              <a:gd name="connsiteY4" fmla="*/ 135521 h 2710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030" h="271043">
                <a:moveTo>
                  <a:pt x="0" y="135521"/>
                </a:moveTo>
                <a:cubicBezTo>
                  <a:pt x="0" y="210362"/>
                  <a:pt x="60668" y="271043"/>
                  <a:pt x="135521" y="271043"/>
                </a:cubicBezTo>
                <a:cubicBezTo>
                  <a:pt x="210362" y="271043"/>
                  <a:pt x="271030" y="210362"/>
                  <a:pt x="271030" y="135521"/>
                </a:cubicBezTo>
                <a:cubicBezTo>
                  <a:pt x="271030" y="60667"/>
                  <a:pt x="210362" y="0"/>
                  <a:pt x="135521" y="0"/>
                </a:cubicBezTo>
                <a:cubicBezTo>
                  <a:pt x="60668" y="0"/>
                  <a:pt x="0" y="60667"/>
                  <a:pt x="0" y="1355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8" name="Freeform 3"/>
          <p:cNvSpPr/>
          <p:nvPr/>
        </p:nvSpPr>
        <p:spPr>
          <a:xfrm>
            <a:off x="5234638" y="6734477"/>
            <a:ext cx="192189" cy="192176"/>
          </a:xfrm>
          <a:custGeom>
            <a:avLst/>
            <a:gdLst>
              <a:gd name="connsiteX0" fmla="*/ 0 w 192189"/>
              <a:gd name="connsiteY0" fmla="*/ 96088 h 192176"/>
              <a:gd name="connsiteX1" fmla="*/ 96100 w 192189"/>
              <a:gd name="connsiteY1" fmla="*/ 192176 h 192176"/>
              <a:gd name="connsiteX2" fmla="*/ 192189 w 192189"/>
              <a:gd name="connsiteY2" fmla="*/ 96088 h 192176"/>
              <a:gd name="connsiteX3" fmla="*/ 96100 w 192189"/>
              <a:gd name="connsiteY3" fmla="*/ 0 h 192176"/>
              <a:gd name="connsiteX4" fmla="*/ 0 w 192189"/>
              <a:gd name="connsiteY4" fmla="*/ 96088 h 1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189" h="192176">
                <a:moveTo>
                  <a:pt x="0" y="96088"/>
                </a:moveTo>
                <a:cubicBezTo>
                  <a:pt x="0" y="149161"/>
                  <a:pt x="43027" y="192176"/>
                  <a:pt x="96100" y="192176"/>
                </a:cubicBezTo>
                <a:cubicBezTo>
                  <a:pt x="149174" y="192176"/>
                  <a:pt x="192189" y="149161"/>
                  <a:pt x="192189" y="96088"/>
                </a:cubicBezTo>
                <a:cubicBezTo>
                  <a:pt x="192189" y="43015"/>
                  <a:pt x="149174" y="0"/>
                  <a:pt x="96100" y="0"/>
                </a:cubicBezTo>
                <a:cubicBezTo>
                  <a:pt x="43027" y="0"/>
                  <a:pt x="0" y="43015"/>
                  <a:pt x="0" y="96088"/>
                </a:cubicBezTo>
              </a:path>
            </a:pathLst>
          </a:custGeom>
          <a:solidFill>
            <a:srgbClr val="4BBCD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89" name="Freeform 3"/>
          <p:cNvSpPr/>
          <p:nvPr/>
        </p:nvSpPr>
        <p:spPr>
          <a:xfrm>
            <a:off x="6077112" y="7626385"/>
            <a:ext cx="271043" cy="271030"/>
          </a:xfrm>
          <a:custGeom>
            <a:avLst/>
            <a:gdLst>
              <a:gd name="connsiteX0" fmla="*/ 0 w 271043"/>
              <a:gd name="connsiteY0" fmla="*/ 135508 h 271030"/>
              <a:gd name="connsiteX1" fmla="*/ 135521 w 271043"/>
              <a:gd name="connsiteY1" fmla="*/ 271030 h 271030"/>
              <a:gd name="connsiteX2" fmla="*/ 271043 w 271043"/>
              <a:gd name="connsiteY2" fmla="*/ 135508 h 271030"/>
              <a:gd name="connsiteX3" fmla="*/ 135521 w 271043"/>
              <a:gd name="connsiteY3" fmla="*/ 0 h 271030"/>
              <a:gd name="connsiteX4" fmla="*/ 0 w 271043"/>
              <a:gd name="connsiteY4" fmla="*/ 135508 h 2710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043" h="271030">
                <a:moveTo>
                  <a:pt x="0" y="135508"/>
                </a:moveTo>
                <a:cubicBezTo>
                  <a:pt x="0" y="210362"/>
                  <a:pt x="60680" y="271030"/>
                  <a:pt x="135521" y="271030"/>
                </a:cubicBezTo>
                <a:cubicBezTo>
                  <a:pt x="210362" y="271030"/>
                  <a:pt x="271043" y="210362"/>
                  <a:pt x="271043" y="135508"/>
                </a:cubicBezTo>
                <a:cubicBezTo>
                  <a:pt x="271043" y="60667"/>
                  <a:pt x="210362" y="0"/>
                  <a:pt x="135521" y="0"/>
                </a:cubicBezTo>
                <a:cubicBezTo>
                  <a:pt x="60680" y="0"/>
                  <a:pt x="0" y="60667"/>
                  <a:pt x="0" y="13550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0" name="Freeform 3"/>
          <p:cNvSpPr/>
          <p:nvPr/>
        </p:nvSpPr>
        <p:spPr>
          <a:xfrm>
            <a:off x="6116539" y="7665806"/>
            <a:ext cx="192189" cy="192189"/>
          </a:xfrm>
          <a:custGeom>
            <a:avLst/>
            <a:gdLst>
              <a:gd name="connsiteX0" fmla="*/ 0 w 192189"/>
              <a:gd name="connsiteY0" fmla="*/ 96087 h 192189"/>
              <a:gd name="connsiteX1" fmla="*/ 96088 w 192189"/>
              <a:gd name="connsiteY1" fmla="*/ 192189 h 192189"/>
              <a:gd name="connsiteX2" fmla="*/ 192189 w 192189"/>
              <a:gd name="connsiteY2" fmla="*/ 96087 h 192189"/>
              <a:gd name="connsiteX3" fmla="*/ 96088 w 192189"/>
              <a:gd name="connsiteY3" fmla="*/ 0 h 192189"/>
              <a:gd name="connsiteX4" fmla="*/ 0 w 192189"/>
              <a:gd name="connsiteY4" fmla="*/ 96087 h 1921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189" h="192189">
                <a:moveTo>
                  <a:pt x="0" y="96087"/>
                </a:moveTo>
                <a:cubicBezTo>
                  <a:pt x="0" y="149161"/>
                  <a:pt x="43027" y="192189"/>
                  <a:pt x="96088" y="192189"/>
                </a:cubicBezTo>
                <a:cubicBezTo>
                  <a:pt x="149174" y="192189"/>
                  <a:pt x="192189" y="149161"/>
                  <a:pt x="192189" y="96087"/>
                </a:cubicBezTo>
                <a:cubicBezTo>
                  <a:pt x="192189" y="43014"/>
                  <a:pt x="149174" y="0"/>
                  <a:pt x="96088" y="0"/>
                </a:cubicBezTo>
                <a:cubicBezTo>
                  <a:pt x="43027" y="0"/>
                  <a:pt x="0" y="43014"/>
                  <a:pt x="0" y="96087"/>
                </a:cubicBezTo>
              </a:path>
            </a:pathLst>
          </a:custGeom>
          <a:solidFill>
            <a:srgbClr val="7827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1" name="Freeform 3"/>
          <p:cNvSpPr/>
          <p:nvPr/>
        </p:nvSpPr>
        <p:spPr>
          <a:xfrm>
            <a:off x="6856524" y="6385618"/>
            <a:ext cx="271043" cy="271043"/>
          </a:xfrm>
          <a:custGeom>
            <a:avLst/>
            <a:gdLst>
              <a:gd name="connsiteX0" fmla="*/ 0 w 271043"/>
              <a:gd name="connsiteY0" fmla="*/ 135521 h 271043"/>
              <a:gd name="connsiteX1" fmla="*/ 135521 w 271043"/>
              <a:gd name="connsiteY1" fmla="*/ 271043 h 271043"/>
              <a:gd name="connsiteX2" fmla="*/ 271043 w 271043"/>
              <a:gd name="connsiteY2" fmla="*/ 135521 h 271043"/>
              <a:gd name="connsiteX3" fmla="*/ 135521 w 271043"/>
              <a:gd name="connsiteY3" fmla="*/ 0 h 271043"/>
              <a:gd name="connsiteX4" fmla="*/ 0 w 271043"/>
              <a:gd name="connsiteY4" fmla="*/ 135521 h 2710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1043" h="271043">
                <a:moveTo>
                  <a:pt x="0" y="135521"/>
                </a:moveTo>
                <a:cubicBezTo>
                  <a:pt x="0" y="210375"/>
                  <a:pt x="60680" y="271043"/>
                  <a:pt x="135521" y="271043"/>
                </a:cubicBezTo>
                <a:cubicBezTo>
                  <a:pt x="210363" y="271043"/>
                  <a:pt x="271043" y="210375"/>
                  <a:pt x="271043" y="135521"/>
                </a:cubicBezTo>
                <a:cubicBezTo>
                  <a:pt x="271043" y="60680"/>
                  <a:pt x="210363" y="0"/>
                  <a:pt x="135521" y="0"/>
                </a:cubicBezTo>
                <a:cubicBezTo>
                  <a:pt x="60680" y="0"/>
                  <a:pt x="0" y="60680"/>
                  <a:pt x="0" y="135521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2" name="Freeform 3"/>
          <p:cNvSpPr/>
          <p:nvPr/>
        </p:nvSpPr>
        <p:spPr>
          <a:xfrm>
            <a:off x="6895951" y="6425051"/>
            <a:ext cx="192189" cy="192176"/>
          </a:xfrm>
          <a:custGeom>
            <a:avLst/>
            <a:gdLst>
              <a:gd name="connsiteX0" fmla="*/ 0 w 192189"/>
              <a:gd name="connsiteY0" fmla="*/ 96088 h 192176"/>
              <a:gd name="connsiteX1" fmla="*/ 96087 w 192189"/>
              <a:gd name="connsiteY1" fmla="*/ 192176 h 192176"/>
              <a:gd name="connsiteX2" fmla="*/ 192189 w 192189"/>
              <a:gd name="connsiteY2" fmla="*/ 96088 h 192176"/>
              <a:gd name="connsiteX3" fmla="*/ 96087 w 192189"/>
              <a:gd name="connsiteY3" fmla="*/ 0 h 192176"/>
              <a:gd name="connsiteX4" fmla="*/ 0 w 192189"/>
              <a:gd name="connsiteY4" fmla="*/ 96088 h 192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2189" h="192176">
                <a:moveTo>
                  <a:pt x="0" y="96088"/>
                </a:moveTo>
                <a:cubicBezTo>
                  <a:pt x="0" y="149161"/>
                  <a:pt x="43027" y="192176"/>
                  <a:pt x="96087" y="192176"/>
                </a:cubicBezTo>
                <a:cubicBezTo>
                  <a:pt x="149173" y="192176"/>
                  <a:pt x="192189" y="149161"/>
                  <a:pt x="192189" y="96088"/>
                </a:cubicBezTo>
                <a:cubicBezTo>
                  <a:pt x="192189" y="43015"/>
                  <a:pt x="149173" y="0"/>
                  <a:pt x="96087" y="0"/>
                </a:cubicBezTo>
                <a:cubicBezTo>
                  <a:pt x="43027" y="0"/>
                  <a:pt x="0" y="43015"/>
                  <a:pt x="0" y="96088"/>
                </a:cubicBez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3" name="Freeform 3"/>
          <p:cNvSpPr/>
          <p:nvPr/>
        </p:nvSpPr>
        <p:spPr>
          <a:xfrm>
            <a:off x="6003889" y="6521144"/>
            <a:ext cx="417486" cy="543052"/>
          </a:xfrm>
          <a:custGeom>
            <a:avLst/>
            <a:gdLst>
              <a:gd name="connsiteX0" fmla="*/ 417486 w 417486"/>
              <a:gd name="connsiteY0" fmla="*/ 445389 h 543052"/>
              <a:gd name="connsiteX1" fmla="*/ 417486 w 417486"/>
              <a:gd name="connsiteY1" fmla="*/ 481609 h 543052"/>
              <a:gd name="connsiteX2" fmla="*/ 208736 w 417486"/>
              <a:gd name="connsiteY2" fmla="*/ 543052 h 543052"/>
              <a:gd name="connsiteX3" fmla="*/ 0 w 417486"/>
              <a:gd name="connsiteY3" fmla="*/ 481609 h 543052"/>
              <a:gd name="connsiteX4" fmla="*/ 0 w 417486"/>
              <a:gd name="connsiteY4" fmla="*/ 445389 h 543052"/>
              <a:gd name="connsiteX5" fmla="*/ 133082 w 417486"/>
              <a:gd name="connsiteY5" fmla="*/ 250863 h 543052"/>
              <a:gd name="connsiteX6" fmla="*/ 71907 w 417486"/>
              <a:gd name="connsiteY6" fmla="*/ 136842 h 543052"/>
              <a:gd name="connsiteX7" fmla="*/ 208736 w 417486"/>
              <a:gd name="connsiteY7" fmla="*/ 0 h 543052"/>
              <a:gd name="connsiteX8" fmla="*/ 345579 w 417486"/>
              <a:gd name="connsiteY8" fmla="*/ 136842 h 543052"/>
              <a:gd name="connsiteX9" fmla="*/ 284403 w 417486"/>
              <a:gd name="connsiteY9" fmla="*/ 250863 h 543052"/>
              <a:gd name="connsiteX10" fmla="*/ 356577 w 417486"/>
              <a:gd name="connsiteY10" fmla="*/ 297815 h 543052"/>
              <a:gd name="connsiteX11" fmla="*/ 417486 w 417486"/>
              <a:gd name="connsiteY11" fmla="*/ 445389 h 543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417486" h="543052">
                <a:moveTo>
                  <a:pt x="417486" y="445389"/>
                </a:moveTo>
                <a:lnTo>
                  <a:pt x="417486" y="481609"/>
                </a:lnTo>
                <a:cubicBezTo>
                  <a:pt x="417486" y="515683"/>
                  <a:pt x="324116" y="543052"/>
                  <a:pt x="208736" y="543052"/>
                </a:cubicBezTo>
                <a:cubicBezTo>
                  <a:pt x="93370" y="543052"/>
                  <a:pt x="0" y="515683"/>
                  <a:pt x="0" y="481609"/>
                </a:cubicBezTo>
                <a:lnTo>
                  <a:pt x="0" y="445389"/>
                </a:lnTo>
                <a:cubicBezTo>
                  <a:pt x="0" y="356844"/>
                  <a:pt x="55270" y="281178"/>
                  <a:pt x="133082" y="250863"/>
                </a:cubicBezTo>
                <a:cubicBezTo>
                  <a:pt x="96316" y="226453"/>
                  <a:pt x="71907" y="184594"/>
                  <a:pt x="71907" y="136842"/>
                </a:cubicBezTo>
                <a:cubicBezTo>
                  <a:pt x="71907" y="61176"/>
                  <a:pt x="133350" y="0"/>
                  <a:pt x="208736" y="0"/>
                </a:cubicBezTo>
                <a:cubicBezTo>
                  <a:pt x="284403" y="0"/>
                  <a:pt x="345579" y="61176"/>
                  <a:pt x="345579" y="136842"/>
                </a:cubicBezTo>
                <a:cubicBezTo>
                  <a:pt x="345579" y="184594"/>
                  <a:pt x="321436" y="226453"/>
                  <a:pt x="284403" y="250863"/>
                </a:cubicBezTo>
                <a:cubicBezTo>
                  <a:pt x="311772" y="261327"/>
                  <a:pt x="336194" y="277431"/>
                  <a:pt x="356577" y="297815"/>
                </a:cubicBezTo>
                <a:cubicBezTo>
                  <a:pt x="394411" y="335648"/>
                  <a:pt x="417486" y="387705"/>
                  <a:pt x="417486" y="445389"/>
                </a:cubicBezTo>
              </a:path>
            </a:pathLst>
          </a:custGeom>
          <a:solidFill>
            <a:srgbClr val="7827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4" name="Freeform 3"/>
          <p:cNvSpPr/>
          <p:nvPr/>
        </p:nvSpPr>
        <p:spPr>
          <a:xfrm>
            <a:off x="9607126" y="6918440"/>
            <a:ext cx="1066825" cy="1165326"/>
          </a:xfrm>
          <a:custGeom>
            <a:avLst/>
            <a:gdLst>
              <a:gd name="connsiteX0" fmla="*/ 88468 w 1066825"/>
              <a:gd name="connsiteY0" fmla="*/ 1165326 h 1165326"/>
              <a:gd name="connsiteX1" fmla="*/ 0 w 1066825"/>
              <a:gd name="connsiteY1" fmla="*/ 1076858 h 1165326"/>
              <a:gd name="connsiteX2" fmla="*/ 0 w 1066825"/>
              <a:gd name="connsiteY2" fmla="*/ 224345 h 1165326"/>
              <a:gd name="connsiteX3" fmla="*/ 87262 w 1066825"/>
              <a:gd name="connsiteY3" fmla="*/ 137096 h 1165326"/>
              <a:gd name="connsiteX4" fmla="*/ 364388 w 1066825"/>
              <a:gd name="connsiteY4" fmla="*/ 137096 h 1165326"/>
              <a:gd name="connsiteX5" fmla="*/ 479107 w 1066825"/>
              <a:gd name="connsiteY5" fmla="*/ 22377 h 1165326"/>
              <a:gd name="connsiteX6" fmla="*/ 533298 w 1066825"/>
              <a:gd name="connsiteY6" fmla="*/ 0 h 1165326"/>
              <a:gd name="connsiteX7" fmla="*/ 587476 w 1066825"/>
              <a:gd name="connsiteY7" fmla="*/ 22364 h 1165326"/>
              <a:gd name="connsiteX8" fmla="*/ 701992 w 1066825"/>
              <a:gd name="connsiteY8" fmla="*/ 137096 h 1165326"/>
              <a:gd name="connsiteX9" fmla="*/ 979563 w 1066825"/>
              <a:gd name="connsiteY9" fmla="*/ 137096 h 1165326"/>
              <a:gd name="connsiteX10" fmla="*/ 1066825 w 1066825"/>
              <a:gd name="connsiteY10" fmla="*/ 224345 h 1165326"/>
              <a:gd name="connsiteX11" fmla="*/ 1066825 w 1066825"/>
              <a:gd name="connsiteY11" fmla="*/ 1076858 h 1165326"/>
              <a:gd name="connsiteX12" fmla="*/ 978357 w 1066825"/>
              <a:gd name="connsiteY12" fmla="*/ 1165326 h 1165326"/>
              <a:gd name="connsiteX13" fmla="*/ 88468 w 1066825"/>
              <a:gd name="connsiteY13" fmla="*/ 1165326 h 1165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66825" h="1165326">
                <a:moveTo>
                  <a:pt x="88468" y="1165326"/>
                </a:moveTo>
                <a:cubicBezTo>
                  <a:pt x="39687" y="1165326"/>
                  <a:pt x="0" y="1125639"/>
                  <a:pt x="0" y="1076858"/>
                </a:cubicBezTo>
                <a:lnTo>
                  <a:pt x="0" y="224345"/>
                </a:lnTo>
                <a:cubicBezTo>
                  <a:pt x="0" y="176238"/>
                  <a:pt x="39154" y="137096"/>
                  <a:pt x="87262" y="137096"/>
                </a:cubicBezTo>
                <a:lnTo>
                  <a:pt x="364388" y="137096"/>
                </a:lnTo>
                <a:lnTo>
                  <a:pt x="479107" y="22377"/>
                </a:lnTo>
                <a:cubicBezTo>
                  <a:pt x="493547" y="7937"/>
                  <a:pt x="512800" y="0"/>
                  <a:pt x="533298" y="0"/>
                </a:cubicBezTo>
                <a:cubicBezTo>
                  <a:pt x="553796" y="0"/>
                  <a:pt x="573023" y="7937"/>
                  <a:pt x="587476" y="22364"/>
                </a:cubicBezTo>
                <a:lnTo>
                  <a:pt x="701992" y="137096"/>
                </a:lnTo>
                <a:lnTo>
                  <a:pt x="979563" y="137096"/>
                </a:lnTo>
                <a:cubicBezTo>
                  <a:pt x="1027683" y="137096"/>
                  <a:pt x="1066825" y="176238"/>
                  <a:pt x="1066825" y="224345"/>
                </a:cubicBezTo>
                <a:lnTo>
                  <a:pt x="1066825" y="1076858"/>
                </a:lnTo>
                <a:cubicBezTo>
                  <a:pt x="1066825" y="1125639"/>
                  <a:pt x="1027138" y="1165326"/>
                  <a:pt x="978357" y="1165326"/>
                </a:cubicBezTo>
                <a:lnTo>
                  <a:pt x="88468" y="11653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5" name="Freeform 3"/>
          <p:cNvSpPr/>
          <p:nvPr/>
        </p:nvSpPr>
        <p:spPr>
          <a:xfrm>
            <a:off x="9658716" y="6977293"/>
            <a:ext cx="963650" cy="1054887"/>
          </a:xfrm>
          <a:custGeom>
            <a:avLst/>
            <a:gdLst>
              <a:gd name="connsiteX0" fmla="*/ 963650 w 963650"/>
              <a:gd name="connsiteY0" fmla="*/ 498932 h 1054887"/>
              <a:gd name="connsiteX1" fmla="*/ 963167 w 963650"/>
              <a:gd name="connsiteY1" fmla="*/ 507416 h 1054887"/>
              <a:gd name="connsiteX2" fmla="*/ 963650 w 963650"/>
              <a:gd name="connsiteY2" fmla="*/ 507416 h 1054887"/>
              <a:gd name="connsiteX3" fmla="*/ 963650 w 963650"/>
              <a:gd name="connsiteY3" fmla="*/ 1018006 h 1054887"/>
              <a:gd name="connsiteX4" fmla="*/ 926769 w 963650"/>
              <a:gd name="connsiteY4" fmla="*/ 1054887 h 1054887"/>
              <a:gd name="connsiteX5" fmla="*/ 36880 w 963650"/>
              <a:gd name="connsiteY5" fmla="*/ 1054887 h 1054887"/>
              <a:gd name="connsiteX6" fmla="*/ 0 w 963650"/>
              <a:gd name="connsiteY6" fmla="*/ 1018006 h 1054887"/>
              <a:gd name="connsiteX7" fmla="*/ 0 w 963650"/>
              <a:gd name="connsiteY7" fmla="*/ 507416 h 1054887"/>
              <a:gd name="connsiteX8" fmla="*/ 482 w 963650"/>
              <a:gd name="connsiteY8" fmla="*/ 507416 h 1054887"/>
              <a:gd name="connsiteX9" fmla="*/ 0 w 963650"/>
              <a:gd name="connsiteY9" fmla="*/ 498932 h 1054887"/>
              <a:gd name="connsiteX10" fmla="*/ 0 w 963650"/>
              <a:gd name="connsiteY10" fmla="*/ 165506 h 1054887"/>
              <a:gd name="connsiteX11" fmla="*/ 35673 w 963650"/>
              <a:gd name="connsiteY11" fmla="*/ 129832 h 1054887"/>
              <a:gd name="connsiteX12" fmla="*/ 334162 w 963650"/>
              <a:gd name="connsiteY12" fmla="*/ 129832 h 1054887"/>
              <a:gd name="connsiteX13" fmla="*/ 463994 w 963650"/>
              <a:gd name="connsiteY13" fmla="*/ 0 h 1054887"/>
              <a:gd name="connsiteX14" fmla="*/ 499414 w 963650"/>
              <a:gd name="connsiteY14" fmla="*/ 0 h 1054887"/>
              <a:gd name="connsiteX15" fmla="*/ 629005 w 963650"/>
              <a:gd name="connsiteY15" fmla="*/ 129832 h 1054887"/>
              <a:gd name="connsiteX16" fmla="*/ 927975 w 963650"/>
              <a:gd name="connsiteY16" fmla="*/ 129832 h 1054887"/>
              <a:gd name="connsiteX17" fmla="*/ 963650 w 963650"/>
              <a:gd name="connsiteY17" fmla="*/ 165506 h 1054887"/>
              <a:gd name="connsiteX18" fmla="*/ 963650 w 963650"/>
              <a:gd name="connsiteY18" fmla="*/ 498932 h 1054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963650" h="1054887">
                <a:moveTo>
                  <a:pt x="963650" y="498932"/>
                </a:moveTo>
                <a:cubicBezTo>
                  <a:pt x="963650" y="501840"/>
                  <a:pt x="963409" y="504507"/>
                  <a:pt x="963167" y="507416"/>
                </a:cubicBezTo>
                <a:lnTo>
                  <a:pt x="963650" y="507416"/>
                </a:lnTo>
                <a:lnTo>
                  <a:pt x="963650" y="1018006"/>
                </a:lnTo>
                <a:cubicBezTo>
                  <a:pt x="963650" y="1038390"/>
                  <a:pt x="947153" y="1054887"/>
                  <a:pt x="926769" y="1054887"/>
                </a:cubicBezTo>
                <a:lnTo>
                  <a:pt x="36880" y="1054887"/>
                </a:lnTo>
                <a:cubicBezTo>
                  <a:pt x="16497" y="1054887"/>
                  <a:pt x="0" y="1038390"/>
                  <a:pt x="0" y="1018006"/>
                </a:cubicBezTo>
                <a:lnTo>
                  <a:pt x="0" y="507416"/>
                </a:lnTo>
                <a:lnTo>
                  <a:pt x="482" y="507416"/>
                </a:lnTo>
                <a:cubicBezTo>
                  <a:pt x="241" y="504507"/>
                  <a:pt x="0" y="501840"/>
                  <a:pt x="0" y="498932"/>
                </a:cubicBezTo>
                <a:lnTo>
                  <a:pt x="0" y="165506"/>
                </a:lnTo>
                <a:cubicBezTo>
                  <a:pt x="0" y="145846"/>
                  <a:pt x="15773" y="129832"/>
                  <a:pt x="35673" y="129832"/>
                </a:cubicBezTo>
                <a:lnTo>
                  <a:pt x="334162" y="129832"/>
                </a:lnTo>
                <a:lnTo>
                  <a:pt x="463994" y="0"/>
                </a:lnTo>
                <a:cubicBezTo>
                  <a:pt x="473697" y="-9715"/>
                  <a:pt x="489711" y="-9715"/>
                  <a:pt x="499414" y="0"/>
                </a:cubicBezTo>
                <a:lnTo>
                  <a:pt x="629005" y="129832"/>
                </a:lnTo>
                <a:lnTo>
                  <a:pt x="927975" y="129832"/>
                </a:lnTo>
                <a:cubicBezTo>
                  <a:pt x="947635" y="129832"/>
                  <a:pt x="963650" y="145846"/>
                  <a:pt x="963650" y="165506"/>
                </a:cubicBezTo>
                <a:lnTo>
                  <a:pt x="963650" y="498932"/>
                </a:ln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6" name="Freeform 3"/>
          <p:cNvSpPr/>
          <p:nvPr/>
        </p:nvSpPr>
        <p:spPr>
          <a:xfrm>
            <a:off x="9693529" y="7775662"/>
            <a:ext cx="894029" cy="219214"/>
          </a:xfrm>
          <a:custGeom>
            <a:avLst/>
            <a:gdLst>
              <a:gd name="connsiteX0" fmla="*/ 871283 w 894029"/>
              <a:gd name="connsiteY0" fmla="*/ 0 h 219214"/>
              <a:gd name="connsiteX1" fmla="*/ 22745 w 894029"/>
              <a:gd name="connsiteY1" fmla="*/ 0 h 219214"/>
              <a:gd name="connsiteX2" fmla="*/ 0 w 894029"/>
              <a:gd name="connsiteY2" fmla="*/ 22745 h 219214"/>
              <a:gd name="connsiteX3" fmla="*/ 0 w 894029"/>
              <a:gd name="connsiteY3" fmla="*/ 196468 h 219214"/>
              <a:gd name="connsiteX4" fmla="*/ 22745 w 894029"/>
              <a:gd name="connsiteY4" fmla="*/ 219214 h 219214"/>
              <a:gd name="connsiteX5" fmla="*/ 871283 w 894029"/>
              <a:gd name="connsiteY5" fmla="*/ 219214 h 219214"/>
              <a:gd name="connsiteX6" fmla="*/ 894029 w 894029"/>
              <a:gd name="connsiteY6" fmla="*/ 196468 h 219214"/>
              <a:gd name="connsiteX7" fmla="*/ 894029 w 894029"/>
              <a:gd name="connsiteY7" fmla="*/ 22745 h 219214"/>
              <a:gd name="connsiteX8" fmla="*/ 871283 w 894029"/>
              <a:gd name="connsiteY8" fmla="*/ 0 h 219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94029" h="219214">
                <a:moveTo>
                  <a:pt x="871283" y="0"/>
                </a:moveTo>
                <a:lnTo>
                  <a:pt x="22745" y="0"/>
                </a:lnTo>
                <a:cubicBezTo>
                  <a:pt x="10172" y="0"/>
                  <a:pt x="0" y="10185"/>
                  <a:pt x="0" y="22745"/>
                </a:cubicBezTo>
                <a:lnTo>
                  <a:pt x="0" y="196468"/>
                </a:lnTo>
                <a:cubicBezTo>
                  <a:pt x="0" y="209029"/>
                  <a:pt x="10172" y="219214"/>
                  <a:pt x="22745" y="219214"/>
                </a:cubicBezTo>
                <a:lnTo>
                  <a:pt x="871283" y="219214"/>
                </a:lnTo>
                <a:cubicBezTo>
                  <a:pt x="883843" y="219214"/>
                  <a:pt x="894029" y="209029"/>
                  <a:pt x="894029" y="196468"/>
                </a:cubicBezTo>
                <a:lnTo>
                  <a:pt x="894029" y="22745"/>
                </a:lnTo>
                <a:cubicBezTo>
                  <a:pt x="894029" y="10185"/>
                  <a:pt x="883843" y="0"/>
                  <a:pt x="87128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7" name="Freeform 3"/>
          <p:cNvSpPr/>
          <p:nvPr/>
        </p:nvSpPr>
        <p:spPr>
          <a:xfrm>
            <a:off x="10044940" y="7231466"/>
            <a:ext cx="191198" cy="409308"/>
          </a:xfrm>
          <a:custGeom>
            <a:avLst/>
            <a:gdLst>
              <a:gd name="connsiteX0" fmla="*/ 181889 w 191198"/>
              <a:gd name="connsiteY0" fmla="*/ 238632 h 409308"/>
              <a:gd name="connsiteX1" fmla="*/ 159537 w 191198"/>
              <a:gd name="connsiteY1" fmla="*/ 208635 h 409308"/>
              <a:gd name="connsiteX2" fmla="*/ 131559 w 191198"/>
              <a:gd name="connsiteY2" fmla="*/ 185813 h 409308"/>
              <a:gd name="connsiteX3" fmla="*/ 106109 w 191198"/>
              <a:gd name="connsiteY3" fmla="*/ 167093 h 409308"/>
              <a:gd name="connsiteX4" fmla="*/ 87680 w 191198"/>
              <a:gd name="connsiteY4" fmla="*/ 147916 h 409308"/>
              <a:gd name="connsiteX5" fmla="*/ 81153 w 191198"/>
              <a:gd name="connsiteY5" fmla="*/ 125818 h 409308"/>
              <a:gd name="connsiteX6" fmla="*/ 85293 w 191198"/>
              <a:gd name="connsiteY6" fmla="*/ 109219 h 409308"/>
              <a:gd name="connsiteX7" fmla="*/ 109753 w 191198"/>
              <a:gd name="connsiteY7" fmla="*/ 109042 h 409308"/>
              <a:gd name="connsiteX8" fmla="*/ 114096 w 191198"/>
              <a:gd name="connsiteY8" fmla="*/ 125818 h 409308"/>
              <a:gd name="connsiteX9" fmla="*/ 114096 w 191198"/>
              <a:gd name="connsiteY9" fmla="*/ 148652 h 409308"/>
              <a:gd name="connsiteX10" fmla="*/ 190525 w 191198"/>
              <a:gd name="connsiteY10" fmla="*/ 148652 h 409308"/>
              <a:gd name="connsiteX11" fmla="*/ 190525 w 191198"/>
              <a:gd name="connsiteY11" fmla="*/ 128917 h 409308"/>
              <a:gd name="connsiteX12" fmla="*/ 173508 w 191198"/>
              <a:gd name="connsiteY12" fmla="*/ 72504 h 409308"/>
              <a:gd name="connsiteX13" fmla="*/ 130327 w 191198"/>
              <a:gd name="connsiteY13" fmla="*/ 45884 h 409308"/>
              <a:gd name="connsiteX14" fmla="*/ 130327 w 191198"/>
              <a:gd name="connsiteY14" fmla="*/ 29882 h 409308"/>
              <a:gd name="connsiteX15" fmla="*/ 95593 w 191198"/>
              <a:gd name="connsiteY15" fmla="*/ 0 h 409308"/>
              <a:gd name="connsiteX16" fmla="*/ 60858 w 191198"/>
              <a:gd name="connsiteY16" fmla="*/ 29882 h 409308"/>
              <a:gd name="connsiteX17" fmla="*/ 60858 w 191198"/>
              <a:gd name="connsiteY17" fmla="*/ 45998 h 409308"/>
              <a:gd name="connsiteX18" fmla="*/ 18377 w 191198"/>
              <a:gd name="connsiteY18" fmla="*/ 72859 h 409308"/>
              <a:gd name="connsiteX19" fmla="*/ 1562 w 191198"/>
              <a:gd name="connsiteY19" fmla="*/ 128917 h 409308"/>
              <a:gd name="connsiteX20" fmla="*/ 10668 w 191198"/>
              <a:gd name="connsiteY20" fmla="*/ 170688 h 409308"/>
              <a:gd name="connsiteX21" fmla="*/ 33007 w 191198"/>
              <a:gd name="connsiteY21" fmla="*/ 200685 h 409308"/>
              <a:gd name="connsiteX22" fmla="*/ 60845 w 191198"/>
              <a:gd name="connsiteY22" fmla="*/ 223405 h 409308"/>
              <a:gd name="connsiteX23" fmla="*/ 86550 w 191198"/>
              <a:gd name="connsiteY23" fmla="*/ 242137 h 409308"/>
              <a:gd name="connsiteX24" fmla="*/ 105054 w 191198"/>
              <a:gd name="connsiteY24" fmla="*/ 261543 h 409308"/>
              <a:gd name="connsiteX25" fmla="*/ 111391 w 191198"/>
              <a:gd name="connsiteY25" fmla="*/ 283502 h 409308"/>
              <a:gd name="connsiteX26" fmla="*/ 107328 w 191198"/>
              <a:gd name="connsiteY26" fmla="*/ 299440 h 409308"/>
              <a:gd name="connsiteX27" fmla="*/ 80912 w 191198"/>
              <a:gd name="connsiteY27" fmla="*/ 299592 h 409308"/>
              <a:gd name="connsiteX28" fmla="*/ 76657 w 191198"/>
              <a:gd name="connsiteY28" fmla="*/ 283502 h 409308"/>
              <a:gd name="connsiteX29" fmla="*/ 76657 w 191198"/>
              <a:gd name="connsiteY29" fmla="*/ 249262 h 409308"/>
              <a:gd name="connsiteX30" fmla="*/ 0 w 191198"/>
              <a:gd name="connsiteY30" fmla="*/ 249262 h 409308"/>
              <a:gd name="connsiteX31" fmla="*/ 0 w 191198"/>
              <a:gd name="connsiteY31" fmla="*/ 280403 h 409308"/>
              <a:gd name="connsiteX32" fmla="*/ 17043 w 191198"/>
              <a:gd name="connsiteY32" fmla="*/ 337032 h 409308"/>
              <a:gd name="connsiteX33" fmla="*/ 60858 w 191198"/>
              <a:gd name="connsiteY33" fmla="*/ 363969 h 409308"/>
              <a:gd name="connsiteX34" fmla="*/ 60858 w 191198"/>
              <a:gd name="connsiteY34" fmla="*/ 379424 h 409308"/>
              <a:gd name="connsiteX35" fmla="*/ 95593 w 191198"/>
              <a:gd name="connsiteY35" fmla="*/ 409308 h 409308"/>
              <a:gd name="connsiteX36" fmla="*/ 130327 w 191198"/>
              <a:gd name="connsiteY36" fmla="*/ 379424 h 409308"/>
              <a:gd name="connsiteX37" fmla="*/ 130327 w 191198"/>
              <a:gd name="connsiteY37" fmla="*/ 363931 h 409308"/>
              <a:gd name="connsiteX38" fmla="*/ 173939 w 191198"/>
              <a:gd name="connsiteY38" fmla="*/ 337032 h 409308"/>
              <a:gd name="connsiteX39" fmla="*/ 191198 w 191198"/>
              <a:gd name="connsiteY39" fmla="*/ 280403 h 409308"/>
              <a:gd name="connsiteX40" fmla="*/ 181889 w 191198"/>
              <a:gd name="connsiteY40" fmla="*/ 238632 h 4093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</a:cxnLst>
            <a:rect l="l" t="t" r="r" b="b"/>
            <a:pathLst>
              <a:path w="191198" h="409308">
                <a:moveTo>
                  <a:pt x="181889" y="238632"/>
                </a:moveTo>
                <a:cubicBezTo>
                  <a:pt x="175921" y="227100"/>
                  <a:pt x="168592" y="217245"/>
                  <a:pt x="159537" y="208635"/>
                </a:cubicBezTo>
                <a:cubicBezTo>
                  <a:pt x="151041" y="200304"/>
                  <a:pt x="141668" y="192646"/>
                  <a:pt x="131559" y="185813"/>
                </a:cubicBezTo>
                <a:cubicBezTo>
                  <a:pt x="123203" y="180339"/>
                  <a:pt x="114922" y="174243"/>
                  <a:pt x="106109" y="167093"/>
                </a:cubicBezTo>
                <a:cubicBezTo>
                  <a:pt x="98907" y="161404"/>
                  <a:pt x="92735" y="154978"/>
                  <a:pt x="87680" y="147916"/>
                </a:cubicBezTo>
                <a:cubicBezTo>
                  <a:pt x="83299" y="141884"/>
                  <a:pt x="81153" y="134645"/>
                  <a:pt x="81153" y="125818"/>
                </a:cubicBezTo>
                <a:cubicBezTo>
                  <a:pt x="81153" y="114350"/>
                  <a:pt x="84188" y="110273"/>
                  <a:pt x="85293" y="109219"/>
                </a:cubicBezTo>
                <a:cubicBezTo>
                  <a:pt x="90830" y="104228"/>
                  <a:pt x="104711" y="104520"/>
                  <a:pt x="109753" y="109042"/>
                </a:cubicBezTo>
                <a:cubicBezTo>
                  <a:pt x="111061" y="110273"/>
                  <a:pt x="114096" y="114363"/>
                  <a:pt x="114096" y="125818"/>
                </a:cubicBezTo>
                <a:lnTo>
                  <a:pt x="114096" y="148652"/>
                </a:lnTo>
                <a:lnTo>
                  <a:pt x="190525" y="148652"/>
                </a:lnTo>
                <a:lnTo>
                  <a:pt x="190525" y="128917"/>
                </a:lnTo>
                <a:cubicBezTo>
                  <a:pt x="190525" y="105714"/>
                  <a:pt x="184785" y="86702"/>
                  <a:pt x="173508" y="72504"/>
                </a:cubicBezTo>
                <a:cubicBezTo>
                  <a:pt x="163551" y="59638"/>
                  <a:pt x="149035" y="50710"/>
                  <a:pt x="130327" y="45884"/>
                </a:cubicBezTo>
                <a:lnTo>
                  <a:pt x="130327" y="29882"/>
                </a:lnTo>
                <a:cubicBezTo>
                  <a:pt x="130327" y="13385"/>
                  <a:pt x="114782" y="0"/>
                  <a:pt x="95593" y="0"/>
                </a:cubicBezTo>
                <a:cubicBezTo>
                  <a:pt x="76403" y="0"/>
                  <a:pt x="60858" y="13385"/>
                  <a:pt x="60858" y="29882"/>
                </a:cubicBezTo>
                <a:lnTo>
                  <a:pt x="60858" y="45998"/>
                </a:lnTo>
                <a:cubicBezTo>
                  <a:pt x="42647" y="50951"/>
                  <a:pt x="28371" y="59969"/>
                  <a:pt x="18377" y="72859"/>
                </a:cubicBezTo>
                <a:cubicBezTo>
                  <a:pt x="7061" y="87350"/>
                  <a:pt x="1562" y="105688"/>
                  <a:pt x="1562" y="128917"/>
                </a:cubicBezTo>
                <a:cubicBezTo>
                  <a:pt x="1562" y="144932"/>
                  <a:pt x="4622" y="158991"/>
                  <a:pt x="10668" y="170688"/>
                </a:cubicBezTo>
                <a:cubicBezTo>
                  <a:pt x="16306" y="181584"/>
                  <a:pt x="23825" y="191693"/>
                  <a:pt x="33007" y="200685"/>
                </a:cubicBezTo>
                <a:cubicBezTo>
                  <a:pt x="40957" y="208470"/>
                  <a:pt x="50292" y="216089"/>
                  <a:pt x="60845" y="223405"/>
                </a:cubicBezTo>
                <a:cubicBezTo>
                  <a:pt x="70028" y="229615"/>
                  <a:pt x="78562" y="235813"/>
                  <a:pt x="86550" y="242137"/>
                </a:cubicBezTo>
                <a:cubicBezTo>
                  <a:pt x="94145" y="248297"/>
                  <a:pt x="100342" y="254786"/>
                  <a:pt x="105054" y="261543"/>
                </a:cubicBezTo>
                <a:cubicBezTo>
                  <a:pt x="109258" y="267410"/>
                  <a:pt x="111391" y="274789"/>
                  <a:pt x="111391" y="283502"/>
                </a:cubicBezTo>
                <a:cubicBezTo>
                  <a:pt x="111391" y="294728"/>
                  <a:pt x="108293" y="298601"/>
                  <a:pt x="107328" y="299440"/>
                </a:cubicBezTo>
                <a:cubicBezTo>
                  <a:pt x="100648" y="304723"/>
                  <a:pt x="87045" y="304659"/>
                  <a:pt x="80912" y="299592"/>
                </a:cubicBezTo>
                <a:cubicBezTo>
                  <a:pt x="79324" y="298284"/>
                  <a:pt x="76657" y="294449"/>
                  <a:pt x="76657" y="283502"/>
                </a:cubicBezTo>
                <a:lnTo>
                  <a:pt x="76657" y="249262"/>
                </a:lnTo>
                <a:lnTo>
                  <a:pt x="0" y="249262"/>
                </a:lnTo>
                <a:lnTo>
                  <a:pt x="0" y="280403"/>
                </a:lnTo>
                <a:cubicBezTo>
                  <a:pt x="0" y="303491"/>
                  <a:pt x="5728" y="322553"/>
                  <a:pt x="17043" y="337032"/>
                </a:cubicBezTo>
                <a:cubicBezTo>
                  <a:pt x="27140" y="349974"/>
                  <a:pt x="41859" y="359016"/>
                  <a:pt x="60858" y="363969"/>
                </a:cubicBezTo>
                <a:lnTo>
                  <a:pt x="60858" y="379424"/>
                </a:lnTo>
                <a:cubicBezTo>
                  <a:pt x="60858" y="395934"/>
                  <a:pt x="76403" y="409308"/>
                  <a:pt x="95593" y="409308"/>
                </a:cubicBezTo>
                <a:cubicBezTo>
                  <a:pt x="114782" y="409308"/>
                  <a:pt x="130327" y="395934"/>
                  <a:pt x="130327" y="379424"/>
                </a:cubicBezTo>
                <a:lnTo>
                  <a:pt x="130327" y="363931"/>
                </a:lnTo>
                <a:cubicBezTo>
                  <a:pt x="148996" y="358964"/>
                  <a:pt x="163614" y="349960"/>
                  <a:pt x="173939" y="337032"/>
                </a:cubicBezTo>
                <a:cubicBezTo>
                  <a:pt x="185382" y="322376"/>
                  <a:pt x="191198" y="303314"/>
                  <a:pt x="191198" y="280403"/>
                </a:cubicBezTo>
                <a:cubicBezTo>
                  <a:pt x="191198" y="263931"/>
                  <a:pt x="188138" y="250228"/>
                  <a:pt x="181889" y="238632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8" name="Freeform 3"/>
          <p:cNvSpPr/>
          <p:nvPr/>
        </p:nvSpPr>
        <p:spPr>
          <a:xfrm>
            <a:off x="8255885" y="6918440"/>
            <a:ext cx="1066812" cy="1165326"/>
          </a:xfrm>
          <a:custGeom>
            <a:avLst/>
            <a:gdLst>
              <a:gd name="connsiteX0" fmla="*/ 88468 w 1066812"/>
              <a:gd name="connsiteY0" fmla="*/ 1165326 h 1165326"/>
              <a:gd name="connsiteX1" fmla="*/ 0 w 1066812"/>
              <a:gd name="connsiteY1" fmla="*/ 1076858 h 1165326"/>
              <a:gd name="connsiteX2" fmla="*/ 0 w 1066812"/>
              <a:gd name="connsiteY2" fmla="*/ 224345 h 1165326"/>
              <a:gd name="connsiteX3" fmla="*/ 87248 w 1066812"/>
              <a:gd name="connsiteY3" fmla="*/ 137096 h 1165326"/>
              <a:gd name="connsiteX4" fmla="*/ 364388 w 1066812"/>
              <a:gd name="connsiteY4" fmla="*/ 137096 h 1165326"/>
              <a:gd name="connsiteX5" fmla="*/ 479107 w 1066812"/>
              <a:gd name="connsiteY5" fmla="*/ 22377 h 1165326"/>
              <a:gd name="connsiteX6" fmla="*/ 533286 w 1066812"/>
              <a:gd name="connsiteY6" fmla="*/ 0 h 1165326"/>
              <a:gd name="connsiteX7" fmla="*/ 587476 w 1066812"/>
              <a:gd name="connsiteY7" fmla="*/ 22377 h 1165326"/>
              <a:gd name="connsiteX8" fmla="*/ 701979 w 1066812"/>
              <a:gd name="connsiteY8" fmla="*/ 137096 h 1165326"/>
              <a:gd name="connsiteX9" fmla="*/ 979563 w 1066812"/>
              <a:gd name="connsiteY9" fmla="*/ 137096 h 1165326"/>
              <a:gd name="connsiteX10" fmla="*/ 1066812 w 1066812"/>
              <a:gd name="connsiteY10" fmla="*/ 224345 h 1165326"/>
              <a:gd name="connsiteX11" fmla="*/ 1066812 w 1066812"/>
              <a:gd name="connsiteY11" fmla="*/ 1076858 h 1165326"/>
              <a:gd name="connsiteX12" fmla="*/ 978344 w 1066812"/>
              <a:gd name="connsiteY12" fmla="*/ 1165326 h 1165326"/>
              <a:gd name="connsiteX13" fmla="*/ 88468 w 1066812"/>
              <a:gd name="connsiteY13" fmla="*/ 1165326 h 11653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66812" h="1165326">
                <a:moveTo>
                  <a:pt x="88468" y="1165326"/>
                </a:moveTo>
                <a:cubicBezTo>
                  <a:pt x="39687" y="1165326"/>
                  <a:pt x="0" y="1125639"/>
                  <a:pt x="0" y="1076858"/>
                </a:cubicBezTo>
                <a:lnTo>
                  <a:pt x="0" y="224345"/>
                </a:lnTo>
                <a:cubicBezTo>
                  <a:pt x="0" y="176238"/>
                  <a:pt x="39141" y="137096"/>
                  <a:pt x="87248" y="137096"/>
                </a:cubicBezTo>
                <a:lnTo>
                  <a:pt x="364388" y="137096"/>
                </a:lnTo>
                <a:lnTo>
                  <a:pt x="479107" y="22377"/>
                </a:lnTo>
                <a:cubicBezTo>
                  <a:pt x="493547" y="7949"/>
                  <a:pt x="512774" y="0"/>
                  <a:pt x="533286" y="0"/>
                </a:cubicBezTo>
                <a:cubicBezTo>
                  <a:pt x="553796" y="0"/>
                  <a:pt x="573036" y="7949"/>
                  <a:pt x="587476" y="22377"/>
                </a:cubicBezTo>
                <a:lnTo>
                  <a:pt x="701979" y="137096"/>
                </a:lnTo>
                <a:lnTo>
                  <a:pt x="979563" y="137096"/>
                </a:lnTo>
                <a:cubicBezTo>
                  <a:pt x="1027683" y="137096"/>
                  <a:pt x="1066812" y="176238"/>
                  <a:pt x="1066812" y="224345"/>
                </a:cubicBezTo>
                <a:lnTo>
                  <a:pt x="1066812" y="1076858"/>
                </a:lnTo>
                <a:cubicBezTo>
                  <a:pt x="1066812" y="1125639"/>
                  <a:pt x="1027138" y="1165326"/>
                  <a:pt x="978344" y="1165326"/>
                </a:cubicBezTo>
                <a:lnTo>
                  <a:pt x="88468" y="1165326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399" name="Freeform 3"/>
          <p:cNvSpPr/>
          <p:nvPr/>
        </p:nvSpPr>
        <p:spPr>
          <a:xfrm>
            <a:off x="8307473" y="6977293"/>
            <a:ext cx="963650" cy="1054887"/>
          </a:xfrm>
          <a:custGeom>
            <a:avLst/>
            <a:gdLst>
              <a:gd name="connsiteX0" fmla="*/ 963650 w 963650"/>
              <a:gd name="connsiteY0" fmla="*/ 498932 h 1054887"/>
              <a:gd name="connsiteX1" fmla="*/ 963155 w 963650"/>
              <a:gd name="connsiteY1" fmla="*/ 507416 h 1054887"/>
              <a:gd name="connsiteX2" fmla="*/ 963650 w 963650"/>
              <a:gd name="connsiteY2" fmla="*/ 507416 h 1054887"/>
              <a:gd name="connsiteX3" fmla="*/ 963650 w 963650"/>
              <a:gd name="connsiteY3" fmla="*/ 1018006 h 1054887"/>
              <a:gd name="connsiteX4" fmla="*/ 926756 w 963650"/>
              <a:gd name="connsiteY4" fmla="*/ 1054887 h 1054887"/>
              <a:gd name="connsiteX5" fmla="*/ 36880 w 963650"/>
              <a:gd name="connsiteY5" fmla="*/ 1054887 h 1054887"/>
              <a:gd name="connsiteX6" fmla="*/ 0 w 963650"/>
              <a:gd name="connsiteY6" fmla="*/ 1018006 h 1054887"/>
              <a:gd name="connsiteX7" fmla="*/ 0 w 963650"/>
              <a:gd name="connsiteY7" fmla="*/ 507416 h 1054887"/>
              <a:gd name="connsiteX8" fmla="*/ 482 w 963650"/>
              <a:gd name="connsiteY8" fmla="*/ 507416 h 1054887"/>
              <a:gd name="connsiteX9" fmla="*/ 0 w 963650"/>
              <a:gd name="connsiteY9" fmla="*/ 498932 h 1054887"/>
              <a:gd name="connsiteX10" fmla="*/ 0 w 963650"/>
              <a:gd name="connsiteY10" fmla="*/ 165506 h 1054887"/>
              <a:gd name="connsiteX11" fmla="*/ 35661 w 963650"/>
              <a:gd name="connsiteY11" fmla="*/ 129832 h 1054887"/>
              <a:gd name="connsiteX12" fmla="*/ 334162 w 963650"/>
              <a:gd name="connsiteY12" fmla="*/ 129832 h 1054887"/>
              <a:gd name="connsiteX13" fmla="*/ 463981 w 963650"/>
              <a:gd name="connsiteY13" fmla="*/ 0 h 1054887"/>
              <a:gd name="connsiteX14" fmla="*/ 499414 w 963650"/>
              <a:gd name="connsiteY14" fmla="*/ 0 h 1054887"/>
              <a:gd name="connsiteX15" fmla="*/ 629005 w 963650"/>
              <a:gd name="connsiteY15" fmla="*/ 129832 h 1054887"/>
              <a:gd name="connsiteX16" fmla="*/ 927975 w 963650"/>
              <a:gd name="connsiteY16" fmla="*/ 129832 h 1054887"/>
              <a:gd name="connsiteX17" fmla="*/ 963650 w 963650"/>
              <a:gd name="connsiteY17" fmla="*/ 165506 h 1054887"/>
              <a:gd name="connsiteX18" fmla="*/ 963650 w 963650"/>
              <a:gd name="connsiteY18" fmla="*/ 498932 h 10548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963650" h="1054887">
                <a:moveTo>
                  <a:pt x="963650" y="498932"/>
                </a:moveTo>
                <a:cubicBezTo>
                  <a:pt x="963650" y="501840"/>
                  <a:pt x="963396" y="504507"/>
                  <a:pt x="963155" y="507416"/>
                </a:cubicBezTo>
                <a:lnTo>
                  <a:pt x="963650" y="507416"/>
                </a:lnTo>
                <a:lnTo>
                  <a:pt x="963650" y="1018006"/>
                </a:lnTo>
                <a:cubicBezTo>
                  <a:pt x="963650" y="1038390"/>
                  <a:pt x="947140" y="1054887"/>
                  <a:pt x="926756" y="1054887"/>
                </a:cubicBezTo>
                <a:lnTo>
                  <a:pt x="36880" y="1054887"/>
                </a:lnTo>
                <a:cubicBezTo>
                  <a:pt x="16497" y="1054887"/>
                  <a:pt x="0" y="1038390"/>
                  <a:pt x="0" y="1018006"/>
                </a:cubicBezTo>
                <a:lnTo>
                  <a:pt x="0" y="507416"/>
                </a:lnTo>
                <a:lnTo>
                  <a:pt x="482" y="507416"/>
                </a:lnTo>
                <a:cubicBezTo>
                  <a:pt x="241" y="504507"/>
                  <a:pt x="0" y="501840"/>
                  <a:pt x="0" y="498932"/>
                </a:cubicBezTo>
                <a:lnTo>
                  <a:pt x="0" y="165506"/>
                </a:lnTo>
                <a:cubicBezTo>
                  <a:pt x="0" y="145846"/>
                  <a:pt x="15773" y="129832"/>
                  <a:pt x="35661" y="129832"/>
                </a:cubicBezTo>
                <a:lnTo>
                  <a:pt x="334162" y="129832"/>
                </a:lnTo>
                <a:lnTo>
                  <a:pt x="463981" y="0"/>
                </a:lnTo>
                <a:cubicBezTo>
                  <a:pt x="473684" y="-9715"/>
                  <a:pt x="489711" y="-9715"/>
                  <a:pt x="499414" y="0"/>
                </a:cubicBezTo>
                <a:lnTo>
                  <a:pt x="629005" y="129832"/>
                </a:lnTo>
                <a:lnTo>
                  <a:pt x="927975" y="129832"/>
                </a:lnTo>
                <a:cubicBezTo>
                  <a:pt x="947635" y="129832"/>
                  <a:pt x="963650" y="145846"/>
                  <a:pt x="963650" y="165506"/>
                </a:cubicBezTo>
                <a:lnTo>
                  <a:pt x="963650" y="498932"/>
                </a:lnTo>
              </a:path>
            </a:pathLst>
          </a:custGeom>
          <a:solidFill>
            <a:srgbClr val="4BBCD6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0" name="Freeform 3"/>
          <p:cNvSpPr/>
          <p:nvPr/>
        </p:nvSpPr>
        <p:spPr>
          <a:xfrm>
            <a:off x="8342281" y="7775662"/>
            <a:ext cx="894029" cy="219214"/>
          </a:xfrm>
          <a:custGeom>
            <a:avLst/>
            <a:gdLst>
              <a:gd name="connsiteX0" fmla="*/ 871283 w 894029"/>
              <a:gd name="connsiteY0" fmla="*/ 0 h 219214"/>
              <a:gd name="connsiteX1" fmla="*/ 22745 w 894029"/>
              <a:gd name="connsiteY1" fmla="*/ 0 h 219214"/>
              <a:gd name="connsiteX2" fmla="*/ 0 w 894029"/>
              <a:gd name="connsiteY2" fmla="*/ 22745 h 219214"/>
              <a:gd name="connsiteX3" fmla="*/ 0 w 894029"/>
              <a:gd name="connsiteY3" fmla="*/ 196468 h 219214"/>
              <a:gd name="connsiteX4" fmla="*/ 22745 w 894029"/>
              <a:gd name="connsiteY4" fmla="*/ 219214 h 219214"/>
              <a:gd name="connsiteX5" fmla="*/ 871283 w 894029"/>
              <a:gd name="connsiteY5" fmla="*/ 219214 h 219214"/>
              <a:gd name="connsiteX6" fmla="*/ 894029 w 894029"/>
              <a:gd name="connsiteY6" fmla="*/ 196468 h 219214"/>
              <a:gd name="connsiteX7" fmla="*/ 894029 w 894029"/>
              <a:gd name="connsiteY7" fmla="*/ 22745 h 219214"/>
              <a:gd name="connsiteX8" fmla="*/ 871283 w 894029"/>
              <a:gd name="connsiteY8" fmla="*/ 0 h 219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94029" h="219214">
                <a:moveTo>
                  <a:pt x="871283" y="0"/>
                </a:moveTo>
                <a:lnTo>
                  <a:pt x="22745" y="0"/>
                </a:lnTo>
                <a:cubicBezTo>
                  <a:pt x="10185" y="0"/>
                  <a:pt x="0" y="10185"/>
                  <a:pt x="0" y="22745"/>
                </a:cubicBezTo>
                <a:lnTo>
                  <a:pt x="0" y="196468"/>
                </a:lnTo>
                <a:cubicBezTo>
                  <a:pt x="0" y="209029"/>
                  <a:pt x="10185" y="219214"/>
                  <a:pt x="22745" y="219214"/>
                </a:cubicBezTo>
                <a:lnTo>
                  <a:pt x="871283" y="219214"/>
                </a:lnTo>
                <a:cubicBezTo>
                  <a:pt x="883843" y="219214"/>
                  <a:pt x="894029" y="209029"/>
                  <a:pt x="894029" y="196468"/>
                </a:cubicBezTo>
                <a:lnTo>
                  <a:pt x="894029" y="22745"/>
                </a:lnTo>
                <a:cubicBezTo>
                  <a:pt x="894029" y="10185"/>
                  <a:pt x="883843" y="0"/>
                  <a:pt x="87128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1" name="Freeform 3"/>
          <p:cNvSpPr/>
          <p:nvPr/>
        </p:nvSpPr>
        <p:spPr>
          <a:xfrm>
            <a:off x="9607126" y="5686967"/>
            <a:ext cx="1066825" cy="1165339"/>
          </a:xfrm>
          <a:custGeom>
            <a:avLst/>
            <a:gdLst>
              <a:gd name="connsiteX0" fmla="*/ 88468 w 1066825"/>
              <a:gd name="connsiteY0" fmla="*/ 1165339 h 1165339"/>
              <a:gd name="connsiteX1" fmla="*/ 0 w 1066825"/>
              <a:gd name="connsiteY1" fmla="*/ 1076871 h 1165339"/>
              <a:gd name="connsiteX2" fmla="*/ 0 w 1066825"/>
              <a:gd name="connsiteY2" fmla="*/ 224358 h 1165339"/>
              <a:gd name="connsiteX3" fmla="*/ 87262 w 1066825"/>
              <a:gd name="connsiteY3" fmla="*/ 137109 h 1165339"/>
              <a:gd name="connsiteX4" fmla="*/ 364388 w 1066825"/>
              <a:gd name="connsiteY4" fmla="*/ 137109 h 1165339"/>
              <a:gd name="connsiteX5" fmla="*/ 479107 w 1066825"/>
              <a:gd name="connsiteY5" fmla="*/ 22390 h 1165339"/>
              <a:gd name="connsiteX6" fmla="*/ 533298 w 1066825"/>
              <a:gd name="connsiteY6" fmla="*/ 0 h 1165339"/>
              <a:gd name="connsiteX7" fmla="*/ 587476 w 1066825"/>
              <a:gd name="connsiteY7" fmla="*/ 22390 h 1165339"/>
              <a:gd name="connsiteX8" fmla="*/ 701992 w 1066825"/>
              <a:gd name="connsiteY8" fmla="*/ 137109 h 1165339"/>
              <a:gd name="connsiteX9" fmla="*/ 979563 w 1066825"/>
              <a:gd name="connsiteY9" fmla="*/ 137109 h 1165339"/>
              <a:gd name="connsiteX10" fmla="*/ 1066825 w 1066825"/>
              <a:gd name="connsiteY10" fmla="*/ 224358 h 1165339"/>
              <a:gd name="connsiteX11" fmla="*/ 1066825 w 1066825"/>
              <a:gd name="connsiteY11" fmla="*/ 1076871 h 1165339"/>
              <a:gd name="connsiteX12" fmla="*/ 978357 w 1066825"/>
              <a:gd name="connsiteY12" fmla="*/ 1165339 h 1165339"/>
              <a:gd name="connsiteX13" fmla="*/ 88468 w 1066825"/>
              <a:gd name="connsiteY13" fmla="*/ 1165339 h 1165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66825" h="1165339">
                <a:moveTo>
                  <a:pt x="88468" y="1165339"/>
                </a:moveTo>
                <a:cubicBezTo>
                  <a:pt x="39687" y="1165339"/>
                  <a:pt x="0" y="1125651"/>
                  <a:pt x="0" y="1076871"/>
                </a:cubicBezTo>
                <a:lnTo>
                  <a:pt x="0" y="224358"/>
                </a:lnTo>
                <a:cubicBezTo>
                  <a:pt x="0" y="176250"/>
                  <a:pt x="39154" y="137109"/>
                  <a:pt x="87262" y="137109"/>
                </a:cubicBezTo>
                <a:lnTo>
                  <a:pt x="364388" y="137109"/>
                </a:lnTo>
                <a:lnTo>
                  <a:pt x="479107" y="22390"/>
                </a:lnTo>
                <a:cubicBezTo>
                  <a:pt x="493547" y="7950"/>
                  <a:pt x="512788" y="0"/>
                  <a:pt x="533298" y="0"/>
                </a:cubicBezTo>
                <a:cubicBezTo>
                  <a:pt x="553796" y="0"/>
                  <a:pt x="573037" y="7950"/>
                  <a:pt x="587476" y="22390"/>
                </a:cubicBezTo>
                <a:lnTo>
                  <a:pt x="701992" y="137109"/>
                </a:lnTo>
                <a:lnTo>
                  <a:pt x="979563" y="137109"/>
                </a:lnTo>
                <a:cubicBezTo>
                  <a:pt x="1027683" y="137109"/>
                  <a:pt x="1066825" y="176250"/>
                  <a:pt x="1066825" y="224358"/>
                </a:cubicBezTo>
                <a:lnTo>
                  <a:pt x="1066825" y="1076871"/>
                </a:lnTo>
                <a:cubicBezTo>
                  <a:pt x="1066825" y="1125651"/>
                  <a:pt x="1027138" y="1165339"/>
                  <a:pt x="978357" y="1165339"/>
                </a:cubicBezTo>
                <a:lnTo>
                  <a:pt x="88468" y="116533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2" name="Freeform 3"/>
          <p:cNvSpPr/>
          <p:nvPr/>
        </p:nvSpPr>
        <p:spPr>
          <a:xfrm>
            <a:off x="9658716" y="5745827"/>
            <a:ext cx="963650" cy="1054900"/>
          </a:xfrm>
          <a:custGeom>
            <a:avLst/>
            <a:gdLst>
              <a:gd name="connsiteX0" fmla="*/ 963650 w 963650"/>
              <a:gd name="connsiteY0" fmla="*/ 498932 h 1054900"/>
              <a:gd name="connsiteX1" fmla="*/ 963167 w 963650"/>
              <a:gd name="connsiteY1" fmla="*/ 507428 h 1054900"/>
              <a:gd name="connsiteX2" fmla="*/ 963650 w 963650"/>
              <a:gd name="connsiteY2" fmla="*/ 507428 h 1054900"/>
              <a:gd name="connsiteX3" fmla="*/ 963650 w 963650"/>
              <a:gd name="connsiteY3" fmla="*/ 1018006 h 1054900"/>
              <a:gd name="connsiteX4" fmla="*/ 926769 w 963650"/>
              <a:gd name="connsiteY4" fmla="*/ 1054900 h 1054900"/>
              <a:gd name="connsiteX5" fmla="*/ 36880 w 963650"/>
              <a:gd name="connsiteY5" fmla="*/ 1054900 h 1054900"/>
              <a:gd name="connsiteX6" fmla="*/ 0 w 963650"/>
              <a:gd name="connsiteY6" fmla="*/ 1018006 h 1054900"/>
              <a:gd name="connsiteX7" fmla="*/ 0 w 963650"/>
              <a:gd name="connsiteY7" fmla="*/ 507428 h 1054900"/>
              <a:gd name="connsiteX8" fmla="*/ 482 w 963650"/>
              <a:gd name="connsiteY8" fmla="*/ 507428 h 1054900"/>
              <a:gd name="connsiteX9" fmla="*/ 0 w 963650"/>
              <a:gd name="connsiteY9" fmla="*/ 498932 h 1054900"/>
              <a:gd name="connsiteX10" fmla="*/ 0 w 963650"/>
              <a:gd name="connsiteY10" fmla="*/ 165506 h 1054900"/>
              <a:gd name="connsiteX11" fmla="*/ 35673 w 963650"/>
              <a:gd name="connsiteY11" fmla="*/ 129832 h 1054900"/>
              <a:gd name="connsiteX12" fmla="*/ 334162 w 963650"/>
              <a:gd name="connsiteY12" fmla="*/ 129832 h 1054900"/>
              <a:gd name="connsiteX13" fmla="*/ 463994 w 963650"/>
              <a:gd name="connsiteY13" fmla="*/ 0 h 1054900"/>
              <a:gd name="connsiteX14" fmla="*/ 499414 w 963650"/>
              <a:gd name="connsiteY14" fmla="*/ 0 h 1054900"/>
              <a:gd name="connsiteX15" fmla="*/ 629005 w 963650"/>
              <a:gd name="connsiteY15" fmla="*/ 129832 h 1054900"/>
              <a:gd name="connsiteX16" fmla="*/ 927975 w 963650"/>
              <a:gd name="connsiteY16" fmla="*/ 129832 h 1054900"/>
              <a:gd name="connsiteX17" fmla="*/ 963650 w 963650"/>
              <a:gd name="connsiteY17" fmla="*/ 165506 h 1054900"/>
              <a:gd name="connsiteX18" fmla="*/ 963650 w 963650"/>
              <a:gd name="connsiteY18" fmla="*/ 498932 h 105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963650" h="1054900">
                <a:moveTo>
                  <a:pt x="963650" y="498932"/>
                </a:moveTo>
                <a:cubicBezTo>
                  <a:pt x="963650" y="501840"/>
                  <a:pt x="963409" y="504507"/>
                  <a:pt x="963167" y="507428"/>
                </a:cubicBezTo>
                <a:lnTo>
                  <a:pt x="963650" y="507428"/>
                </a:lnTo>
                <a:lnTo>
                  <a:pt x="963650" y="1018006"/>
                </a:lnTo>
                <a:cubicBezTo>
                  <a:pt x="963650" y="1038402"/>
                  <a:pt x="947153" y="1054900"/>
                  <a:pt x="926769" y="1054900"/>
                </a:cubicBezTo>
                <a:lnTo>
                  <a:pt x="36880" y="1054900"/>
                </a:lnTo>
                <a:cubicBezTo>
                  <a:pt x="16497" y="1054900"/>
                  <a:pt x="0" y="1038402"/>
                  <a:pt x="0" y="1018006"/>
                </a:cubicBezTo>
                <a:lnTo>
                  <a:pt x="0" y="507428"/>
                </a:lnTo>
                <a:lnTo>
                  <a:pt x="482" y="507428"/>
                </a:lnTo>
                <a:cubicBezTo>
                  <a:pt x="241" y="504507"/>
                  <a:pt x="0" y="501840"/>
                  <a:pt x="0" y="498932"/>
                </a:cubicBezTo>
                <a:lnTo>
                  <a:pt x="0" y="165506"/>
                </a:lnTo>
                <a:cubicBezTo>
                  <a:pt x="0" y="145846"/>
                  <a:pt x="15773" y="129832"/>
                  <a:pt x="35673" y="129832"/>
                </a:cubicBezTo>
                <a:lnTo>
                  <a:pt x="334162" y="129832"/>
                </a:lnTo>
                <a:lnTo>
                  <a:pt x="463994" y="0"/>
                </a:lnTo>
                <a:cubicBezTo>
                  <a:pt x="473697" y="-9702"/>
                  <a:pt x="489711" y="-9702"/>
                  <a:pt x="499414" y="0"/>
                </a:cubicBezTo>
                <a:lnTo>
                  <a:pt x="629005" y="129832"/>
                </a:lnTo>
                <a:lnTo>
                  <a:pt x="927975" y="129832"/>
                </a:lnTo>
                <a:cubicBezTo>
                  <a:pt x="947635" y="129832"/>
                  <a:pt x="963650" y="145846"/>
                  <a:pt x="963650" y="165506"/>
                </a:cubicBezTo>
                <a:lnTo>
                  <a:pt x="963650" y="498932"/>
                </a:lnTo>
              </a:path>
            </a:pathLst>
          </a:custGeom>
          <a:solidFill>
            <a:srgbClr val="7827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rgbClr val="A180B0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3" name="Freeform 3"/>
          <p:cNvSpPr/>
          <p:nvPr/>
        </p:nvSpPr>
        <p:spPr>
          <a:xfrm>
            <a:off x="9693529" y="6544221"/>
            <a:ext cx="894029" cy="219202"/>
          </a:xfrm>
          <a:custGeom>
            <a:avLst/>
            <a:gdLst>
              <a:gd name="connsiteX0" fmla="*/ 871283 w 894029"/>
              <a:gd name="connsiteY0" fmla="*/ 0 h 219202"/>
              <a:gd name="connsiteX1" fmla="*/ 22745 w 894029"/>
              <a:gd name="connsiteY1" fmla="*/ 0 h 219202"/>
              <a:gd name="connsiteX2" fmla="*/ 0 w 894029"/>
              <a:gd name="connsiteY2" fmla="*/ 22745 h 219202"/>
              <a:gd name="connsiteX3" fmla="*/ 0 w 894029"/>
              <a:gd name="connsiteY3" fmla="*/ 196469 h 219202"/>
              <a:gd name="connsiteX4" fmla="*/ 22745 w 894029"/>
              <a:gd name="connsiteY4" fmla="*/ 219202 h 219202"/>
              <a:gd name="connsiteX5" fmla="*/ 871283 w 894029"/>
              <a:gd name="connsiteY5" fmla="*/ 219202 h 219202"/>
              <a:gd name="connsiteX6" fmla="*/ 894029 w 894029"/>
              <a:gd name="connsiteY6" fmla="*/ 196469 h 219202"/>
              <a:gd name="connsiteX7" fmla="*/ 894029 w 894029"/>
              <a:gd name="connsiteY7" fmla="*/ 22745 h 219202"/>
              <a:gd name="connsiteX8" fmla="*/ 871283 w 894029"/>
              <a:gd name="connsiteY8" fmla="*/ 0 h 219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94029" h="219202">
                <a:moveTo>
                  <a:pt x="871283" y="0"/>
                </a:moveTo>
                <a:lnTo>
                  <a:pt x="22745" y="0"/>
                </a:lnTo>
                <a:cubicBezTo>
                  <a:pt x="10172" y="0"/>
                  <a:pt x="0" y="10185"/>
                  <a:pt x="0" y="22745"/>
                </a:cubicBezTo>
                <a:lnTo>
                  <a:pt x="0" y="196469"/>
                </a:lnTo>
                <a:cubicBezTo>
                  <a:pt x="0" y="209016"/>
                  <a:pt x="10172" y="219202"/>
                  <a:pt x="22745" y="219202"/>
                </a:cubicBezTo>
                <a:lnTo>
                  <a:pt x="871283" y="219202"/>
                </a:lnTo>
                <a:cubicBezTo>
                  <a:pt x="883843" y="219202"/>
                  <a:pt x="894029" y="209016"/>
                  <a:pt x="894029" y="196469"/>
                </a:cubicBezTo>
                <a:lnTo>
                  <a:pt x="894029" y="22745"/>
                </a:lnTo>
                <a:cubicBezTo>
                  <a:pt x="894029" y="10185"/>
                  <a:pt x="883843" y="0"/>
                  <a:pt x="87128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4" name="Freeform 3"/>
          <p:cNvSpPr/>
          <p:nvPr/>
        </p:nvSpPr>
        <p:spPr>
          <a:xfrm>
            <a:off x="9957823" y="6008910"/>
            <a:ext cx="365442" cy="361670"/>
          </a:xfrm>
          <a:custGeom>
            <a:avLst/>
            <a:gdLst>
              <a:gd name="connsiteX0" fmla="*/ 360895 w 365442"/>
              <a:gd name="connsiteY0" fmla="*/ 164858 h 361670"/>
              <a:gd name="connsiteX1" fmla="*/ 323456 w 365442"/>
              <a:gd name="connsiteY1" fmla="*/ 164858 h 361670"/>
              <a:gd name="connsiteX2" fmla="*/ 323456 w 365442"/>
              <a:gd name="connsiteY2" fmla="*/ 350342 h 361670"/>
              <a:gd name="connsiteX3" fmla="*/ 312140 w 365442"/>
              <a:gd name="connsiteY3" fmla="*/ 361670 h 361670"/>
              <a:gd name="connsiteX4" fmla="*/ 244881 w 365442"/>
              <a:gd name="connsiteY4" fmla="*/ 361670 h 361670"/>
              <a:gd name="connsiteX5" fmla="*/ 233553 w 365442"/>
              <a:gd name="connsiteY5" fmla="*/ 350342 h 361670"/>
              <a:gd name="connsiteX6" fmla="*/ 233553 w 365442"/>
              <a:gd name="connsiteY6" fmla="*/ 254165 h 361670"/>
              <a:gd name="connsiteX7" fmla="*/ 187629 w 365442"/>
              <a:gd name="connsiteY7" fmla="*/ 201269 h 361670"/>
              <a:gd name="connsiteX8" fmla="*/ 131800 w 365442"/>
              <a:gd name="connsiteY8" fmla="*/ 252043 h 361670"/>
              <a:gd name="connsiteX9" fmla="*/ 131800 w 365442"/>
              <a:gd name="connsiteY9" fmla="*/ 350342 h 361670"/>
              <a:gd name="connsiteX10" fmla="*/ 120471 w 365442"/>
              <a:gd name="connsiteY10" fmla="*/ 361670 h 361670"/>
              <a:gd name="connsiteX11" fmla="*/ 53314 w 365442"/>
              <a:gd name="connsiteY11" fmla="*/ 361670 h 361670"/>
              <a:gd name="connsiteX12" fmla="*/ 41998 w 365442"/>
              <a:gd name="connsiteY12" fmla="*/ 350342 h 361670"/>
              <a:gd name="connsiteX13" fmla="*/ 41998 w 365442"/>
              <a:gd name="connsiteY13" fmla="*/ 164858 h 361670"/>
              <a:gd name="connsiteX14" fmla="*/ 4559 w 365442"/>
              <a:gd name="connsiteY14" fmla="*/ 164858 h 361670"/>
              <a:gd name="connsiteX15" fmla="*/ 0 w 365442"/>
              <a:gd name="connsiteY15" fmla="*/ 153530 h 361670"/>
              <a:gd name="connsiteX16" fmla="*/ 178130 w 365442"/>
              <a:gd name="connsiteY16" fmla="*/ 0 h 361670"/>
              <a:gd name="connsiteX17" fmla="*/ 187223 w 365442"/>
              <a:gd name="connsiteY17" fmla="*/ 0 h 361670"/>
              <a:gd name="connsiteX18" fmla="*/ 365442 w 365442"/>
              <a:gd name="connsiteY18" fmla="*/ 153530 h 361670"/>
              <a:gd name="connsiteX19" fmla="*/ 360895 w 365442"/>
              <a:gd name="connsiteY19" fmla="*/ 164858 h 3616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</a:cxnLst>
            <a:rect l="l" t="t" r="r" b="b"/>
            <a:pathLst>
              <a:path w="365442" h="361670">
                <a:moveTo>
                  <a:pt x="360895" y="164858"/>
                </a:moveTo>
                <a:lnTo>
                  <a:pt x="323456" y="164858"/>
                </a:lnTo>
                <a:lnTo>
                  <a:pt x="323456" y="350342"/>
                </a:lnTo>
                <a:cubicBezTo>
                  <a:pt x="323456" y="356615"/>
                  <a:pt x="318401" y="361670"/>
                  <a:pt x="312140" y="361670"/>
                </a:cubicBezTo>
                <a:lnTo>
                  <a:pt x="244881" y="361670"/>
                </a:lnTo>
                <a:cubicBezTo>
                  <a:pt x="238607" y="361670"/>
                  <a:pt x="233553" y="356615"/>
                  <a:pt x="233553" y="350342"/>
                </a:cubicBezTo>
                <a:lnTo>
                  <a:pt x="233553" y="254165"/>
                </a:lnTo>
                <a:cubicBezTo>
                  <a:pt x="233553" y="227558"/>
                  <a:pt x="214134" y="203796"/>
                  <a:pt x="187629" y="201269"/>
                </a:cubicBezTo>
                <a:cubicBezTo>
                  <a:pt x="157289" y="198437"/>
                  <a:pt x="131800" y="222300"/>
                  <a:pt x="131800" y="252043"/>
                </a:cubicBezTo>
                <a:lnTo>
                  <a:pt x="131800" y="350342"/>
                </a:lnTo>
                <a:cubicBezTo>
                  <a:pt x="131800" y="356615"/>
                  <a:pt x="126745" y="361670"/>
                  <a:pt x="120471" y="361670"/>
                </a:cubicBezTo>
                <a:lnTo>
                  <a:pt x="53314" y="361670"/>
                </a:lnTo>
                <a:cubicBezTo>
                  <a:pt x="47053" y="361670"/>
                  <a:pt x="41998" y="356615"/>
                  <a:pt x="41998" y="350342"/>
                </a:cubicBezTo>
                <a:lnTo>
                  <a:pt x="41998" y="164858"/>
                </a:lnTo>
                <a:lnTo>
                  <a:pt x="4559" y="164858"/>
                </a:lnTo>
                <a:cubicBezTo>
                  <a:pt x="-1409" y="164858"/>
                  <a:pt x="-4241" y="157581"/>
                  <a:pt x="0" y="153530"/>
                </a:cubicBezTo>
                <a:lnTo>
                  <a:pt x="178130" y="0"/>
                </a:lnTo>
                <a:cubicBezTo>
                  <a:pt x="180746" y="-2425"/>
                  <a:pt x="184695" y="-2425"/>
                  <a:pt x="187223" y="0"/>
                </a:cubicBezTo>
                <a:lnTo>
                  <a:pt x="365442" y="153530"/>
                </a:lnTo>
                <a:cubicBezTo>
                  <a:pt x="369696" y="157581"/>
                  <a:pt x="366762" y="164858"/>
                  <a:pt x="360895" y="164858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5" name="Freeform 3"/>
          <p:cNvSpPr/>
          <p:nvPr/>
        </p:nvSpPr>
        <p:spPr>
          <a:xfrm>
            <a:off x="8255885" y="5686967"/>
            <a:ext cx="1066812" cy="1165339"/>
          </a:xfrm>
          <a:custGeom>
            <a:avLst/>
            <a:gdLst>
              <a:gd name="connsiteX0" fmla="*/ 88468 w 1066812"/>
              <a:gd name="connsiteY0" fmla="*/ 1165339 h 1165339"/>
              <a:gd name="connsiteX1" fmla="*/ 0 w 1066812"/>
              <a:gd name="connsiteY1" fmla="*/ 1076871 h 1165339"/>
              <a:gd name="connsiteX2" fmla="*/ 0 w 1066812"/>
              <a:gd name="connsiteY2" fmla="*/ 224358 h 1165339"/>
              <a:gd name="connsiteX3" fmla="*/ 87248 w 1066812"/>
              <a:gd name="connsiteY3" fmla="*/ 137109 h 1165339"/>
              <a:gd name="connsiteX4" fmla="*/ 364388 w 1066812"/>
              <a:gd name="connsiteY4" fmla="*/ 137109 h 1165339"/>
              <a:gd name="connsiteX5" fmla="*/ 479107 w 1066812"/>
              <a:gd name="connsiteY5" fmla="*/ 22390 h 1165339"/>
              <a:gd name="connsiteX6" fmla="*/ 533286 w 1066812"/>
              <a:gd name="connsiteY6" fmla="*/ 0 h 1165339"/>
              <a:gd name="connsiteX7" fmla="*/ 587489 w 1066812"/>
              <a:gd name="connsiteY7" fmla="*/ 22402 h 1165339"/>
              <a:gd name="connsiteX8" fmla="*/ 701979 w 1066812"/>
              <a:gd name="connsiteY8" fmla="*/ 137109 h 1165339"/>
              <a:gd name="connsiteX9" fmla="*/ 979563 w 1066812"/>
              <a:gd name="connsiteY9" fmla="*/ 137109 h 1165339"/>
              <a:gd name="connsiteX10" fmla="*/ 1066812 w 1066812"/>
              <a:gd name="connsiteY10" fmla="*/ 224358 h 1165339"/>
              <a:gd name="connsiteX11" fmla="*/ 1066812 w 1066812"/>
              <a:gd name="connsiteY11" fmla="*/ 1076871 h 1165339"/>
              <a:gd name="connsiteX12" fmla="*/ 978344 w 1066812"/>
              <a:gd name="connsiteY12" fmla="*/ 1165339 h 1165339"/>
              <a:gd name="connsiteX13" fmla="*/ 88468 w 1066812"/>
              <a:gd name="connsiteY13" fmla="*/ 1165339 h 11653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1066812" h="1165339">
                <a:moveTo>
                  <a:pt x="88468" y="1165339"/>
                </a:moveTo>
                <a:cubicBezTo>
                  <a:pt x="39687" y="1165339"/>
                  <a:pt x="0" y="1125651"/>
                  <a:pt x="0" y="1076871"/>
                </a:cubicBezTo>
                <a:lnTo>
                  <a:pt x="0" y="224358"/>
                </a:lnTo>
                <a:cubicBezTo>
                  <a:pt x="0" y="176250"/>
                  <a:pt x="39141" y="137109"/>
                  <a:pt x="87248" y="137109"/>
                </a:cubicBezTo>
                <a:lnTo>
                  <a:pt x="364388" y="137109"/>
                </a:lnTo>
                <a:lnTo>
                  <a:pt x="479107" y="22390"/>
                </a:lnTo>
                <a:cubicBezTo>
                  <a:pt x="493521" y="7950"/>
                  <a:pt x="512774" y="0"/>
                  <a:pt x="533286" y="0"/>
                </a:cubicBezTo>
                <a:cubicBezTo>
                  <a:pt x="553808" y="0"/>
                  <a:pt x="573049" y="7950"/>
                  <a:pt x="587489" y="22402"/>
                </a:cubicBezTo>
                <a:lnTo>
                  <a:pt x="701979" y="137109"/>
                </a:lnTo>
                <a:lnTo>
                  <a:pt x="979563" y="137109"/>
                </a:lnTo>
                <a:cubicBezTo>
                  <a:pt x="1027683" y="137109"/>
                  <a:pt x="1066812" y="176250"/>
                  <a:pt x="1066812" y="224358"/>
                </a:cubicBezTo>
                <a:lnTo>
                  <a:pt x="1066812" y="1076871"/>
                </a:lnTo>
                <a:cubicBezTo>
                  <a:pt x="1066812" y="1125651"/>
                  <a:pt x="1027138" y="1165339"/>
                  <a:pt x="978344" y="1165339"/>
                </a:cubicBezTo>
                <a:lnTo>
                  <a:pt x="88468" y="1165339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6" name="Freeform 3"/>
          <p:cNvSpPr/>
          <p:nvPr/>
        </p:nvSpPr>
        <p:spPr>
          <a:xfrm>
            <a:off x="8307473" y="5745827"/>
            <a:ext cx="963650" cy="1054900"/>
          </a:xfrm>
          <a:custGeom>
            <a:avLst/>
            <a:gdLst>
              <a:gd name="connsiteX0" fmla="*/ 963650 w 963650"/>
              <a:gd name="connsiteY0" fmla="*/ 498932 h 1054900"/>
              <a:gd name="connsiteX1" fmla="*/ 963155 w 963650"/>
              <a:gd name="connsiteY1" fmla="*/ 507428 h 1054900"/>
              <a:gd name="connsiteX2" fmla="*/ 963650 w 963650"/>
              <a:gd name="connsiteY2" fmla="*/ 507428 h 1054900"/>
              <a:gd name="connsiteX3" fmla="*/ 963650 w 963650"/>
              <a:gd name="connsiteY3" fmla="*/ 1018006 h 1054900"/>
              <a:gd name="connsiteX4" fmla="*/ 926756 w 963650"/>
              <a:gd name="connsiteY4" fmla="*/ 1054900 h 1054900"/>
              <a:gd name="connsiteX5" fmla="*/ 36880 w 963650"/>
              <a:gd name="connsiteY5" fmla="*/ 1054900 h 1054900"/>
              <a:gd name="connsiteX6" fmla="*/ 0 w 963650"/>
              <a:gd name="connsiteY6" fmla="*/ 1018006 h 1054900"/>
              <a:gd name="connsiteX7" fmla="*/ 0 w 963650"/>
              <a:gd name="connsiteY7" fmla="*/ 507428 h 1054900"/>
              <a:gd name="connsiteX8" fmla="*/ 482 w 963650"/>
              <a:gd name="connsiteY8" fmla="*/ 507428 h 1054900"/>
              <a:gd name="connsiteX9" fmla="*/ 0 w 963650"/>
              <a:gd name="connsiteY9" fmla="*/ 498932 h 1054900"/>
              <a:gd name="connsiteX10" fmla="*/ 0 w 963650"/>
              <a:gd name="connsiteY10" fmla="*/ 165506 h 1054900"/>
              <a:gd name="connsiteX11" fmla="*/ 35661 w 963650"/>
              <a:gd name="connsiteY11" fmla="*/ 129832 h 1054900"/>
              <a:gd name="connsiteX12" fmla="*/ 334162 w 963650"/>
              <a:gd name="connsiteY12" fmla="*/ 129832 h 1054900"/>
              <a:gd name="connsiteX13" fmla="*/ 463981 w 963650"/>
              <a:gd name="connsiteY13" fmla="*/ 0 h 1054900"/>
              <a:gd name="connsiteX14" fmla="*/ 499414 w 963650"/>
              <a:gd name="connsiteY14" fmla="*/ 0 h 1054900"/>
              <a:gd name="connsiteX15" fmla="*/ 629005 w 963650"/>
              <a:gd name="connsiteY15" fmla="*/ 129832 h 1054900"/>
              <a:gd name="connsiteX16" fmla="*/ 927975 w 963650"/>
              <a:gd name="connsiteY16" fmla="*/ 129832 h 1054900"/>
              <a:gd name="connsiteX17" fmla="*/ 963650 w 963650"/>
              <a:gd name="connsiteY17" fmla="*/ 165506 h 1054900"/>
              <a:gd name="connsiteX18" fmla="*/ 963650 w 963650"/>
              <a:gd name="connsiteY18" fmla="*/ 498932 h 1054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</a:cxnLst>
            <a:rect l="l" t="t" r="r" b="b"/>
            <a:pathLst>
              <a:path w="963650" h="1054900">
                <a:moveTo>
                  <a:pt x="963650" y="498932"/>
                </a:moveTo>
                <a:cubicBezTo>
                  <a:pt x="963650" y="501840"/>
                  <a:pt x="963396" y="504507"/>
                  <a:pt x="963155" y="507428"/>
                </a:cubicBezTo>
                <a:lnTo>
                  <a:pt x="963650" y="507428"/>
                </a:lnTo>
                <a:lnTo>
                  <a:pt x="963650" y="1018006"/>
                </a:lnTo>
                <a:cubicBezTo>
                  <a:pt x="963650" y="1038402"/>
                  <a:pt x="947140" y="1054900"/>
                  <a:pt x="926756" y="1054900"/>
                </a:cubicBezTo>
                <a:lnTo>
                  <a:pt x="36880" y="1054900"/>
                </a:lnTo>
                <a:cubicBezTo>
                  <a:pt x="16497" y="1054900"/>
                  <a:pt x="0" y="1038402"/>
                  <a:pt x="0" y="1018006"/>
                </a:cubicBezTo>
                <a:lnTo>
                  <a:pt x="0" y="507428"/>
                </a:lnTo>
                <a:lnTo>
                  <a:pt x="482" y="507428"/>
                </a:lnTo>
                <a:cubicBezTo>
                  <a:pt x="241" y="504507"/>
                  <a:pt x="0" y="501840"/>
                  <a:pt x="0" y="498932"/>
                </a:cubicBezTo>
                <a:lnTo>
                  <a:pt x="0" y="165506"/>
                </a:lnTo>
                <a:cubicBezTo>
                  <a:pt x="0" y="145846"/>
                  <a:pt x="15773" y="129832"/>
                  <a:pt x="35661" y="129832"/>
                </a:cubicBezTo>
                <a:lnTo>
                  <a:pt x="334162" y="129832"/>
                </a:lnTo>
                <a:lnTo>
                  <a:pt x="463981" y="0"/>
                </a:lnTo>
                <a:cubicBezTo>
                  <a:pt x="473684" y="-9702"/>
                  <a:pt x="489711" y="-9702"/>
                  <a:pt x="499414" y="0"/>
                </a:cubicBezTo>
                <a:lnTo>
                  <a:pt x="629005" y="129832"/>
                </a:lnTo>
                <a:lnTo>
                  <a:pt x="927975" y="129832"/>
                </a:lnTo>
                <a:cubicBezTo>
                  <a:pt x="947635" y="129832"/>
                  <a:pt x="963650" y="145846"/>
                  <a:pt x="963650" y="165506"/>
                </a:cubicBezTo>
                <a:lnTo>
                  <a:pt x="963650" y="498932"/>
                </a:lnTo>
              </a:path>
            </a:pathLst>
          </a:custGeom>
          <a:solidFill>
            <a:srgbClr val="FD6430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7" name="Freeform 3"/>
          <p:cNvSpPr/>
          <p:nvPr/>
        </p:nvSpPr>
        <p:spPr>
          <a:xfrm>
            <a:off x="8342281" y="6544221"/>
            <a:ext cx="894029" cy="219202"/>
          </a:xfrm>
          <a:custGeom>
            <a:avLst/>
            <a:gdLst>
              <a:gd name="connsiteX0" fmla="*/ 871283 w 894029"/>
              <a:gd name="connsiteY0" fmla="*/ 0 h 219202"/>
              <a:gd name="connsiteX1" fmla="*/ 22745 w 894029"/>
              <a:gd name="connsiteY1" fmla="*/ 0 h 219202"/>
              <a:gd name="connsiteX2" fmla="*/ 0 w 894029"/>
              <a:gd name="connsiteY2" fmla="*/ 22745 h 219202"/>
              <a:gd name="connsiteX3" fmla="*/ 0 w 894029"/>
              <a:gd name="connsiteY3" fmla="*/ 196469 h 219202"/>
              <a:gd name="connsiteX4" fmla="*/ 22745 w 894029"/>
              <a:gd name="connsiteY4" fmla="*/ 219202 h 219202"/>
              <a:gd name="connsiteX5" fmla="*/ 871283 w 894029"/>
              <a:gd name="connsiteY5" fmla="*/ 219202 h 219202"/>
              <a:gd name="connsiteX6" fmla="*/ 894029 w 894029"/>
              <a:gd name="connsiteY6" fmla="*/ 196469 h 219202"/>
              <a:gd name="connsiteX7" fmla="*/ 894029 w 894029"/>
              <a:gd name="connsiteY7" fmla="*/ 22745 h 219202"/>
              <a:gd name="connsiteX8" fmla="*/ 871283 w 894029"/>
              <a:gd name="connsiteY8" fmla="*/ 0 h 2192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94029" h="219202">
                <a:moveTo>
                  <a:pt x="871283" y="0"/>
                </a:moveTo>
                <a:lnTo>
                  <a:pt x="22745" y="0"/>
                </a:lnTo>
                <a:cubicBezTo>
                  <a:pt x="10185" y="0"/>
                  <a:pt x="0" y="10185"/>
                  <a:pt x="0" y="22745"/>
                </a:cubicBezTo>
                <a:lnTo>
                  <a:pt x="0" y="196469"/>
                </a:lnTo>
                <a:cubicBezTo>
                  <a:pt x="0" y="209016"/>
                  <a:pt x="10185" y="219202"/>
                  <a:pt x="22745" y="219202"/>
                </a:cubicBezTo>
                <a:lnTo>
                  <a:pt x="871283" y="219202"/>
                </a:lnTo>
                <a:cubicBezTo>
                  <a:pt x="883843" y="219202"/>
                  <a:pt x="894029" y="209016"/>
                  <a:pt x="894029" y="196469"/>
                </a:cubicBezTo>
                <a:lnTo>
                  <a:pt x="894029" y="22745"/>
                </a:lnTo>
                <a:cubicBezTo>
                  <a:pt x="894029" y="10185"/>
                  <a:pt x="883843" y="0"/>
                  <a:pt x="87128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8" name="Freeform 3"/>
          <p:cNvSpPr/>
          <p:nvPr/>
        </p:nvSpPr>
        <p:spPr>
          <a:xfrm>
            <a:off x="8655534" y="6019070"/>
            <a:ext cx="267525" cy="347992"/>
          </a:xfrm>
          <a:custGeom>
            <a:avLst/>
            <a:gdLst>
              <a:gd name="connsiteX0" fmla="*/ 267525 w 267525"/>
              <a:gd name="connsiteY0" fmla="*/ 285407 h 347992"/>
              <a:gd name="connsiteX1" fmla="*/ 267525 w 267525"/>
              <a:gd name="connsiteY1" fmla="*/ 308622 h 347992"/>
              <a:gd name="connsiteX2" fmla="*/ 133756 w 267525"/>
              <a:gd name="connsiteY2" fmla="*/ 347992 h 347992"/>
              <a:gd name="connsiteX3" fmla="*/ 0 w 267525"/>
              <a:gd name="connsiteY3" fmla="*/ 308622 h 347992"/>
              <a:gd name="connsiteX4" fmla="*/ 0 w 267525"/>
              <a:gd name="connsiteY4" fmla="*/ 285407 h 347992"/>
              <a:gd name="connsiteX5" fmla="*/ 85267 w 267525"/>
              <a:gd name="connsiteY5" fmla="*/ 160756 h 347992"/>
              <a:gd name="connsiteX6" fmla="*/ 46075 w 267525"/>
              <a:gd name="connsiteY6" fmla="*/ 87693 h 347992"/>
              <a:gd name="connsiteX7" fmla="*/ 133756 w 267525"/>
              <a:gd name="connsiteY7" fmla="*/ 0 h 347992"/>
              <a:gd name="connsiteX8" fmla="*/ 221450 w 267525"/>
              <a:gd name="connsiteY8" fmla="*/ 87693 h 347992"/>
              <a:gd name="connsiteX9" fmla="*/ 182244 w 267525"/>
              <a:gd name="connsiteY9" fmla="*/ 160756 h 347992"/>
              <a:gd name="connsiteX10" fmla="*/ 228498 w 267525"/>
              <a:gd name="connsiteY10" fmla="*/ 190842 h 347992"/>
              <a:gd name="connsiteX11" fmla="*/ 267525 w 267525"/>
              <a:gd name="connsiteY11" fmla="*/ 285407 h 347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267525" h="347992">
                <a:moveTo>
                  <a:pt x="267525" y="285407"/>
                </a:moveTo>
                <a:lnTo>
                  <a:pt x="267525" y="308622"/>
                </a:lnTo>
                <a:cubicBezTo>
                  <a:pt x="267525" y="330453"/>
                  <a:pt x="207695" y="347992"/>
                  <a:pt x="133756" y="347992"/>
                </a:cubicBezTo>
                <a:cubicBezTo>
                  <a:pt x="59829" y="347992"/>
                  <a:pt x="0" y="330453"/>
                  <a:pt x="0" y="308622"/>
                </a:cubicBezTo>
                <a:lnTo>
                  <a:pt x="0" y="285407"/>
                </a:lnTo>
                <a:cubicBezTo>
                  <a:pt x="0" y="228663"/>
                  <a:pt x="35420" y="180187"/>
                  <a:pt x="85267" y="160756"/>
                </a:cubicBezTo>
                <a:cubicBezTo>
                  <a:pt x="61721" y="145110"/>
                  <a:pt x="46075" y="118287"/>
                  <a:pt x="46075" y="87693"/>
                </a:cubicBezTo>
                <a:cubicBezTo>
                  <a:pt x="46075" y="39204"/>
                  <a:pt x="85445" y="0"/>
                  <a:pt x="133756" y="0"/>
                </a:cubicBezTo>
                <a:cubicBezTo>
                  <a:pt x="182244" y="0"/>
                  <a:pt x="221450" y="39204"/>
                  <a:pt x="221450" y="87693"/>
                </a:cubicBezTo>
                <a:cubicBezTo>
                  <a:pt x="221450" y="118287"/>
                  <a:pt x="205968" y="145110"/>
                  <a:pt x="182244" y="160756"/>
                </a:cubicBezTo>
                <a:cubicBezTo>
                  <a:pt x="199783" y="167462"/>
                  <a:pt x="215430" y="177774"/>
                  <a:pt x="228498" y="190842"/>
                </a:cubicBezTo>
                <a:cubicBezTo>
                  <a:pt x="252730" y="215087"/>
                  <a:pt x="267525" y="248437"/>
                  <a:pt x="267525" y="285407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09" name="Freeform 3"/>
          <p:cNvSpPr/>
          <p:nvPr/>
        </p:nvSpPr>
        <p:spPr>
          <a:xfrm>
            <a:off x="10190958" y="7010142"/>
            <a:ext cx="82702" cy="82702"/>
          </a:xfrm>
          <a:custGeom>
            <a:avLst/>
            <a:gdLst>
              <a:gd name="connsiteX0" fmla="*/ 82702 w 82702"/>
              <a:gd name="connsiteY0" fmla="*/ 82702 h 82702"/>
              <a:gd name="connsiteX1" fmla="*/ 0 w 82702"/>
              <a:gd name="connsiteY1" fmla="*/ 0 h 82702"/>
              <a:gd name="connsiteX2" fmla="*/ 1028 w 82702"/>
              <a:gd name="connsiteY2" fmla="*/ 864 h 82702"/>
              <a:gd name="connsiteX3" fmla="*/ 82702 w 82702"/>
              <a:gd name="connsiteY3" fmla="*/ 82702 h 827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2702" h="82702">
                <a:moveTo>
                  <a:pt x="82702" y="82702"/>
                </a:moveTo>
                <a:lnTo>
                  <a:pt x="0" y="0"/>
                </a:lnTo>
                <a:cubicBezTo>
                  <a:pt x="355" y="178"/>
                  <a:pt x="686" y="520"/>
                  <a:pt x="1028" y="864"/>
                </a:cubicBezTo>
                <a:lnTo>
                  <a:pt x="82702" y="82702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0" name="Freeform 3"/>
          <p:cNvSpPr/>
          <p:nvPr/>
        </p:nvSpPr>
        <p:spPr>
          <a:xfrm>
            <a:off x="11203006" y="7118451"/>
            <a:ext cx="1443901" cy="706501"/>
          </a:xfrm>
          <a:custGeom>
            <a:avLst/>
            <a:gdLst>
              <a:gd name="connsiteX0" fmla="*/ 0 w 1443901"/>
              <a:gd name="connsiteY0" fmla="*/ 353352 h 706501"/>
              <a:gd name="connsiteX1" fmla="*/ 722058 w 1443901"/>
              <a:gd name="connsiteY1" fmla="*/ 706501 h 706501"/>
              <a:gd name="connsiteX2" fmla="*/ 1443901 w 1443901"/>
              <a:gd name="connsiteY2" fmla="*/ 353352 h 706501"/>
              <a:gd name="connsiteX3" fmla="*/ 722058 w 1443901"/>
              <a:gd name="connsiteY3" fmla="*/ 0 h 706501"/>
              <a:gd name="connsiteX4" fmla="*/ 0 w 1443901"/>
              <a:gd name="connsiteY4" fmla="*/ 353352 h 706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01" h="706501">
                <a:moveTo>
                  <a:pt x="0" y="353352"/>
                </a:moveTo>
                <a:lnTo>
                  <a:pt x="722058" y="706501"/>
                </a:lnTo>
                <a:lnTo>
                  <a:pt x="1443901" y="353352"/>
                </a:lnTo>
                <a:lnTo>
                  <a:pt x="722058" y="0"/>
                </a:lnTo>
                <a:lnTo>
                  <a:pt x="0" y="353352"/>
                </a:lnTo>
              </a:path>
            </a:pathLst>
          </a:custGeom>
          <a:solidFill>
            <a:srgbClr val="FFE035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1" name="Freeform 3"/>
          <p:cNvSpPr/>
          <p:nvPr/>
        </p:nvSpPr>
        <p:spPr>
          <a:xfrm>
            <a:off x="11925065" y="7471810"/>
            <a:ext cx="721842" cy="477063"/>
          </a:xfrm>
          <a:custGeom>
            <a:avLst/>
            <a:gdLst>
              <a:gd name="connsiteX0" fmla="*/ 0 w 721842"/>
              <a:gd name="connsiteY0" fmla="*/ 477063 h 477063"/>
              <a:gd name="connsiteX1" fmla="*/ 721842 w 721842"/>
              <a:gd name="connsiteY1" fmla="*/ 123914 h 477063"/>
              <a:gd name="connsiteX2" fmla="*/ 721842 w 721842"/>
              <a:gd name="connsiteY2" fmla="*/ 0 h 477063"/>
              <a:gd name="connsiteX3" fmla="*/ 0 w 721842"/>
              <a:gd name="connsiteY3" fmla="*/ 353136 h 477063"/>
              <a:gd name="connsiteX4" fmla="*/ 0 w 721842"/>
              <a:gd name="connsiteY4" fmla="*/ 477063 h 477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1842" h="477063">
                <a:moveTo>
                  <a:pt x="0" y="477063"/>
                </a:moveTo>
                <a:lnTo>
                  <a:pt x="721842" y="123914"/>
                </a:lnTo>
                <a:lnTo>
                  <a:pt x="721842" y="0"/>
                </a:lnTo>
                <a:lnTo>
                  <a:pt x="0" y="353136"/>
                </a:lnTo>
                <a:lnTo>
                  <a:pt x="0" y="477063"/>
                </a:lnTo>
              </a:path>
            </a:pathLst>
          </a:custGeom>
          <a:solidFill>
            <a:srgbClr val="FFE464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2" name="Freeform 3"/>
          <p:cNvSpPr/>
          <p:nvPr/>
        </p:nvSpPr>
        <p:spPr>
          <a:xfrm>
            <a:off x="11203006" y="7471810"/>
            <a:ext cx="722058" cy="477063"/>
          </a:xfrm>
          <a:custGeom>
            <a:avLst/>
            <a:gdLst>
              <a:gd name="connsiteX0" fmla="*/ 722058 w 722058"/>
              <a:gd name="connsiteY0" fmla="*/ 477063 h 477063"/>
              <a:gd name="connsiteX1" fmla="*/ 722058 w 722058"/>
              <a:gd name="connsiteY1" fmla="*/ 353136 h 477063"/>
              <a:gd name="connsiteX2" fmla="*/ 0 w 722058"/>
              <a:gd name="connsiteY2" fmla="*/ 0 h 477063"/>
              <a:gd name="connsiteX3" fmla="*/ 0 w 722058"/>
              <a:gd name="connsiteY3" fmla="*/ 123914 h 477063"/>
              <a:gd name="connsiteX4" fmla="*/ 722058 w 722058"/>
              <a:gd name="connsiteY4" fmla="*/ 477063 h 477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2058" h="477063">
                <a:moveTo>
                  <a:pt x="722058" y="477063"/>
                </a:moveTo>
                <a:lnTo>
                  <a:pt x="722058" y="353136"/>
                </a:lnTo>
                <a:lnTo>
                  <a:pt x="0" y="0"/>
                </a:lnTo>
                <a:lnTo>
                  <a:pt x="0" y="123914"/>
                </a:lnTo>
                <a:lnTo>
                  <a:pt x="722058" y="477063"/>
                </a:lnTo>
              </a:path>
            </a:pathLst>
          </a:custGeom>
          <a:solidFill>
            <a:srgbClr val="E4C83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3" name="Freeform 3"/>
          <p:cNvSpPr/>
          <p:nvPr/>
        </p:nvSpPr>
        <p:spPr>
          <a:xfrm>
            <a:off x="11203006" y="6751900"/>
            <a:ext cx="1443901" cy="706501"/>
          </a:xfrm>
          <a:custGeom>
            <a:avLst/>
            <a:gdLst>
              <a:gd name="connsiteX0" fmla="*/ 0 w 1443901"/>
              <a:gd name="connsiteY0" fmla="*/ 353352 h 706501"/>
              <a:gd name="connsiteX1" fmla="*/ 722058 w 1443901"/>
              <a:gd name="connsiteY1" fmla="*/ 706501 h 706501"/>
              <a:gd name="connsiteX2" fmla="*/ 1443901 w 1443901"/>
              <a:gd name="connsiteY2" fmla="*/ 353352 h 706501"/>
              <a:gd name="connsiteX3" fmla="*/ 722058 w 1443901"/>
              <a:gd name="connsiteY3" fmla="*/ 0 h 706501"/>
              <a:gd name="connsiteX4" fmla="*/ 0 w 1443901"/>
              <a:gd name="connsiteY4" fmla="*/ 353352 h 7065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01" h="706501">
                <a:moveTo>
                  <a:pt x="0" y="353352"/>
                </a:moveTo>
                <a:lnTo>
                  <a:pt x="722058" y="706501"/>
                </a:lnTo>
                <a:lnTo>
                  <a:pt x="1443901" y="353352"/>
                </a:lnTo>
                <a:lnTo>
                  <a:pt x="722058" y="0"/>
                </a:lnTo>
                <a:lnTo>
                  <a:pt x="0" y="353352"/>
                </a:lnTo>
              </a:path>
            </a:pathLst>
          </a:custGeom>
          <a:solidFill>
            <a:srgbClr val="78278F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4" name="Freeform 3"/>
          <p:cNvSpPr/>
          <p:nvPr/>
        </p:nvSpPr>
        <p:spPr>
          <a:xfrm>
            <a:off x="11925065" y="7105258"/>
            <a:ext cx="721842" cy="477063"/>
          </a:xfrm>
          <a:custGeom>
            <a:avLst/>
            <a:gdLst>
              <a:gd name="connsiteX0" fmla="*/ 0 w 721842"/>
              <a:gd name="connsiteY0" fmla="*/ 477063 h 477063"/>
              <a:gd name="connsiteX1" fmla="*/ 721842 w 721842"/>
              <a:gd name="connsiteY1" fmla="*/ 123901 h 477063"/>
              <a:gd name="connsiteX2" fmla="*/ 721842 w 721842"/>
              <a:gd name="connsiteY2" fmla="*/ 0 h 477063"/>
              <a:gd name="connsiteX3" fmla="*/ 0 w 721842"/>
              <a:gd name="connsiteY3" fmla="*/ 353136 h 477063"/>
              <a:gd name="connsiteX4" fmla="*/ 0 w 721842"/>
              <a:gd name="connsiteY4" fmla="*/ 477063 h 4770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1842" h="477063">
                <a:moveTo>
                  <a:pt x="0" y="477063"/>
                </a:moveTo>
                <a:lnTo>
                  <a:pt x="721842" y="123901"/>
                </a:lnTo>
                <a:lnTo>
                  <a:pt x="721842" y="0"/>
                </a:lnTo>
                <a:lnTo>
                  <a:pt x="0" y="353136"/>
                </a:lnTo>
                <a:lnTo>
                  <a:pt x="0" y="477063"/>
                </a:lnTo>
              </a:path>
            </a:pathLst>
          </a:custGeom>
          <a:solidFill>
            <a:srgbClr val="8D2DAA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5" name="Freeform 3"/>
          <p:cNvSpPr/>
          <p:nvPr/>
        </p:nvSpPr>
        <p:spPr>
          <a:xfrm>
            <a:off x="11203006" y="7105258"/>
            <a:ext cx="722058" cy="477062"/>
          </a:xfrm>
          <a:custGeom>
            <a:avLst/>
            <a:gdLst>
              <a:gd name="connsiteX0" fmla="*/ 0 w 722058"/>
              <a:gd name="connsiteY0" fmla="*/ 123900 h 477062"/>
              <a:gd name="connsiteX1" fmla="*/ 722058 w 722058"/>
              <a:gd name="connsiteY1" fmla="*/ 477062 h 477062"/>
              <a:gd name="connsiteX2" fmla="*/ 722058 w 722058"/>
              <a:gd name="connsiteY2" fmla="*/ 353135 h 477062"/>
              <a:gd name="connsiteX3" fmla="*/ 0 w 722058"/>
              <a:gd name="connsiteY3" fmla="*/ 0 h 477062"/>
              <a:gd name="connsiteX4" fmla="*/ 0 w 722058"/>
              <a:gd name="connsiteY4" fmla="*/ 123900 h 477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2058" h="477062">
                <a:moveTo>
                  <a:pt x="0" y="123900"/>
                </a:moveTo>
                <a:lnTo>
                  <a:pt x="722058" y="477062"/>
                </a:lnTo>
                <a:lnTo>
                  <a:pt x="722058" y="353135"/>
                </a:lnTo>
                <a:lnTo>
                  <a:pt x="0" y="0"/>
                </a:lnTo>
                <a:lnTo>
                  <a:pt x="0" y="123900"/>
                </a:lnTo>
              </a:path>
            </a:pathLst>
          </a:custGeom>
          <a:solidFill>
            <a:srgbClr val="601F74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6" name="Freeform 3"/>
          <p:cNvSpPr/>
          <p:nvPr/>
        </p:nvSpPr>
        <p:spPr>
          <a:xfrm>
            <a:off x="11203006" y="6385362"/>
            <a:ext cx="1443901" cy="706488"/>
          </a:xfrm>
          <a:custGeom>
            <a:avLst/>
            <a:gdLst>
              <a:gd name="connsiteX0" fmla="*/ 0 w 1443901"/>
              <a:gd name="connsiteY0" fmla="*/ 353339 h 706488"/>
              <a:gd name="connsiteX1" fmla="*/ 722058 w 1443901"/>
              <a:gd name="connsiteY1" fmla="*/ 706488 h 706488"/>
              <a:gd name="connsiteX2" fmla="*/ 1443901 w 1443901"/>
              <a:gd name="connsiteY2" fmla="*/ 353339 h 706488"/>
              <a:gd name="connsiteX3" fmla="*/ 722058 w 1443901"/>
              <a:gd name="connsiteY3" fmla="*/ 0 h 706488"/>
              <a:gd name="connsiteX4" fmla="*/ 0 w 1443901"/>
              <a:gd name="connsiteY4" fmla="*/ 353339 h 706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01" h="706488">
                <a:moveTo>
                  <a:pt x="0" y="353339"/>
                </a:moveTo>
                <a:lnTo>
                  <a:pt x="722058" y="706488"/>
                </a:lnTo>
                <a:lnTo>
                  <a:pt x="1443901" y="353339"/>
                </a:lnTo>
                <a:lnTo>
                  <a:pt x="722058" y="0"/>
                </a:lnTo>
                <a:lnTo>
                  <a:pt x="0" y="353339"/>
                </a:lnTo>
              </a:path>
            </a:pathLst>
          </a:custGeom>
          <a:solidFill>
            <a:srgbClr val="FD643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7" name="Freeform 3"/>
          <p:cNvSpPr/>
          <p:nvPr/>
        </p:nvSpPr>
        <p:spPr>
          <a:xfrm>
            <a:off x="11925065" y="6738707"/>
            <a:ext cx="721842" cy="477062"/>
          </a:xfrm>
          <a:custGeom>
            <a:avLst/>
            <a:gdLst>
              <a:gd name="connsiteX0" fmla="*/ 0 w 721842"/>
              <a:gd name="connsiteY0" fmla="*/ 477062 h 477062"/>
              <a:gd name="connsiteX1" fmla="*/ 721842 w 721842"/>
              <a:gd name="connsiteY1" fmla="*/ 123901 h 477062"/>
              <a:gd name="connsiteX2" fmla="*/ 721842 w 721842"/>
              <a:gd name="connsiteY2" fmla="*/ 0 h 477062"/>
              <a:gd name="connsiteX3" fmla="*/ 0 w 721842"/>
              <a:gd name="connsiteY3" fmla="*/ 353136 h 477062"/>
              <a:gd name="connsiteX4" fmla="*/ 0 w 721842"/>
              <a:gd name="connsiteY4" fmla="*/ 477062 h 477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1842" h="477062">
                <a:moveTo>
                  <a:pt x="0" y="477062"/>
                </a:moveTo>
                <a:lnTo>
                  <a:pt x="721842" y="123901"/>
                </a:lnTo>
                <a:lnTo>
                  <a:pt x="721842" y="0"/>
                </a:lnTo>
                <a:lnTo>
                  <a:pt x="0" y="353136"/>
                </a:lnTo>
                <a:lnTo>
                  <a:pt x="0" y="477062"/>
                </a:lnTo>
              </a:path>
            </a:pathLst>
          </a:custGeom>
          <a:solidFill>
            <a:srgbClr val="FD9665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8" name="Freeform 3"/>
          <p:cNvSpPr/>
          <p:nvPr/>
        </p:nvSpPr>
        <p:spPr>
          <a:xfrm>
            <a:off x="11203006" y="6738706"/>
            <a:ext cx="722058" cy="477062"/>
          </a:xfrm>
          <a:custGeom>
            <a:avLst/>
            <a:gdLst>
              <a:gd name="connsiteX0" fmla="*/ 0 w 722058"/>
              <a:gd name="connsiteY0" fmla="*/ 123901 h 477062"/>
              <a:gd name="connsiteX1" fmla="*/ 722058 w 722058"/>
              <a:gd name="connsiteY1" fmla="*/ 477062 h 477062"/>
              <a:gd name="connsiteX2" fmla="*/ 722058 w 722058"/>
              <a:gd name="connsiteY2" fmla="*/ 353136 h 477062"/>
              <a:gd name="connsiteX3" fmla="*/ 0 w 722058"/>
              <a:gd name="connsiteY3" fmla="*/ 0 h 477062"/>
              <a:gd name="connsiteX4" fmla="*/ 0 w 722058"/>
              <a:gd name="connsiteY4" fmla="*/ 123901 h 477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2058" h="477062">
                <a:moveTo>
                  <a:pt x="0" y="123901"/>
                </a:moveTo>
                <a:lnTo>
                  <a:pt x="722058" y="477062"/>
                </a:lnTo>
                <a:lnTo>
                  <a:pt x="722058" y="353136"/>
                </a:lnTo>
                <a:lnTo>
                  <a:pt x="0" y="0"/>
                </a:lnTo>
                <a:lnTo>
                  <a:pt x="0" y="123901"/>
                </a:lnTo>
              </a:path>
            </a:pathLst>
          </a:custGeom>
          <a:solidFill>
            <a:srgbClr val="DB562B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19" name="Freeform 3"/>
          <p:cNvSpPr/>
          <p:nvPr/>
        </p:nvSpPr>
        <p:spPr>
          <a:xfrm>
            <a:off x="11203006" y="6018805"/>
            <a:ext cx="1443901" cy="706475"/>
          </a:xfrm>
          <a:custGeom>
            <a:avLst/>
            <a:gdLst>
              <a:gd name="connsiteX0" fmla="*/ 0 w 1443901"/>
              <a:gd name="connsiteY0" fmla="*/ 353326 h 706475"/>
              <a:gd name="connsiteX1" fmla="*/ 722058 w 1443901"/>
              <a:gd name="connsiteY1" fmla="*/ 706475 h 706475"/>
              <a:gd name="connsiteX2" fmla="*/ 1443901 w 1443901"/>
              <a:gd name="connsiteY2" fmla="*/ 353326 h 706475"/>
              <a:gd name="connsiteX3" fmla="*/ 722058 w 1443901"/>
              <a:gd name="connsiteY3" fmla="*/ 0 h 706475"/>
              <a:gd name="connsiteX4" fmla="*/ 0 w 1443901"/>
              <a:gd name="connsiteY4" fmla="*/ 353326 h 7064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01" h="706475">
                <a:moveTo>
                  <a:pt x="0" y="353326"/>
                </a:moveTo>
                <a:lnTo>
                  <a:pt x="722058" y="706475"/>
                </a:lnTo>
                <a:lnTo>
                  <a:pt x="1443901" y="353326"/>
                </a:lnTo>
                <a:lnTo>
                  <a:pt x="722058" y="0"/>
                </a:lnTo>
                <a:lnTo>
                  <a:pt x="0" y="353326"/>
                </a:lnTo>
              </a:path>
            </a:pathLst>
          </a:custGeom>
          <a:solidFill>
            <a:srgbClr val="4BBCD6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0" name="Freeform 3"/>
          <p:cNvSpPr/>
          <p:nvPr/>
        </p:nvSpPr>
        <p:spPr>
          <a:xfrm>
            <a:off x="11925065" y="6372137"/>
            <a:ext cx="721842" cy="477062"/>
          </a:xfrm>
          <a:custGeom>
            <a:avLst/>
            <a:gdLst>
              <a:gd name="connsiteX0" fmla="*/ 0 w 721842"/>
              <a:gd name="connsiteY0" fmla="*/ 477062 h 477062"/>
              <a:gd name="connsiteX1" fmla="*/ 721842 w 721842"/>
              <a:gd name="connsiteY1" fmla="*/ 123913 h 477062"/>
              <a:gd name="connsiteX2" fmla="*/ 721842 w 721842"/>
              <a:gd name="connsiteY2" fmla="*/ 0 h 477062"/>
              <a:gd name="connsiteX3" fmla="*/ 0 w 721842"/>
              <a:gd name="connsiteY3" fmla="*/ 353136 h 477062"/>
              <a:gd name="connsiteX4" fmla="*/ 0 w 721842"/>
              <a:gd name="connsiteY4" fmla="*/ 477062 h 477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1842" h="477062">
                <a:moveTo>
                  <a:pt x="0" y="477062"/>
                </a:moveTo>
                <a:lnTo>
                  <a:pt x="721842" y="123913"/>
                </a:lnTo>
                <a:lnTo>
                  <a:pt x="721842" y="0"/>
                </a:lnTo>
                <a:lnTo>
                  <a:pt x="0" y="353136"/>
                </a:lnTo>
                <a:lnTo>
                  <a:pt x="0" y="477062"/>
                </a:lnTo>
              </a:path>
            </a:pathLst>
          </a:custGeom>
          <a:solidFill>
            <a:srgbClr val="50CBE9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1" name="Freeform 3"/>
          <p:cNvSpPr/>
          <p:nvPr/>
        </p:nvSpPr>
        <p:spPr>
          <a:xfrm>
            <a:off x="11203006" y="6372129"/>
            <a:ext cx="722058" cy="477075"/>
          </a:xfrm>
          <a:custGeom>
            <a:avLst/>
            <a:gdLst>
              <a:gd name="connsiteX0" fmla="*/ 0 w 722058"/>
              <a:gd name="connsiteY0" fmla="*/ 123926 h 477075"/>
              <a:gd name="connsiteX1" fmla="*/ 722058 w 722058"/>
              <a:gd name="connsiteY1" fmla="*/ 477075 h 477075"/>
              <a:gd name="connsiteX2" fmla="*/ 722058 w 722058"/>
              <a:gd name="connsiteY2" fmla="*/ 353149 h 477075"/>
              <a:gd name="connsiteX3" fmla="*/ 0 w 722058"/>
              <a:gd name="connsiteY3" fmla="*/ 0 h 477075"/>
              <a:gd name="connsiteX4" fmla="*/ 0 w 722058"/>
              <a:gd name="connsiteY4" fmla="*/ 123926 h 47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2058" h="477075">
                <a:moveTo>
                  <a:pt x="0" y="123926"/>
                </a:moveTo>
                <a:lnTo>
                  <a:pt x="722058" y="477075"/>
                </a:lnTo>
                <a:lnTo>
                  <a:pt x="722058" y="353149"/>
                </a:lnTo>
                <a:lnTo>
                  <a:pt x="0" y="0"/>
                </a:lnTo>
                <a:lnTo>
                  <a:pt x="0" y="123926"/>
                </a:lnTo>
              </a:path>
            </a:pathLst>
          </a:custGeom>
          <a:solidFill>
            <a:srgbClr val="42A8C0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2" name="Freeform 3"/>
          <p:cNvSpPr/>
          <p:nvPr/>
        </p:nvSpPr>
        <p:spPr>
          <a:xfrm>
            <a:off x="11203006" y="5652257"/>
            <a:ext cx="1443901" cy="706488"/>
          </a:xfrm>
          <a:custGeom>
            <a:avLst/>
            <a:gdLst>
              <a:gd name="connsiteX0" fmla="*/ 722058 w 1443901"/>
              <a:gd name="connsiteY0" fmla="*/ 0 h 706488"/>
              <a:gd name="connsiteX1" fmla="*/ 0 w 1443901"/>
              <a:gd name="connsiteY1" fmla="*/ 353326 h 706488"/>
              <a:gd name="connsiteX2" fmla="*/ 722058 w 1443901"/>
              <a:gd name="connsiteY2" fmla="*/ 706488 h 706488"/>
              <a:gd name="connsiteX3" fmla="*/ 1443901 w 1443901"/>
              <a:gd name="connsiteY3" fmla="*/ 353326 h 706488"/>
              <a:gd name="connsiteX4" fmla="*/ 722058 w 1443901"/>
              <a:gd name="connsiteY4" fmla="*/ 0 h 706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43901" h="706488">
                <a:moveTo>
                  <a:pt x="722058" y="0"/>
                </a:moveTo>
                <a:lnTo>
                  <a:pt x="0" y="353326"/>
                </a:lnTo>
                <a:lnTo>
                  <a:pt x="722058" y="706488"/>
                </a:lnTo>
                <a:lnTo>
                  <a:pt x="1443901" y="353326"/>
                </a:lnTo>
                <a:lnTo>
                  <a:pt x="722058" y="0"/>
                </a:lnTo>
              </a:path>
            </a:pathLst>
          </a:custGeom>
          <a:solidFill>
            <a:srgbClr val="33A23D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3" name="Freeform 3"/>
          <p:cNvSpPr/>
          <p:nvPr/>
        </p:nvSpPr>
        <p:spPr>
          <a:xfrm>
            <a:off x="11925065" y="6005586"/>
            <a:ext cx="721842" cy="477062"/>
          </a:xfrm>
          <a:custGeom>
            <a:avLst/>
            <a:gdLst>
              <a:gd name="connsiteX0" fmla="*/ 0 w 721842"/>
              <a:gd name="connsiteY0" fmla="*/ 477062 h 477062"/>
              <a:gd name="connsiteX1" fmla="*/ 721842 w 721842"/>
              <a:gd name="connsiteY1" fmla="*/ 123913 h 477062"/>
              <a:gd name="connsiteX2" fmla="*/ 721842 w 721842"/>
              <a:gd name="connsiteY2" fmla="*/ 0 h 477062"/>
              <a:gd name="connsiteX3" fmla="*/ 0 w 721842"/>
              <a:gd name="connsiteY3" fmla="*/ 353161 h 477062"/>
              <a:gd name="connsiteX4" fmla="*/ 0 w 721842"/>
              <a:gd name="connsiteY4" fmla="*/ 477062 h 4770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1842" h="477062">
                <a:moveTo>
                  <a:pt x="0" y="477062"/>
                </a:moveTo>
                <a:lnTo>
                  <a:pt x="721842" y="123913"/>
                </a:lnTo>
                <a:lnTo>
                  <a:pt x="721842" y="0"/>
                </a:lnTo>
                <a:lnTo>
                  <a:pt x="0" y="353161"/>
                </a:lnTo>
                <a:lnTo>
                  <a:pt x="0" y="477062"/>
                </a:lnTo>
              </a:path>
            </a:pathLst>
          </a:custGeom>
          <a:solidFill>
            <a:srgbClr val="3AB647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4" name="Freeform 3"/>
          <p:cNvSpPr/>
          <p:nvPr/>
        </p:nvSpPr>
        <p:spPr>
          <a:xfrm>
            <a:off x="11203006" y="6005579"/>
            <a:ext cx="722058" cy="477075"/>
          </a:xfrm>
          <a:custGeom>
            <a:avLst/>
            <a:gdLst>
              <a:gd name="connsiteX0" fmla="*/ 0 w 722058"/>
              <a:gd name="connsiteY0" fmla="*/ 123926 h 477075"/>
              <a:gd name="connsiteX1" fmla="*/ 722058 w 722058"/>
              <a:gd name="connsiteY1" fmla="*/ 477075 h 477075"/>
              <a:gd name="connsiteX2" fmla="*/ 722058 w 722058"/>
              <a:gd name="connsiteY2" fmla="*/ 353161 h 477075"/>
              <a:gd name="connsiteX3" fmla="*/ 0 w 722058"/>
              <a:gd name="connsiteY3" fmla="*/ 0 h 477075"/>
              <a:gd name="connsiteX4" fmla="*/ 0 w 722058"/>
              <a:gd name="connsiteY4" fmla="*/ 123926 h 4770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22058" h="477075">
                <a:moveTo>
                  <a:pt x="0" y="123926"/>
                </a:moveTo>
                <a:lnTo>
                  <a:pt x="722058" y="477075"/>
                </a:lnTo>
                <a:lnTo>
                  <a:pt x="722058" y="353161"/>
                </a:lnTo>
                <a:lnTo>
                  <a:pt x="0" y="0"/>
                </a:lnTo>
                <a:lnTo>
                  <a:pt x="0" y="123926"/>
                </a:lnTo>
              </a:path>
            </a:pathLst>
          </a:custGeom>
          <a:solidFill>
            <a:srgbClr val="2F933A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5" name="Freeform 3"/>
          <p:cNvSpPr/>
          <p:nvPr/>
        </p:nvSpPr>
        <p:spPr>
          <a:xfrm>
            <a:off x="12577105" y="5995312"/>
            <a:ext cx="81343" cy="20332"/>
          </a:xfrm>
          <a:custGeom>
            <a:avLst/>
            <a:gdLst>
              <a:gd name="connsiteX0" fmla="*/ 71170 w 81343"/>
              <a:gd name="connsiteY0" fmla="*/ 0 h 20332"/>
              <a:gd name="connsiteX1" fmla="*/ 10159 w 81343"/>
              <a:gd name="connsiteY1" fmla="*/ 0 h 20332"/>
              <a:gd name="connsiteX2" fmla="*/ 0 w 81343"/>
              <a:gd name="connsiteY2" fmla="*/ 10172 h 20332"/>
              <a:gd name="connsiteX3" fmla="*/ 10159 w 81343"/>
              <a:gd name="connsiteY3" fmla="*/ 20332 h 20332"/>
              <a:gd name="connsiteX4" fmla="*/ 71170 w 81343"/>
              <a:gd name="connsiteY4" fmla="*/ 20332 h 20332"/>
              <a:gd name="connsiteX5" fmla="*/ 81343 w 81343"/>
              <a:gd name="connsiteY5" fmla="*/ 10172 h 20332"/>
              <a:gd name="connsiteX6" fmla="*/ 71170 w 81343"/>
              <a:gd name="connsiteY6" fmla="*/ 0 h 2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1343" h="20332">
                <a:moveTo>
                  <a:pt x="71170" y="0"/>
                </a:moveTo>
                <a:lnTo>
                  <a:pt x="10159" y="0"/>
                </a:lnTo>
                <a:cubicBezTo>
                  <a:pt x="4547" y="0"/>
                  <a:pt x="0" y="4546"/>
                  <a:pt x="0" y="10172"/>
                </a:cubicBezTo>
                <a:cubicBezTo>
                  <a:pt x="0" y="15786"/>
                  <a:pt x="4547" y="20332"/>
                  <a:pt x="10159" y="20332"/>
                </a:cubicBezTo>
                <a:lnTo>
                  <a:pt x="71170" y="20332"/>
                </a:lnTo>
                <a:cubicBezTo>
                  <a:pt x="76796" y="20332"/>
                  <a:pt x="81343" y="15786"/>
                  <a:pt x="81343" y="10172"/>
                </a:cubicBezTo>
                <a:cubicBezTo>
                  <a:pt x="81343" y="4546"/>
                  <a:pt x="76796" y="0"/>
                  <a:pt x="7117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6" name="Freeform 3"/>
          <p:cNvSpPr/>
          <p:nvPr/>
        </p:nvSpPr>
        <p:spPr>
          <a:xfrm>
            <a:off x="12577105" y="6354849"/>
            <a:ext cx="81343" cy="20345"/>
          </a:xfrm>
          <a:custGeom>
            <a:avLst/>
            <a:gdLst>
              <a:gd name="connsiteX0" fmla="*/ 71170 w 81343"/>
              <a:gd name="connsiteY0" fmla="*/ 0 h 20345"/>
              <a:gd name="connsiteX1" fmla="*/ 10159 w 81343"/>
              <a:gd name="connsiteY1" fmla="*/ 0 h 20345"/>
              <a:gd name="connsiteX2" fmla="*/ 0 w 81343"/>
              <a:gd name="connsiteY2" fmla="*/ 10172 h 20345"/>
              <a:gd name="connsiteX3" fmla="*/ 10159 w 81343"/>
              <a:gd name="connsiteY3" fmla="*/ 20345 h 20345"/>
              <a:gd name="connsiteX4" fmla="*/ 71170 w 81343"/>
              <a:gd name="connsiteY4" fmla="*/ 20345 h 20345"/>
              <a:gd name="connsiteX5" fmla="*/ 81343 w 81343"/>
              <a:gd name="connsiteY5" fmla="*/ 10172 h 20345"/>
              <a:gd name="connsiteX6" fmla="*/ 71170 w 81343"/>
              <a:gd name="connsiteY6" fmla="*/ 0 h 203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1343" h="20345">
                <a:moveTo>
                  <a:pt x="71170" y="0"/>
                </a:moveTo>
                <a:lnTo>
                  <a:pt x="10159" y="0"/>
                </a:lnTo>
                <a:cubicBezTo>
                  <a:pt x="4547" y="0"/>
                  <a:pt x="0" y="4546"/>
                  <a:pt x="0" y="10172"/>
                </a:cubicBezTo>
                <a:cubicBezTo>
                  <a:pt x="0" y="15798"/>
                  <a:pt x="4547" y="20345"/>
                  <a:pt x="10159" y="20345"/>
                </a:cubicBezTo>
                <a:lnTo>
                  <a:pt x="71170" y="20345"/>
                </a:lnTo>
                <a:cubicBezTo>
                  <a:pt x="76796" y="20345"/>
                  <a:pt x="81343" y="15798"/>
                  <a:pt x="81343" y="10172"/>
                </a:cubicBezTo>
                <a:cubicBezTo>
                  <a:pt x="81343" y="4546"/>
                  <a:pt x="76796" y="0"/>
                  <a:pt x="7117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7" name="Freeform 3"/>
          <p:cNvSpPr/>
          <p:nvPr/>
        </p:nvSpPr>
        <p:spPr>
          <a:xfrm>
            <a:off x="12577105" y="6734726"/>
            <a:ext cx="81343" cy="20345"/>
          </a:xfrm>
          <a:custGeom>
            <a:avLst/>
            <a:gdLst>
              <a:gd name="connsiteX0" fmla="*/ 71170 w 81343"/>
              <a:gd name="connsiteY0" fmla="*/ 0 h 20345"/>
              <a:gd name="connsiteX1" fmla="*/ 10159 w 81343"/>
              <a:gd name="connsiteY1" fmla="*/ 0 h 20345"/>
              <a:gd name="connsiteX2" fmla="*/ 0 w 81343"/>
              <a:gd name="connsiteY2" fmla="*/ 10172 h 20345"/>
              <a:gd name="connsiteX3" fmla="*/ 10159 w 81343"/>
              <a:gd name="connsiteY3" fmla="*/ 20345 h 20345"/>
              <a:gd name="connsiteX4" fmla="*/ 71170 w 81343"/>
              <a:gd name="connsiteY4" fmla="*/ 20345 h 20345"/>
              <a:gd name="connsiteX5" fmla="*/ 81343 w 81343"/>
              <a:gd name="connsiteY5" fmla="*/ 10172 h 20345"/>
              <a:gd name="connsiteX6" fmla="*/ 71170 w 81343"/>
              <a:gd name="connsiteY6" fmla="*/ 0 h 203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1343" h="20345">
                <a:moveTo>
                  <a:pt x="71170" y="0"/>
                </a:moveTo>
                <a:lnTo>
                  <a:pt x="10159" y="0"/>
                </a:lnTo>
                <a:cubicBezTo>
                  <a:pt x="4547" y="0"/>
                  <a:pt x="0" y="4546"/>
                  <a:pt x="0" y="10172"/>
                </a:cubicBezTo>
                <a:cubicBezTo>
                  <a:pt x="0" y="15786"/>
                  <a:pt x="4547" y="20345"/>
                  <a:pt x="10159" y="20345"/>
                </a:cubicBezTo>
                <a:lnTo>
                  <a:pt x="71170" y="20345"/>
                </a:lnTo>
                <a:cubicBezTo>
                  <a:pt x="76796" y="20345"/>
                  <a:pt x="81343" y="15786"/>
                  <a:pt x="81343" y="10172"/>
                </a:cubicBezTo>
                <a:cubicBezTo>
                  <a:pt x="81343" y="4546"/>
                  <a:pt x="76796" y="0"/>
                  <a:pt x="7117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8" name="Freeform 3"/>
          <p:cNvSpPr/>
          <p:nvPr/>
        </p:nvSpPr>
        <p:spPr>
          <a:xfrm>
            <a:off x="12577105" y="7094251"/>
            <a:ext cx="81343" cy="20332"/>
          </a:xfrm>
          <a:custGeom>
            <a:avLst/>
            <a:gdLst>
              <a:gd name="connsiteX0" fmla="*/ 71170 w 81343"/>
              <a:gd name="connsiteY0" fmla="*/ 0 h 20332"/>
              <a:gd name="connsiteX1" fmla="*/ 10159 w 81343"/>
              <a:gd name="connsiteY1" fmla="*/ 0 h 20332"/>
              <a:gd name="connsiteX2" fmla="*/ 0 w 81343"/>
              <a:gd name="connsiteY2" fmla="*/ 10159 h 20332"/>
              <a:gd name="connsiteX3" fmla="*/ 10159 w 81343"/>
              <a:gd name="connsiteY3" fmla="*/ 20332 h 20332"/>
              <a:gd name="connsiteX4" fmla="*/ 71170 w 81343"/>
              <a:gd name="connsiteY4" fmla="*/ 20332 h 20332"/>
              <a:gd name="connsiteX5" fmla="*/ 81343 w 81343"/>
              <a:gd name="connsiteY5" fmla="*/ 10159 h 20332"/>
              <a:gd name="connsiteX6" fmla="*/ 71170 w 81343"/>
              <a:gd name="connsiteY6" fmla="*/ 0 h 203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1343" h="20332">
                <a:moveTo>
                  <a:pt x="71170" y="0"/>
                </a:moveTo>
                <a:lnTo>
                  <a:pt x="10159" y="0"/>
                </a:lnTo>
                <a:cubicBezTo>
                  <a:pt x="4547" y="0"/>
                  <a:pt x="0" y="4546"/>
                  <a:pt x="0" y="10159"/>
                </a:cubicBezTo>
                <a:cubicBezTo>
                  <a:pt x="0" y="15785"/>
                  <a:pt x="4547" y="20332"/>
                  <a:pt x="10159" y="20332"/>
                </a:cubicBezTo>
                <a:lnTo>
                  <a:pt x="71170" y="20332"/>
                </a:lnTo>
                <a:cubicBezTo>
                  <a:pt x="76796" y="20332"/>
                  <a:pt x="81343" y="15785"/>
                  <a:pt x="81343" y="10159"/>
                </a:cubicBezTo>
                <a:cubicBezTo>
                  <a:pt x="81343" y="4546"/>
                  <a:pt x="76796" y="0"/>
                  <a:pt x="7117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29" name="Freeform 3"/>
          <p:cNvSpPr/>
          <p:nvPr/>
        </p:nvSpPr>
        <p:spPr>
          <a:xfrm>
            <a:off x="12577105" y="7474105"/>
            <a:ext cx="81343" cy="20345"/>
          </a:xfrm>
          <a:custGeom>
            <a:avLst/>
            <a:gdLst>
              <a:gd name="connsiteX0" fmla="*/ 71170 w 81343"/>
              <a:gd name="connsiteY0" fmla="*/ 0 h 20345"/>
              <a:gd name="connsiteX1" fmla="*/ 10159 w 81343"/>
              <a:gd name="connsiteY1" fmla="*/ 0 h 20345"/>
              <a:gd name="connsiteX2" fmla="*/ 0 w 81343"/>
              <a:gd name="connsiteY2" fmla="*/ 10173 h 20345"/>
              <a:gd name="connsiteX3" fmla="*/ 10159 w 81343"/>
              <a:gd name="connsiteY3" fmla="*/ 20345 h 20345"/>
              <a:gd name="connsiteX4" fmla="*/ 71170 w 81343"/>
              <a:gd name="connsiteY4" fmla="*/ 20345 h 20345"/>
              <a:gd name="connsiteX5" fmla="*/ 81343 w 81343"/>
              <a:gd name="connsiteY5" fmla="*/ 10173 h 20345"/>
              <a:gd name="connsiteX6" fmla="*/ 71170 w 81343"/>
              <a:gd name="connsiteY6" fmla="*/ 0 h 203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1343" h="20345">
                <a:moveTo>
                  <a:pt x="71170" y="0"/>
                </a:moveTo>
                <a:lnTo>
                  <a:pt x="10159" y="0"/>
                </a:lnTo>
                <a:cubicBezTo>
                  <a:pt x="4547" y="0"/>
                  <a:pt x="0" y="4546"/>
                  <a:pt x="0" y="10173"/>
                </a:cubicBezTo>
                <a:cubicBezTo>
                  <a:pt x="0" y="15785"/>
                  <a:pt x="4547" y="20345"/>
                  <a:pt x="10159" y="20345"/>
                </a:cubicBezTo>
                <a:lnTo>
                  <a:pt x="71170" y="20345"/>
                </a:lnTo>
                <a:cubicBezTo>
                  <a:pt x="76796" y="20345"/>
                  <a:pt x="81343" y="15785"/>
                  <a:pt x="81343" y="10173"/>
                </a:cubicBezTo>
                <a:cubicBezTo>
                  <a:pt x="81343" y="4546"/>
                  <a:pt x="76796" y="0"/>
                  <a:pt x="71170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grpSp>
        <p:nvGrpSpPr>
          <p:cNvPr id="430" name="Agrupar 429"/>
          <p:cNvGrpSpPr/>
          <p:nvPr/>
        </p:nvGrpSpPr>
        <p:grpSpPr>
          <a:xfrm>
            <a:off x="12719460" y="5995312"/>
            <a:ext cx="1077826" cy="1499138"/>
            <a:chOff x="12238256" y="5840770"/>
            <a:chExt cx="1077826" cy="1499138"/>
          </a:xfrm>
          <a:solidFill>
            <a:schemeClr val="bg1"/>
          </a:solidFill>
        </p:grpSpPr>
        <p:sp>
          <p:nvSpPr>
            <p:cNvPr id="431" name="Freeform 3"/>
            <p:cNvSpPr/>
            <p:nvPr/>
          </p:nvSpPr>
          <p:spPr>
            <a:xfrm>
              <a:off x="12380610" y="5840770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59 w 81343"/>
                <a:gd name="connsiteY1" fmla="*/ 0 h 20332"/>
                <a:gd name="connsiteX2" fmla="*/ 0 w 81343"/>
                <a:gd name="connsiteY2" fmla="*/ 10172 h 20332"/>
                <a:gd name="connsiteX3" fmla="*/ 10159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72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86"/>
                    <a:pt x="4547" y="20332"/>
                    <a:pt x="10159" y="20332"/>
                  </a:cubicBezTo>
                  <a:lnTo>
                    <a:pt x="71170" y="20332"/>
                  </a:lnTo>
                  <a:cubicBezTo>
                    <a:pt x="76796" y="20332"/>
                    <a:pt x="81343" y="15786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32" name="Freeform 3"/>
            <p:cNvSpPr/>
            <p:nvPr/>
          </p:nvSpPr>
          <p:spPr>
            <a:xfrm>
              <a:off x="12238256" y="5840770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59 w 81343"/>
                <a:gd name="connsiteY1" fmla="*/ 0 h 20332"/>
                <a:gd name="connsiteX2" fmla="*/ 0 w 81343"/>
                <a:gd name="connsiteY2" fmla="*/ 10172 h 20332"/>
                <a:gd name="connsiteX3" fmla="*/ 10159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72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86"/>
                    <a:pt x="4547" y="20332"/>
                    <a:pt x="10159" y="20332"/>
                  </a:cubicBezTo>
                  <a:lnTo>
                    <a:pt x="71170" y="20332"/>
                  </a:lnTo>
                  <a:cubicBezTo>
                    <a:pt x="76796" y="20332"/>
                    <a:pt x="81343" y="15786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33" name="Freeform 3"/>
            <p:cNvSpPr/>
            <p:nvPr/>
          </p:nvSpPr>
          <p:spPr>
            <a:xfrm>
              <a:off x="12522964" y="5840770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59 w 81343"/>
                <a:gd name="connsiteY1" fmla="*/ 0 h 20332"/>
                <a:gd name="connsiteX2" fmla="*/ 0 w 81343"/>
                <a:gd name="connsiteY2" fmla="*/ 10172 h 20332"/>
                <a:gd name="connsiteX3" fmla="*/ 10159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72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86"/>
                    <a:pt x="4547" y="20332"/>
                    <a:pt x="10159" y="20332"/>
                  </a:cubicBezTo>
                  <a:lnTo>
                    <a:pt x="71170" y="20332"/>
                  </a:lnTo>
                  <a:cubicBezTo>
                    <a:pt x="76796" y="20332"/>
                    <a:pt x="81343" y="15786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34" name="Freeform 3"/>
            <p:cNvSpPr/>
            <p:nvPr/>
          </p:nvSpPr>
          <p:spPr>
            <a:xfrm>
              <a:off x="12807678" y="5840770"/>
              <a:ext cx="81331" cy="20332"/>
            </a:xfrm>
            <a:custGeom>
              <a:avLst/>
              <a:gdLst>
                <a:gd name="connsiteX0" fmla="*/ 71170 w 81331"/>
                <a:gd name="connsiteY0" fmla="*/ 0 h 20332"/>
                <a:gd name="connsiteX1" fmla="*/ 10159 w 81331"/>
                <a:gd name="connsiteY1" fmla="*/ 0 h 20332"/>
                <a:gd name="connsiteX2" fmla="*/ 0 w 81331"/>
                <a:gd name="connsiteY2" fmla="*/ 10172 h 20332"/>
                <a:gd name="connsiteX3" fmla="*/ 10159 w 81331"/>
                <a:gd name="connsiteY3" fmla="*/ 20332 h 20332"/>
                <a:gd name="connsiteX4" fmla="*/ 71170 w 81331"/>
                <a:gd name="connsiteY4" fmla="*/ 20332 h 20332"/>
                <a:gd name="connsiteX5" fmla="*/ 81331 w 81331"/>
                <a:gd name="connsiteY5" fmla="*/ 10172 h 20332"/>
                <a:gd name="connsiteX6" fmla="*/ 71170 w 81331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32">
                  <a:moveTo>
                    <a:pt x="71170" y="0"/>
                  </a:moveTo>
                  <a:lnTo>
                    <a:pt x="10159" y="0"/>
                  </a:lnTo>
                  <a:cubicBezTo>
                    <a:pt x="4533" y="0"/>
                    <a:pt x="0" y="4546"/>
                    <a:pt x="0" y="10172"/>
                  </a:cubicBezTo>
                  <a:cubicBezTo>
                    <a:pt x="0" y="15786"/>
                    <a:pt x="4533" y="20332"/>
                    <a:pt x="10159" y="20332"/>
                  </a:cubicBezTo>
                  <a:lnTo>
                    <a:pt x="71170" y="20332"/>
                  </a:lnTo>
                  <a:cubicBezTo>
                    <a:pt x="76784" y="20332"/>
                    <a:pt x="81331" y="15786"/>
                    <a:pt x="81331" y="10172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35" name="Freeform 3"/>
            <p:cNvSpPr/>
            <p:nvPr/>
          </p:nvSpPr>
          <p:spPr>
            <a:xfrm>
              <a:off x="12665318" y="5840770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59 w 81343"/>
                <a:gd name="connsiteY1" fmla="*/ 0 h 20332"/>
                <a:gd name="connsiteX2" fmla="*/ 0 w 81343"/>
                <a:gd name="connsiteY2" fmla="*/ 10172 h 20332"/>
                <a:gd name="connsiteX3" fmla="*/ 10159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72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86"/>
                    <a:pt x="4547" y="20332"/>
                    <a:pt x="10159" y="20332"/>
                  </a:cubicBezTo>
                  <a:lnTo>
                    <a:pt x="71170" y="20332"/>
                  </a:lnTo>
                  <a:cubicBezTo>
                    <a:pt x="76796" y="20332"/>
                    <a:pt x="81343" y="15786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36" name="Freeform 3"/>
            <p:cNvSpPr/>
            <p:nvPr/>
          </p:nvSpPr>
          <p:spPr>
            <a:xfrm>
              <a:off x="13092388" y="5840770"/>
              <a:ext cx="81331" cy="20332"/>
            </a:xfrm>
            <a:custGeom>
              <a:avLst/>
              <a:gdLst>
                <a:gd name="connsiteX0" fmla="*/ 71170 w 81331"/>
                <a:gd name="connsiteY0" fmla="*/ 0 h 20332"/>
                <a:gd name="connsiteX1" fmla="*/ 10160 w 81331"/>
                <a:gd name="connsiteY1" fmla="*/ 0 h 20332"/>
                <a:gd name="connsiteX2" fmla="*/ 0 w 81331"/>
                <a:gd name="connsiteY2" fmla="*/ 10172 h 20332"/>
                <a:gd name="connsiteX3" fmla="*/ 10160 w 81331"/>
                <a:gd name="connsiteY3" fmla="*/ 20332 h 20332"/>
                <a:gd name="connsiteX4" fmla="*/ 71170 w 81331"/>
                <a:gd name="connsiteY4" fmla="*/ 20332 h 20332"/>
                <a:gd name="connsiteX5" fmla="*/ 81331 w 81331"/>
                <a:gd name="connsiteY5" fmla="*/ 10172 h 20332"/>
                <a:gd name="connsiteX6" fmla="*/ 71170 w 81331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32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2"/>
                  </a:cubicBezTo>
                  <a:cubicBezTo>
                    <a:pt x="0" y="15786"/>
                    <a:pt x="4534" y="20332"/>
                    <a:pt x="10160" y="20332"/>
                  </a:cubicBezTo>
                  <a:lnTo>
                    <a:pt x="71170" y="20332"/>
                  </a:lnTo>
                  <a:cubicBezTo>
                    <a:pt x="76784" y="20332"/>
                    <a:pt x="81331" y="15786"/>
                    <a:pt x="81331" y="10172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37" name="Freeform 3"/>
            <p:cNvSpPr/>
            <p:nvPr/>
          </p:nvSpPr>
          <p:spPr>
            <a:xfrm>
              <a:off x="12950034" y="5840770"/>
              <a:ext cx="81331" cy="20332"/>
            </a:xfrm>
            <a:custGeom>
              <a:avLst/>
              <a:gdLst>
                <a:gd name="connsiteX0" fmla="*/ 71170 w 81331"/>
                <a:gd name="connsiteY0" fmla="*/ 0 h 20332"/>
                <a:gd name="connsiteX1" fmla="*/ 10160 w 81331"/>
                <a:gd name="connsiteY1" fmla="*/ 0 h 20332"/>
                <a:gd name="connsiteX2" fmla="*/ 0 w 81331"/>
                <a:gd name="connsiteY2" fmla="*/ 10172 h 20332"/>
                <a:gd name="connsiteX3" fmla="*/ 10160 w 81331"/>
                <a:gd name="connsiteY3" fmla="*/ 20332 h 20332"/>
                <a:gd name="connsiteX4" fmla="*/ 71170 w 81331"/>
                <a:gd name="connsiteY4" fmla="*/ 20332 h 20332"/>
                <a:gd name="connsiteX5" fmla="*/ 81331 w 81331"/>
                <a:gd name="connsiteY5" fmla="*/ 10172 h 20332"/>
                <a:gd name="connsiteX6" fmla="*/ 71170 w 81331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32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2"/>
                  </a:cubicBezTo>
                  <a:cubicBezTo>
                    <a:pt x="0" y="15786"/>
                    <a:pt x="4534" y="20332"/>
                    <a:pt x="10160" y="20332"/>
                  </a:cubicBezTo>
                  <a:lnTo>
                    <a:pt x="71170" y="20332"/>
                  </a:lnTo>
                  <a:cubicBezTo>
                    <a:pt x="76784" y="20332"/>
                    <a:pt x="81331" y="15786"/>
                    <a:pt x="81331" y="10172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38" name="Freeform 3"/>
            <p:cNvSpPr/>
            <p:nvPr/>
          </p:nvSpPr>
          <p:spPr>
            <a:xfrm>
              <a:off x="13234739" y="5840770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60 w 81343"/>
                <a:gd name="connsiteY1" fmla="*/ 0 h 20332"/>
                <a:gd name="connsiteX2" fmla="*/ 0 w 81343"/>
                <a:gd name="connsiteY2" fmla="*/ 10172 h 20332"/>
                <a:gd name="connsiteX3" fmla="*/ 10160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72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2"/>
                  </a:cubicBezTo>
                  <a:cubicBezTo>
                    <a:pt x="0" y="15786"/>
                    <a:pt x="4534" y="20332"/>
                    <a:pt x="10160" y="20332"/>
                  </a:cubicBezTo>
                  <a:lnTo>
                    <a:pt x="71170" y="20332"/>
                  </a:lnTo>
                  <a:cubicBezTo>
                    <a:pt x="76784" y="20332"/>
                    <a:pt x="81343" y="15786"/>
                    <a:pt x="81343" y="10172"/>
                  </a:cubicBezTo>
                  <a:cubicBezTo>
                    <a:pt x="81343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39" name="Freeform 3"/>
            <p:cNvSpPr/>
            <p:nvPr/>
          </p:nvSpPr>
          <p:spPr>
            <a:xfrm>
              <a:off x="12380610" y="6200307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2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98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98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0" name="Freeform 3"/>
            <p:cNvSpPr/>
            <p:nvPr/>
          </p:nvSpPr>
          <p:spPr>
            <a:xfrm>
              <a:off x="12238256" y="6200307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2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98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98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1" name="Freeform 3"/>
            <p:cNvSpPr/>
            <p:nvPr/>
          </p:nvSpPr>
          <p:spPr>
            <a:xfrm>
              <a:off x="12522964" y="6200307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2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98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98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2" name="Freeform 3"/>
            <p:cNvSpPr/>
            <p:nvPr/>
          </p:nvSpPr>
          <p:spPr>
            <a:xfrm>
              <a:off x="13092388" y="6200307"/>
              <a:ext cx="81331" cy="20345"/>
            </a:xfrm>
            <a:custGeom>
              <a:avLst/>
              <a:gdLst>
                <a:gd name="connsiteX0" fmla="*/ 71170 w 81331"/>
                <a:gd name="connsiteY0" fmla="*/ 0 h 20345"/>
                <a:gd name="connsiteX1" fmla="*/ 10160 w 81331"/>
                <a:gd name="connsiteY1" fmla="*/ 0 h 20345"/>
                <a:gd name="connsiteX2" fmla="*/ 0 w 81331"/>
                <a:gd name="connsiteY2" fmla="*/ 10172 h 20345"/>
                <a:gd name="connsiteX3" fmla="*/ 10160 w 81331"/>
                <a:gd name="connsiteY3" fmla="*/ 20345 h 20345"/>
                <a:gd name="connsiteX4" fmla="*/ 71170 w 81331"/>
                <a:gd name="connsiteY4" fmla="*/ 20345 h 20345"/>
                <a:gd name="connsiteX5" fmla="*/ 81331 w 81331"/>
                <a:gd name="connsiteY5" fmla="*/ 10172 h 20345"/>
                <a:gd name="connsiteX6" fmla="*/ 71170 w 81331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45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2"/>
                  </a:cubicBezTo>
                  <a:cubicBezTo>
                    <a:pt x="0" y="15798"/>
                    <a:pt x="4534" y="20345"/>
                    <a:pt x="10160" y="20345"/>
                  </a:cubicBezTo>
                  <a:lnTo>
                    <a:pt x="71170" y="20345"/>
                  </a:lnTo>
                  <a:cubicBezTo>
                    <a:pt x="76784" y="20345"/>
                    <a:pt x="81331" y="15798"/>
                    <a:pt x="81331" y="10172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3" name="Freeform 3"/>
            <p:cNvSpPr/>
            <p:nvPr/>
          </p:nvSpPr>
          <p:spPr>
            <a:xfrm>
              <a:off x="12950034" y="6200307"/>
              <a:ext cx="81331" cy="20345"/>
            </a:xfrm>
            <a:custGeom>
              <a:avLst/>
              <a:gdLst>
                <a:gd name="connsiteX0" fmla="*/ 71170 w 81331"/>
                <a:gd name="connsiteY0" fmla="*/ 0 h 20345"/>
                <a:gd name="connsiteX1" fmla="*/ 10160 w 81331"/>
                <a:gd name="connsiteY1" fmla="*/ 0 h 20345"/>
                <a:gd name="connsiteX2" fmla="*/ 0 w 81331"/>
                <a:gd name="connsiteY2" fmla="*/ 10172 h 20345"/>
                <a:gd name="connsiteX3" fmla="*/ 10160 w 81331"/>
                <a:gd name="connsiteY3" fmla="*/ 20345 h 20345"/>
                <a:gd name="connsiteX4" fmla="*/ 71170 w 81331"/>
                <a:gd name="connsiteY4" fmla="*/ 20345 h 20345"/>
                <a:gd name="connsiteX5" fmla="*/ 81331 w 81331"/>
                <a:gd name="connsiteY5" fmla="*/ 10172 h 20345"/>
                <a:gd name="connsiteX6" fmla="*/ 71170 w 81331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45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2"/>
                  </a:cubicBezTo>
                  <a:cubicBezTo>
                    <a:pt x="0" y="15798"/>
                    <a:pt x="4534" y="20345"/>
                    <a:pt x="10160" y="20345"/>
                  </a:cubicBezTo>
                  <a:lnTo>
                    <a:pt x="71170" y="20345"/>
                  </a:lnTo>
                  <a:cubicBezTo>
                    <a:pt x="76784" y="20345"/>
                    <a:pt x="81331" y="15798"/>
                    <a:pt x="81331" y="10172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4" name="Freeform 3"/>
            <p:cNvSpPr/>
            <p:nvPr/>
          </p:nvSpPr>
          <p:spPr>
            <a:xfrm>
              <a:off x="13234739" y="6200307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60 w 81343"/>
                <a:gd name="connsiteY1" fmla="*/ 0 h 20345"/>
                <a:gd name="connsiteX2" fmla="*/ 0 w 81343"/>
                <a:gd name="connsiteY2" fmla="*/ 10172 h 20345"/>
                <a:gd name="connsiteX3" fmla="*/ 10160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2"/>
                  </a:cubicBezTo>
                  <a:cubicBezTo>
                    <a:pt x="0" y="15798"/>
                    <a:pt x="4534" y="20345"/>
                    <a:pt x="10160" y="20345"/>
                  </a:cubicBezTo>
                  <a:lnTo>
                    <a:pt x="71170" y="20345"/>
                  </a:lnTo>
                  <a:cubicBezTo>
                    <a:pt x="76784" y="20345"/>
                    <a:pt x="81343" y="15798"/>
                    <a:pt x="81343" y="10172"/>
                  </a:cubicBezTo>
                  <a:cubicBezTo>
                    <a:pt x="81343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5" name="Freeform 3"/>
            <p:cNvSpPr/>
            <p:nvPr/>
          </p:nvSpPr>
          <p:spPr>
            <a:xfrm>
              <a:off x="12807678" y="6200307"/>
              <a:ext cx="81331" cy="20345"/>
            </a:xfrm>
            <a:custGeom>
              <a:avLst/>
              <a:gdLst>
                <a:gd name="connsiteX0" fmla="*/ 71170 w 81331"/>
                <a:gd name="connsiteY0" fmla="*/ 0 h 20345"/>
                <a:gd name="connsiteX1" fmla="*/ 10159 w 81331"/>
                <a:gd name="connsiteY1" fmla="*/ 0 h 20345"/>
                <a:gd name="connsiteX2" fmla="*/ 0 w 81331"/>
                <a:gd name="connsiteY2" fmla="*/ 10172 h 20345"/>
                <a:gd name="connsiteX3" fmla="*/ 10159 w 81331"/>
                <a:gd name="connsiteY3" fmla="*/ 20345 h 20345"/>
                <a:gd name="connsiteX4" fmla="*/ 71170 w 81331"/>
                <a:gd name="connsiteY4" fmla="*/ 20345 h 20345"/>
                <a:gd name="connsiteX5" fmla="*/ 81331 w 81331"/>
                <a:gd name="connsiteY5" fmla="*/ 10172 h 20345"/>
                <a:gd name="connsiteX6" fmla="*/ 71170 w 81331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45">
                  <a:moveTo>
                    <a:pt x="71170" y="0"/>
                  </a:moveTo>
                  <a:lnTo>
                    <a:pt x="10159" y="0"/>
                  </a:lnTo>
                  <a:cubicBezTo>
                    <a:pt x="4533" y="0"/>
                    <a:pt x="0" y="4546"/>
                    <a:pt x="0" y="10172"/>
                  </a:cubicBezTo>
                  <a:cubicBezTo>
                    <a:pt x="0" y="15798"/>
                    <a:pt x="4533" y="20345"/>
                    <a:pt x="10159" y="20345"/>
                  </a:cubicBezTo>
                  <a:lnTo>
                    <a:pt x="71170" y="20345"/>
                  </a:lnTo>
                  <a:cubicBezTo>
                    <a:pt x="76784" y="20345"/>
                    <a:pt x="81331" y="15798"/>
                    <a:pt x="81331" y="10172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6" name="Freeform 3"/>
            <p:cNvSpPr/>
            <p:nvPr/>
          </p:nvSpPr>
          <p:spPr>
            <a:xfrm>
              <a:off x="12665318" y="6200307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2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98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98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7" name="Freeform 3"/>
            <p:cNvSpPr/>
            <p:nvPr/>
          </p:nvSpPr>
          <p:spPr>
            <a:xfrm>
              <a:off x="12522964" y="6580184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2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86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86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8" name="Freeform 3"/>
            <p:cNvSpPr/>
            <p:nvPr/>
          </p:nvSpPr>
          <p:spPr>
            <a:xfrm>
              <a:off x="12380610" y="6580184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2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86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86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49" name="Freeform 3"/>
            <p:cNvSpPr/>
            <p:nvPr/>
          </p:nvSpPr>
          <p:spPr>
            <a:xfrm>
              <a:off x="12238256" y="6580184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2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86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86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0" name="Freeform 3"/>
            <p:cNvSpPr/>
            <p:nvPr/>
          </p:nvSpPr>
          <p:spPr>
            <a:xfrm>
              <a:off x="12807678" y="6580184"/>
              <a:ext cx="81331" cy="20345"/>
            </a:xfrm>
            <a:custGeom>
              <a:avLst/>
              <a:gdLst>
                <a:gd name="connsiteX0" fmla="*/ 71170 w 81331"/>
                <a:gd name="connsiteY0" fmla="*/ 0 h 20345"/>
                <a:gd name="connsiteX1" fmla="*/ 10159 w 81331"/>
                <a:gd name="connsiteY1" fmla="*/ 0 h 20345"/>
                <a:gd name="connsiteX2" fmla="*/ 0 w 81331"/>
                <a:gd name="connsiteY2" fmla="*/ 10172 h 20345"/>
                <a:gd name="connsiteX3" fmla="*/ 10159 w 81331"/>
                <a:gd name="connsiteY3" fmla="*/ 20345 h 20345"/>
                <a:gd name="connsiteX4" fmla="*/ 71170 w 81331"/>
                <a:gd name="connsiteY4" fmla="*/ 20345 h 20345"/>
                <a:gd name="connsiteX5" fmla="*/ 81331 w 81331"/>
                <a:gd name="connsiteY5" fmla="*/ 10172 h 20345"/>
                <a:gd name="connsiteX6" fmla="*/ 71170 w 81331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45">
                  <a:moveTo>
                    <a:pt x="71170" y="0"/>
                  </a:moveTo>
                  <a:lnTo>
                    <a:pt x="10159" y="0"/>
                  </a:lnTo>
                  <a:cubicBezTo>
                    <a:pt x="4533" y="0"/>
                    <a:pt x="0" y="4546"/>
                    <a:pt x="0" y="10172"/>
                  </a:cubicBezTo>
                  <a:cubicBezTo>
                    <a:pt x="0" y="15786"/>
                    <a:pt x="4533" y="20345"/>
                    <a:pt x="10159" y="20345"/>
                  </a:cubicBezTo>
                  <a:lnTo>
                    <a:pt x="71170" y="20345"/>
                  </a:lnTo>
                  <a:cubicBezTo>
                    <a:pt x="76784" y="20345"/>
                    <a:pt x="81331" y="15786"/>
                    <a:pt x="81331" y="10172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1" name="Freeform 3"/>
            <p:cNvSpPr/>
            <p:nvPr/>
          </p:nvSpPr>
          <p:spPr>
            <a:xfrm>
              <a:off x="13234739" y="6580184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60 w 81343"/>
                <a:gd name="connsiteY1" fmla="*/ 0 h 20345"/>
                <a:gd name="connsiteX2" fmla="*/ 0 w 81343"/>
                <a:gd name="connsiteY2" fmla="*/ 10172 h 20345"/>
                <a:gd name="connsiteX3" fmla="*/ 10160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2"/>
                  </a:cubicBezTo>
                  <a:cubicBezTo>
                    <a:pt x="0" y="15786"/>
                    <a:pt x="4534" y="20345"/>
                    <a:pt x="10160" y="20345"/>
                  </a:cubicBezTo>
                  <a:lnTo>
                    <a:pt x="71170" y="20345"/>
                  </a:lnTo>
                  <a:cubicBezTo>
                    <a:pt x="76784" y="20345"/>
                    <a:pt x="81343" y="15786"/>
                    <a:pt x="81343" y="10172"/>
                  </a:cubicBezTo>
                  <a:cubicBezTo>
                    <a:pt x="81343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2" name="Freeform 3"/>
            <p:cNvSpPr/>
            <p:nvPr/>
          </p:nvSpPr>
          <p:spPr>
            <a:xfrm>
              <a:off x="13092388" y="6580184"/>
              <a:ext cx="81331" cy="20345"/>
            </a:xfrm>
            <a:custGeom>
              <a:avLst/>
              <a:gdLst>
                <a:gd name="connsiteX0" fmla="*/ 71170 w 81331"/>
                <a:gd name="connsiteY0" fmla="*/ 0 h 20345"/>
                <a:gd name="connsiteX1" fmla="*/ 10160 w 81331"/>
                <a:gd name="connsiteY1" fmla="*/ 0 h 20345"/>
                <a:gd name="connsiteX2" fmla="*/ 0 w 81331"/>
                <a:gd name="connsiteY2" fmla="*/ 10172 h 20345"/>
                <a:gd name="connsiteX3" fmla="*/ 10160 w 81331"/>
                <a:gd name="connsiteY3" fmla="*/ 20345 h 20345"/>
                <a:gd name="connsiteX4" fmla="*/ 71170 w 81331"/>
                <a:gd name="connsiteY4" fmla="*/ 20345 h 20345"/>
                <a:gd name="connsiteX5" fmla="*/ 81331 w 81331"/>
                <a:gd name="connsiteY5" fmla="*/ 10172 h 20345"/>
                <a:gd name="connsiteX6" fmla="*/ 71170 w 81331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45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2"/>
                  </a:cubicBezTo>
                  <a:cubicBezTo>
                    <a:pt x="0" y="15786"/>
                    <a:pt x="4534" y="20345"/>
                    <a:pt x="10160" y="20345"/>
                  </a:cubicBezTo>
                  <a:lnTo>
                    <a:pt x="71170" y="20345"/>
                  </a:lnTo>
                  <a:cubicBezTo>
                    <a:pt x="76784" y="20345"/>
                    <a:pt x="81331" y="15786"/>
                    <a:pt x="81331" y="10172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3" name="Freeform 3"/>
            <p:cNvSpPr/>
            <p:nvPr/>
          </p:nvSpPr>
          <p:spPr>
            <a:xfrm>
              <a:off x="12665318" y="6580184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2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2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2"/>
                  </a:cubicBezTo>
                  <a:cubicBezTo>
                    <a:pt x="0" y="15786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86"/>
                    <a:pt x="81343" y="10172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4" name="Freeform 3"/>
            <p:cNvSpPr/>
            <p:nvPr/>
          </p:nvSpPr>
          <p:spPr>
            <a:xfrm>
              <a:off x="12950034" y="6580184"/>
              <a:ext cx="81331" cy="20345"/>
            </a:xfrm>
            <a:custGeom>
              <a:avLst/>
              <a:gdLst>
                <a:gd name="connsiteX0" fmla="*/ 71170 w 81331"/>
                <a:gd name="connsiteY0" fmla="*/ 0 h 20345"/>
                <a:gd name="connsiteX1" fmla="*/ 10160 w 81331"/>
                <a:gd name="connsiteY1" fmla="*/ 0 h 20345"/>
                <a:gd name="connsiteX2" fmla="*/ 0 w 81331"/>
                <a:gd name="connsiteY2" fmla="*/ 10172 h 20345"/>
                <a:gd name="connsiteX3" fmla="*/ 10160 w 81331"/>
                <a:gd name="connsiteY3" fmla="*/ 20345 h 20345"/>
                <a:gd name="connsiteX4" fmla="*/ 71170 w 81331"/>
                <a:gd name="connsiteY4" fmla="*/ 20345 h 20345"/>
                <a:gd name="connsiteX5" fmla="*/ 81331 w 81331"/>
                <a:gd name="connsiteY5" fmla="*/ 10172 h 20345"/>
                <a:gd name="connsiteX6" fmla="*/ 71170 w 81331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45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2"/>
                  </a:cubicBezTo>
                  <a:cubicBezTo>
                    <a:pt x="0" y="15786"/>
                    <a:pt x="4534" y="20345"/>
                    <a:pt x="10160" y="20345"/>
                  </a:cubicBezTo>
                  <a:lnTo>
                    <a:pt x="71170" y="20345"/>
                  </a:lnTo>
                  <a:cubicBezTo>
                    <a:pt x="76784" y="20345"/>
                    <a:pt x="81331" y="15786"/>
                    <a:pt x="81331" y="10172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5" name="Freeform 3"/>
            <p:cNvSpPr/>
            <p:nvPr/>
          </p:nvSpPr>
          <p:spPr>
            <a:xfrm>
              <a:off x="12522964" y="6939709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59 w 81343"/>
                <a:gd name="connsiteY1" fmla="*/ 0 h 20332"/>
                <a:gd name="connsiteX2" fmla="*/ 0 w 81343"/>
                <a:gd name="connsiteY2" fmla="*/ 10159 h 20332"/>
                <a:gd name="connsiteX3" fmla="*/ 10159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59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59"/>
                  </a:cubicBezTo>
                  <a:cubicBezTo>
                    <a:pt x="0" y="15785"/>
                    <a:pt x="4547" y="20332"/>
                    <a:pt x="10159" y="20332"/>
                  </a:cubicBezTo>
                  <a:lnTo>
                    <a:pt x="71170" y="20332"/>
                  </a:lnTo>
                  <a:cubicBezTo>
                    <a:pt x="76796" y="20332"/>
                    <a:pt x="81343" y="15785"/>
                    <a:pt x="81343" y="10159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6" name="Freeform 3"/>
            <p:cNvSpPr/>
            <p:nvPr/>
          </p:nvSpPr>
          <p:spPr>
            <a:xfrm>
              <a:off x="12238256" y="6939709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59 w 81343"/>
                <a:gd name="connsiteY1" fmla="*/ 0 h 20332"/>
                <a:gd name="connsiteX2" fmla="*/ 0 w 81343"/>
                <a:gd name="connsiteY2" fmla="*/ 10159 h 20332"/>
                <a:gd name="connsiteX3" fmla="*/ 10159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59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59"/>
                  </a:cubicBezTo>
                  <a:cubicBezTo>
                    <a:pt x="0" y="15785"/>
                    <a:pt x="4547" y="20332"/>
                    <a:pt x="10159" y="20332"/>
                  </a:cubicBezTo>
                  <a:lnTo>
                    <a:pt x="71170" y="20332"/>
                  </a:lnTo>
                  <a:cubicBezTo>
                    <a:pt x="76796" y="20332"/>
                    <a:pt x="81343" y="15785"/>
                    <a:pt x="81343" y="10159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7" name="Freeform 3"/>
            <p:cNvSpPr/>
            <p:nvPr/>
          </p:nvSpPr>
          <p:spPr>
            <a:xfrm>
              <a:off x="12380610" y="6939709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59 w 81343"/>
                <a:gd name="connsiteY1" fmla="*/ 0 h 20332"/>
                <a:gd name="connsiteX2" fmla="*/ 0 w 81343"/>
                <a:gd name="connsiteY2" fmla="*/ 10159 h 20332"/>
                <a:gd name="connsiteX3" fmla="*/ 10159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59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59"/>
                  </a:cubicBezTo>
                  <a:cubicBezTo>
                    <a:pt x="0" y="15785"/>
                    <a:pt x="4547" y="20332"/>
                    <a:pt x="10159" y="20332"/>
                  </a:cubicBezTo>
                  <a:lnTo>
                    <a:pt x="71170" y="20332"/>
                  </a:lnTo>
                  <a:cubicBezTo>
                    <a:pt x="76796" y="20332"/>
                    <a:pt x="81343" y="15785"/>
                    <a:pt x="81343" y="10159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8" name="Freeform 3"/>
            <p:cNvSpPr/>
            <p:nvPr/>
          </p:nvSpPr>
          <p:spPr>
            <a:xfrm>
              <a:off x="13234739" y="6939709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60 w 81343"/>
                <a:gd name="connsiteY1" fmla="*/ 0 h 20332"/>
                <a:gd name="connsiteX2" fmla="*/ 0 w 81343"/>
                <a:gd name="connsiteY2" fmla="*/ 10159 h 20332"/>
                <a:gd name="connsiteX3" fmla="*/ 10160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59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59"/>
                  </a:cubicBezTo>
                  <a:cubicBezTo>
                    <a:pt x="0" y="15785"/>
                    <a:pt x="4534" y="20332"/>
                    <a:pt x="10160" y="20332"/>
                  </a:cubicBezTo>
                  <a:lnTo>
                    <a:pt x="71170" y="20332"/>
                  </a:lnTo>
                  <a:cubicBezTo>
                    <a:pt x="76784" y="20332"/>
                    <a:pt x="81343" y="15785"/>
                    <a:pt x="81343" y="10159"/>
                  </a:cubicBezTo>
                  <a:cubicBezTo>
                    <a:pt x="81343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59" name="Freeform 3"/>
            <p:cNvSpPr/>
            <p:nvPr/>
          </p:nvSpPr>
          <p:spPr>
            <a:xfrm>
              <a:off x="13092388" y="6939709"/>
              <a:ext cx="81331" cy="20332"/>
            </a:xfrm>
            <a:custGeom>
              <a:avLst/>
              <a:gdLst>
                <a:gd name="connsiteX0" fmla="*/ 71170 w 81331"/>
                <a:gd name="connsiteY0" fmla="*/ 0 h 20332"/>
                <a:gd name="connsiteX1" fmla="*/ 10160 w 81331"/>
                <a:gd name="connsiteY1" fmla="*/ 0 h 20332"/>
                <a:gd name="connsiteX2" fmla="*/ 0 w 81331"/>
                <a:gd name="connsiteY2" fmla="*/ 10159 h 20332"/>
                <a:gd name="connsiteX3" fmla="*/ 10160 w 81331"/>
                <a:gd name="connsiteY3" fmla="*/ 20332 h 20332"/>
                <a:gd name="connsiteX4" fmla="*/ 71170 w 81331"/>
                <a:gd name="connsiteY4" fmla="*/ 20332 h 20332"/>
                <a:gd name="connsiteX5" fmla="*/ 81331 w 81331"/>
                <a:gd name="connsiteY5" fmla="*/ 10159 h 20332"/>
                <a:gd name="connsiteX6" fmla="*/ 71170 w 81331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32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59"/>
                  </a:cubicBezTo>
                  <a:cubicBezTo>
                    <a:pt x="0" y="15785"/>
                    <a:pt x="4534" y="20332"/>
                    <a:pt x="10160" y="20332"/>
                  </a:cubicBezTo>
                  <a:lnTo>
                    <a:pt x="71170" y="20332"/>
                  </a:lnTo>
                  <a:cubicBezTo>
                    <a:pt x="76784" y="20332"/>
                    <a:pt x="81331" y="15785"/>
                    <a:pt x="81331" y="10159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0" name="Freeform 3"/>
            <p:cNvSpPr/>
            <p:nvPr/>
          </p:nvSpPr>
          <p:spPr>
            <a:xfrm>
              <a:off x="12950034" y="6939709"/>
              <a:ext cx="81331" cy="20332"/>
            </a:xfrm>
            <a:custGeom>
              <a:avLst/>
              <a:gdLst>
                <a:gd name="connsiteX0" fmla="*/ 71170 w 81331"/>
                <a:gd name="connsiteY0" fmla="*/ 0 h 20332"/>
                <a:gd name="connsiteX1" fmla="*/ 10160 w 81331"/>
                <a:gd name="connsiteY1" fmla="*/ 0 h 20332"/>
                <a:gd name="connsiteX2" fmla="*/ 0 w 81331"/>
                <a:gd name="connsiteY2" fmla="*/ 10159 h 20332"/>
                <a:gd name="connsiteX3" fmla="*/ 10160 w 81331"/>
                <a:gd name="connsiteY3" fmla="*/ 20332 h 20332"/>
                <a:gd name="connsiteX4" fmla="*/ 71170 w 81331"/>
                <a:gd name="connsiteY4" fmla="*/ 20332 h 20332"/>
                <a:gd name="connsiteX5" fmla="*/ 81331 w 81331"/>
                <a:gd name="connsiteY5" fmla="*/ 10159 h 20332"/>
                <a:gd name="connsiteX6" fmla="*/ 71170 w 81331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32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59"/>
                  </a:cubicBezTo>
                  <a:cubicBezTo>
                    <a:pt x="0" y="15785"/>
                    <a:pt x="4534" y="20332"/>
                    <a:pt x="10160" y="20332"/>
                  </a:cubicBezTo>
                  <a:lnTo>
                    <a:pt x="71170" y="20332"/>
                  </a:lnTo>
                  <a:cubicBezTo>
                    <a:pt x="76784" y="20332"/>
                    <a:pt x="81331" y="15785"/>
                    <a:pt x="81331" y="10159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1" name="Freeform 3"/>
            <p:cNvSpPr/>
            <p:nvPr/>
          </p:nvSpPr>
          <p:spPr>
            <a:xfrm>
              <a:off x="12665318" y="6939709"/>
              <a:ext cx="81343" cy="20332"/>
            </a:xfrm>
            <a:custGeom>
              <a:avLst/>
              <a:gdLst>
                <a:gd name="connsiteX0" fmla="*/ 71170 w 81343"/>
                <a:gd name="connsiteY0" fmla="*/ 0 h 20332"/>
                <a:gd name="connsiteX1" fmla="*/ 10159 w 81343"/>
                <a:gd name="connsiteY1" fmla="*/ 0 h 20332"/>
                <a:gd name="connsiteX2" fmla="*/ 0 w 81343"/>
                <a:gd name="connsiteY2" fmla="*/ 10159 h 20332"/>
                <a:gd name="connsiteX3" fmla="*/ 10159 w 81343"/>
                <a:gd name="connsiteY3" fmla="*/ 20332 h 20332"/>
                <a:gd name="connsiteX4" fmla="*/ 71170 w 81343"/>
                <a:gd name="connsiteY4" fmla="*/ 20332 h 20332"/>
                <a:gd name="connsiteX5" fmla="*/ 81343 w 81343"/>
                <a:gd name="connsiteY5" fmla="*/ 10159 h 20332"/>
                <a:gd name="connsiteX6" fmla="*/ 71170 w 81343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32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59"/>
                  </a:cubicBezTo>
                  <a:cubicBezTo>
                    <a:pt x="0" y="15785"/>
                    <a:pt x="4547" y="20332"/>
                    <a:pt x="10159" y="20332"/>
                  </a:cubicBezTo>
                  <a:lnTo>
                    <a:pt x="71170" y="20332"/>
                  </a:lnTo>
                  <a:cubicBezTo>
                    <a:pt x="76796" y="20332"/>
                    <a:pt x="81343" y="15785"/>
                    <a:pt x="81343" y="10159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2" name="Freeform 3"/>
            <p:cNvSpPr/>
            <p:nvPr/>
          </p:nvSpPr>
          <p:spPr>
            <a:xfrm>
              <a:off x="12807678" y="6939709"/>
              <a:ext cx="81331" cy="20332"/>
            </a:xfrm>
            <a:custGeom>
              <a:avLst/>
              <a:gdLst>
                <a:gd name="connsiteX0" fmla="*/ 71170 w 81331"/>
                <a:gd name="connsiteY0" fmla="*/ 0 h 20332"/>
                <a:gd name="connsiteX1" fmla="*/ 10159 w 81331"/>
                <a:gd name="connsiteY1" fmla="*/ 0 h 20332"/>
                <a:gd name="connsiteX2" fmla="*/ 0 w 81331"/>
                <a:gd name="connsiteY2" fmla="*/ 10159 h 20332"/>
                <a:gd name="connsiteX3" fmla="*/ 10159 w 81331"/>
                <a:gd name="connsiteY3" fmla="*/ 20332 h 20332"/>
                <a:gd name="connsiteX4" fmla="*/ 71170 w 81331"/>
                <a:gd name="connsiteY4" fmla="*/ 20332 h 20332"/>
                <a:gd name="connsiteX5" fmla="*/ 81331 w 81331"/>
                <a:gd name="connsiteY5" fmla="*/ 10159 h 20332"/>
                <a:gd name="connsiteX6" fmla="*/ 71170 w 81331"/>
                <a:gd name="connsiteY6" fmla="*/ 0 h 203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32">
                  <a:moveTo>
                    <a:pt x="71170" y="0"/>
                  </a:moveTo>
                  <a:lnTo>
                    <a:pt x="10159" y="0"/>
                  </a:lnTo>
                  <a:cubicBezTo>
                    <a:pt x="4533" y="0"/>
                    <a:pt x="0" y="4546"/>
                    <a:pt x="0" y="10159"/>
                  </a:cubicBezTo>
                  <a:cubicBezTo>
                    <a:pt x="0" y="15785"/>
                    <a:pt x="4533" y="20332"/>
                    <a:pt x="10159" y="20332"/>
                  </a:cubicBezTo>
                  <a:lnTo>
                    <a:pt x="71170" y="20332"/>
                  </a:lnTo>
                  <a:cubicBezTo>
                    <a:pt x="76784" y="20332"/>
                    <a:pt x="81331" y="15785"/>
                    <a:pt x="81331" y="10159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3" name="Freeform 3"/>
            <p:cNvSpPr/>
            <p:nvPr/>
          </p:nvSpPr>
          <p:spPr>
            <a:xfrm>
              <a:off x="12522964" y="7319563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3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3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3"/>
                  </a:cubicBezTo>
                  <a:cubicBezTo>
                    <a:pt x="0" y="15785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85"/>
                    <a:pt x="81343" y="10173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4" name="Freeform 3"/>
            <p:cNvSpPr/>
            <p:nvPr/>
          </p:nvSpPr>
          <p:spPr>
            <a:xfrm>
              <a:off x="12380610" y="7319563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3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3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3"/>
                  </a:cubicBezTo>
                  <a:cubicBezTo>
                    <a:pt x="0" y="15785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85"/>
                    <a:pt x="81343" y="10173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5" name="Freeform 3"/>
            <p:cNvSpPr/>
            <p:nvPr/>
          </p:nvSpPr>
          <p:spPr>
            <a:xfrm>
              <a:off x="12238256" y="7319563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3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3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3"/>
                  </a:cubicBezTo>
                  <a:cubicBezTo>
                    <a:pt x="0" y="15785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85"/>
                    <a:pt x="81343" y="10173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6" name="Freeform 3"/>
            <p:cNvSpPr/>
            <p:nvPr/>
          </p:nvSpPr>
          <p:spPr>
            <a:xfrm>
              <a:off x="12807678" y="7319563"/>
              <a:ext cx="81331" cy="20345"/>
            </a:xfrm>
            <a:custGeom>
              <a:avLst/>
              <a:gdLst>
                <a:gd name="connsiteX0" fmla="*/ 71170 w 81331"/>
                <a:gd name="connsiteY0" fmla="*/ 0 h 20345"/>
                <a:gd name="connsiteX1" fmla="*/ 10159 w 81331"/>
                <a:gd name="connsiteY1" fmla="*/ 0 h 20345"/>
                <a:gd name="connsiteX2" fmla="*/ 0 w 81331"/>
                <a:gd name="connsiteY2" fmla="*/ 10173 h 20345"/>
                <a:gd name="connsiteX3" fmla="*/ 10159 w 81331"/>
                <a:gd name="connsiteY3" fmla="*/ 20345 h 20345"/>
                <a:gd name="connsiteX4" fmla="*/ 71170 w 81331"/>
                <a:gd name="connsiteY4" fmla="*/ 20345 h 20345"/>
                <a:gd name="connsiteX5" fmla="*/ 81331 w 81331"/>
                <a:gd name="connsiteY5" fmla="*/ 10173 h 20345"/>
                <a:gd name="connsiteX6" fmla="*/ 71170 w 81331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45">
                  <a:moveTo>
                    <a:pt x="71170" y="0"/>
                  </a:moveTo>
                  <a:lnTo>
                    <a:pt x="10159" y="0"/>
                  </a:lnTo>
                  <a:cubicBezTo>
                    <a:pt x="4533" y="0"/>
                    <a:pt x="0" y="4546"/>
                    <a:pt x="0" y="10173"/>
                  </a:cubicBezTo>
                  <a:cubicBezTo>
                    <a:pt x="0" y="15785"/>
                    <a:pt x="4533" y="20345"/>
                    <a:pt x="10159" y="20345"/>
                  </a:cubicBezTo>
                  <a:lnTo>
                    <a:pt x="71170" y="20345"/>
                  </a:lnTo>
                  <a:cubicBezTo>
                    <a:pt x="76784" y="20345"/>
                    <a:pt x="81331" y="15785"/>
                    <a:pt x="81331" y="10173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7" name="Freeform 3"/>
            <p:cNvSpPr/>
            <p:nvPr/>
          </p:nvSpPr>
          <p:spPr>
            <a:xfrm>
              <a:off x="13234739" y="7319563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60 w 81343"/>
                <a:gd name="connsiteY1" fmla="*/ 0 h 20345"/>
                <a:gd name="connsiteX2" fmla="*/ 0 w 81343"/>
                <a:gd name="connsiteY2" fmla="*/ 10173 h 20345"/>
                <a:gd name="connsiteX3" fmla="*/ 10160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3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3"/>
                  </a:cubicBezTo>
                  <a:cubicBezTo>
                    <a:pt x="0" y="15785"/>
                    <a:pt x="4534" y="20345"/>
                    <a:pt x="10160" y="20345"/>
                  </a:cubicBezTo>
                  <a:lnTo>
                    <a:pt x="71170" y="20345"/>
                  </a:lnTo>
                  <a:cubicBezTo>
                    <a:pt x="76784" y="20345"/>
                    <a:pt x="81343" y="15785"/>
                    <a:pt x="81343" y="10173"/>
                  </a:cubicBezTo>
                  <a:cubicBezTo>
                    <a:pt x="81343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8" name="Freeform 3"/>
            <p:cNvSpPr/>
            <p:nvPr/>
          </p:nvSpPr>
          <p:spPr>
            <a:xfrm>
              <a:off x="13092388" y="7319563"/>
              <a:ext cx="81331" cy="20345"/>
            </a:xfrm>
            <a:custGeom>
              <a:avLst/>
              <a:gdLst>
                <a:gd name="connsiteX0" fmla="*/ 71170 w 81331"/>
                <a:gd name="connsiteY0" fmla="*/ 0 h 20345"/>
                <a:gd name="connsiteX1" fmla="*/ 10160 w 81331"/>
                <a:gd name="connsiteY1" fmla="*/ 0 h 20345"/>
                <a:gd name="connsiteX2" fmla="*/ 0 w 81331"/>
                <a:gd name="connsiteY2" fmla="*/ 10173 h 20345"/>
                <a:gd name="connsiteX3" fmla="*/ 10160 w 81331"/>
                <a:gd name="connsiteY3" fmla="*/ 20345 h 20345"/>
                <a:gd name="connsiteX4" fmla="*/ 71170 w 81331"/>
                <a:gd name="connsiteY4" fmla="*/ 20345 h 20345"/>
                <a:gd name="connsiteX5" fmla="*/ 81331 w 81331"/>
                <a:gd name="connsiteY5" fmla="*/ 10173 h 20345"/>
                <a:gd name="connsiteX6" fmla="*/ 71170 w 81331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45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3"/>
                  </a:cubicBezTo>
                  <a:cubicBezTo>
                    <a:pt x="0" y="15785"/>
                    <a:pt x="4534" y="20345"/>
                    <a:pt x="10160" y="20345"/>
                  </a:cubicBezTo>
                  <a:lnTo>
                    <a:pt x="71170" y="20345"/>
                  </a:lnTo>
                  <a:cubicBezTo>
                    <a:pt x="76784" y="20345"/>
                    <a:pt x="81331" y="15785"/>
                    <a:pt x="81331" y="10173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69" name="Freeform 3"/>
            <p:cNvSpPr/>
            <p:nvPr/>
          </p:nvSpPr>
          <p:spPr>
            <a:xfrm>
              <a:off x="12950034" y="7319563"/>
              <a:ext cx="81331" cy="20345"/>
            </a:xfrm>
            <a:custGeom>
              <a:avLst/>
              <a:gdLst>
                <a:gd name="connsiteX0" fmla="*/ 71170 w 81331"/>
                <a:gd name="connsiteY0" fmla="*/ 0 h 20345"/>
                <a:gd name="connsiteX1" fmla="*/ 10160 w 81331"/>
                <a:gd name="connsiteY1" fmla="*/ 0 h 20345"/>
                <a:gd name="connsiteX2" fmla="*/ 0 w 81331"/>
                <a:gd name="connsiteY2" fmla="*/ 10173 h 20345"/>
                <a:gd name="connsiteX3" fmla="*/ 10160 w 81331"/>
                <a:gd name="connsiteY3" fmla="*/ 20345 h 20345"/>
                <a:gd name="connsiteX4" fmla="*/ 71170 w 81331"/>
                <a:gd name="connsiteY4" fmla="*/ 20345 h 20345"/>
                <a:gd name="connsiteX5" fmla="*/ 81331 w 81331"/>
                <a:gd name="connsiteY5" fmla="*/ 10173 h 20345"/>
                <a:gd name="connsiteX6" fmla="*/ 71170 w 81331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31" h="20345">
                  <a:moveTo>
                    <a:pt x="71170" y="0"/>
                  </a:moveTo>
                  <a:lnTo>
                    <a:pt x="10160" y="0"/>
                  </a:lnTo>
                  <a:cubicBezTo>
                    <a:pt x="4534" y="0"/>
                    <a:pt x="0" y="4546"/>
                    <a:pt x="0" y="10173"/>
                  </a:cubicBezTo>
                  <a:cubicBezTo>
                    <a:pt x="0" y="15785"/>
                    <a:pt x="4534" y="20345"/>
                    <a:pt x="10160" y="20345"/>
                  </a:cubicBezTo>
                  <a:lnTo>
                    <a:pt x="71170" y="20345"/>
                  </a:lnTo>
                  <a:cubicBezTo>
                    <a:pt x="76784" y="20345"/>
                    <a:pt x="81331" y="15785"/>
                    <a:pt x="81331" y="10173"/>
                  </a:cubicBezTo>
                  <a:cubicBezTo>
                    <a:pt x="81331" y="4546"/>
                    <a:pt x="76784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70" name="Freeform 3"/>
            <p:cNvSpPr/>
            <p:nvPr/>
          </p:nvSpPr>
          <p:spPr>
            <a:xfrm>
              <a:off x="12665318" y="7319563"/>
              <a:ext cx="81343" cy="20345"/>
            </a:xfrm>
            <a:custGeom>
              <a:avLst/>
              <a:gdLst>
                <a:gd name="connsiteX0" fmla="*/ 71170 w 81343"/>
                <a:gd name="connsiteY0" fmla="*/ 0 h 20345"/>
                <a:gd name="connsiteX1" fmla="*/ 10159 w 81343"/>
                <a:gd name="connsiteY1" fmla="*/ 0 h 20345"/>
                <a:gd name="connsiteX2" fmla="*/ 0 w 81343"/>
                <a:gd name="connsiteY2" fmla="*/ 10173 h 20345"/>
                <a:gd name="connsiteX3" fmla="*/ 10159 w 81343"/>
                <a:gd name="connsiteY3" fmla="*/ 20345 h 20345"/>
                <a:gd name="connsiteX4" fmla="*/ 71170 w 81343"/>
                <a:gd name="connsiteY4" fmla="*/ 20345 h 20345"/>
                <a:gd name="connsiteX5" fmla="*/ 81343 w 81343"/>
                <a:gd name="connsiteY5" fmla="*/ 10173 h 20345"/>
                <a:gd name="connsiteX6" fmla="*/ 71170 w 81343"/>
                <a:gd name="connsiteY6" fmla="*/ 0 h 2034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1343" h="20345">
                  <a:moveTo>
                    <a:pt x="71170" y="0"/>
                  </a:moveTo>
                  <a:lnTo>
                    <a:pt x="10159" y="0"/>
                  </a:lnTo>
                  <a:cubicBezTo>
                    <a:pt x="4547" y="0"/>
                    <a:pt x="0" y="4546"/>
                    <a:pt x="0" y="10173"/>
                  </a:cubicBezTo>
                  <a:cubicBezTo>
                    <a:pt x="0" y="15785"/>
                    <a:pt x="4547" y="20345"/>
                    <a:pt x="10159" y="20345"/>
                  </a:cubicBezTo>
                  <a:lnTo>
                    <a:pt x="71170" y="20345"/>
                  </a:lnTo>
                  <a:cubicBezTo>
                    <a:pt x="76796" y="20345"/>
                    <a:pt x="81343" y="15785"/>
                    <a:pt x="81343" y="10173"/>
                  </a:cubicBezTo>
                  <a:cubicBezTo>
                    <a:pt x="81343" y="4546"/>
                    <a:pt x="76796" y="0"/>
                    <a:pt x="71170" y="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solidFill>
                  <a:schemeClr val="tx1"/>
                </a:solidFill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sp>
        <p:nvSpPr>
          <p:cNvPr id="471" name="Freeform 3"/>
          <p:cNvSpPr/>
          <p:nvPr/>
        </p:nvSpPr>
        <p:spPr>
          <a:xfrm>
            <a:off x="12543196" y="5921430"/>
            <a:ext cx="152527" cy="152527"/>
          </a:xfrm>
          <a:custGeom>
            <a:avLst/>
            <a:gdLst>
              <a:gd name="connsiteX0" fmla="*/ 76263 w 152527"/>
              <a:gd name="connsiteY0" fmla="*/ 0 h 152527"/>
              <a:gd name="connsiteX1" fmla="*/ 0 w 152527"/>
              <a:gd name="connsiteY1" fmla="*/ 76263 h 152527"/>
              <a:gd name="connsiteX2" fmla="*/ 76263 w 152527"/>
              <a:gd name="connsiteY2" fmla="*/ 152527 h 152527"/>
              <a:gd name="connsiteX3" fmla="*/ 152527 w 152527"/>
              <a:gd name="connsiteY3" fmla="*/ 76263 h 152527"/>
              <a:gd name="connsiteX4" fmla="*/ 76263 w 152527"/>
              <a:gd name="connsiteY4" fmla="*/ 0 h 152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527" h="152527">
                <a:moveTo>
                  <a:pt x="76263" y="0"/>
                </a:moveTo>
                <a:cubicBezTo>
                  <a:pt x="34150" y="0"/>
                  <a:pt x="0" y="34137"/>
                  <a:pt x="0" y="76263"/>
                </a:cubicBezTo>
                <a:cubicBezTo>
                  <a:pt x="0" y="118389"/>
                  <a:pt x="34150" y="152527"/>
                  <a:pt x="76263" y="152527"/>
                </a:cubicBezTo>
                <a:cubicBezTo>
                  <a:pt x="118389" y="152527"/>
                  <a:pt x="152527" y="118389"/>
                  <a:pt x="152527" y="76263"/>
                </a:cubicBezTo>
                <a:cubicBezTo>
                  <a:pt x="152527" y="34137"/>
                  <a:pt x="118389" y="0"/>
                  <a:pt x="7626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72" name="Freeform 3"/>
          <p:cNvSpPr/>
          <p:nvPr/>
        </p:nvSpPr>
        <p:spPr>
          <a:xfrm>
            <a:off x="12543196" y="6295870"/>
            <a:ext cx="152527" cy="152514"/>
          </a:xfrm>
          <a:custGeom>
            <a:avLst/>
            <a:gdLst>
              <a:gd name="connsiteX0" fmla="*/ 76263 w 152527"/>
              <a:gd name="connsiteY0" fmla="*/ 0 h 152514"/>
              <a:gd name="connsiteX1" fmla="*/ 0 w 152527"/>
              <a:gd name="connsiteY1" fmla="*/ 76263 h 152514"/>
              <a:gd name="connsiteX2" fmla="*/ 76263 w 152527"/>
              <a:gd name="connsiteY2" fmla="*/ 152514 h 152514"/>
              <a:gd name="connsiteX3" fmla="*/ 152527 w 152527"/>
              <a:gd name="connsiteY3" fmla="*/ 76263 h 152514"/>
              <a:gd name="connsiteX4" fmla="*/ 76263 w 152527"/>
              <a:gd name="connsiteY4" fmla="*/ 0 h 152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527" h="152514">
                <a:moveTo>
                  <a:pt x="76263" y="0"/>
                </a:moveTo>
                <a:cubicBezTo>
                  <a:pt x="34150" y="0"/>
                  <a:pt x="0" y="34150"/>
                  <a:pt x="0" y="76263"/>
                </a:cubicBezTo>
                <a:cubicBezTo>
                  <a:pt x="0" y="118376"/>
                  <a:pt x="34150" y="152514"/>
                  <a:pt x="76263" y="152514"/>
                </a:cubicBezTo>
                <a:cubicBezTo>
                  <a:pt x="118389" y="152514"/>
                  <a:pt x="152527" y="118376"/>
                  <a:pt x="152527" y="76263"/>
                </a:cubicBezTo>
                <a:cubicBezTo>
                  <a:pt x="152527" y="34150"/>
                  <a:pt x="118389" y="0"/>
                  <a:pt x="7626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73" name="Freeform 3"/>
          <p:cNvSpPr/>
          <p:nvPr/>
        </p:nvSpPr>
        <p:spPr>
          <a:xfrm>
            <a:off x="12543196" y="6670303"/>
            <a:ext cx="152527" cy="152527"/>
          </a:xfrm>
          <a:custGeom>
            <a:avLst/>
            <a:gdLst>
              <a:gd name="connsiteX0" fmla="*/ 76263 w 152527"/>
              <a:gd name="connsiteY0" fmla="*/ 0 h 152527"/>
              <a:gd name="connsiteX1" fmla="*/ 0 w 152527"/>
              <a:gd name="connsiteY1" fmla="*/ 76263 h 152527"/>
              <a:gd name="connsiteX2" fmla="*/ 76263 w 152527"/>
              <a:gd name="connsiteY2" fmla="*/ 152527 h 152527"/>
              <a:gd name="connsiteX3" fmla="*/ 152527 w 152527"/>
              <a:gd name="connsiteY3" fmla="*/ 76263 h 152527"/>
              <a:gd name="connsiteX4" fmla="*/ 76263 w 152527"/>
              <a:gd name="connsiteY4" fmla="*/ 0 h 152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527" h="152527">
                <a:moveTo>
                  <a:pt x="76263" y="0"/>
                </a:moveTo>
                <a:cubicBezTo>
                  <a:pt x="34150" y="0"/>
                  <a:pt x="0" y="34163"/>
                  <a:pt x="0" y="76263"/>
                </a:cubicBezTo>
                <a:cubicBezTo>
                  <a:pt x="0" y="118389"/>
                  <a:pt x="34150" y="152527"/>
                  <a:pt x="76263" y="152527"/>
                </a:cubicBezTo>
                <a:cubicBezTo>
                  <a:pt x="118389" y="152527"/>
                  <a:pt x="152527" y="118389"/>
                  <a:pt x="152527" y="76263"/>
                </a:cubicBezTo>
                <a:cubicBezTo>
                  <a:pt x="152527" y="34163"/>
                  <a:pt x="118389" y="0"/>
                  <a:pt x="7626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74" name="Freeform 3"/>
          <p:cNvSpPr/>
          <p:nvPr/>
        </p:nvSpPr>
        <p:spPr>
          <a:xfrm>
            <a:off x="12543196" y="7044736"/>
            <a:ext cx="152527" cy="152527"/>
          </a:xfrm>
          <a:custGeom>
            <a:avLst/>
            <a:gdLst>
              <a:gd name="connsiteX0" fmla="*/ 76263 w 152527"/>
              <a:gd name="connsiteY0" fmla="*/ 0 h 152527"/>
              <a:gd name="connsiteX1" fmla="*/ 0 w 152527"/>
              <a:gd name="connsiteY1" fmla="*/ 76263 h 152527"/>
              <a:gd name="connsiteX2" fmla="*/ 76263 w 152527"/>
              <a:gd name="connsiteY2" fmla="*/ 152527 h 152527"/>
              <a:gd name="connsiteX3" fmla="*/ 152527 w 152527"/>
              <a:gd name="connsiteY3" fmla="*/ 76263 h 152527"/>
              <a:gd name="connsiteX4" fmla="*/ 76263 w 152527"/>
              <a:gd name="connsiteY4" fmla="*/ 0 h 152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527" h="152527">
                <a:moveTo>
                  <a:pt x="76263" y="0"/>
                </a:moveTo>
                <a:cubicBezTo>
                  <a:pt x="34150" y="0"/>
                  <a:pt x="0" y="34163"/>
                  <a:pt x="0" y="76263"/>
                </a:cubicBezTo>
                <a:cubicBezTo>
                  <a:pt x="0" y="118402"/>
                  <a:pt x="34150" y="152527"/>
                  <a:pt x="76263" y="152527"/>
                </a:cubicBezTo>
                <a:cubicBezTo>
                  <a:pt x="118389" y="152527"/>
                  <a:pt x="152527" y="118402"/>
                  <a:pt x="152527" y="76263"/>
                </a:cubicBezTo>
                <a:cubicBezTo>
                  <a:pt x="152527" y="34163"/>
                  <a:pt x="118389" y="0"/>
                  <a:pt x="7626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75" name="Freeform 3"/>
          <p:cNvSpPr/>
          <p:nvPr/>
        </p:nvSpPr>
        <p:spPr>
          <a:xfrm>
            <a:off x="12543196" y="7419193"/>
            <a:ext cx="152527" cy="152527"/>
          </a:xfrm>
          <a:custGeom>
            <a:avLst/>
            <a:gdLst>
              <a:gd name="connsiteX0" fmla="*/ 76263 w 152527"/>
              <a:gd name="connsiteY0" fmla="*/ 0 h 152527"/>
              <a:gd name="connsiteX1" fmla="*/ 0 w 152527"/>
              <a:gd name="connsiteY1" fmla="*/ 76263 h 152527"/>
              <a:gd name="connsiteX2" fmla="*/ 76263 w 152527"/>
              <a:gd name="connsiteY2" fmla="*/ 152527 h 152527"/>
              <a:gd name="connsiteX3" fmla="*/ 152527 w 152527"/>
              <a:gd name="connsiteY3" fmla="*/ 76263 h 152527"/>
              <a:gd name="connsiteX4" fmla="*/ 76263 w 152527"/>
              <a:gd name="connsiteY4" fmla="*/ 0 h 152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2527" h="152527">
                <a:moveTo>
                  <a:pt x="76263" y="0"/>
                </a:moveTo>
                <a:cubicBezTo>
                  <a:pt x="34150" y="0"/>
                  <a:pt x="0" y="34137"/>
                  <a:pt x="0" y="76263"/>
                </a:cubicBezTo>
                <a:cubicBezTo>
                  <a:pt x="0" y="118389"/>
                  <a:pt x="34150" y="152527"/>
                  <a:pt x="76263" y="152527"/>
                </a:cubicBezTo>
                <a:cubicBezTo>
                  <a:pt x="118389" y="152527"/>
                  <a:pt x="152527" y="118389"/>
                  <a:pt x="152527" y="76263"/>
                </a:cubicBezTo>
                <a:cubicBezTo>
                  <a:pt x="152527" y="34137"/>
                  <a:pt x="118389" y="0"/>
                  <a:pt x="76263" y="0"/>
                </a:cubicBez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76" name="TextBox 1"/>
          <p:cNvSpPr txBox="1"/>
          <p:nvPr/>
        </p:nvSpPr>
        <p:spPr>
          <a:xfrm>
            <a:off x="5746315" y="7070913"/>
            <a:ext cx="88485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>
              <a:lnSpc>
                <a:spcPts val="1200"/>
              </a:lnSpc>
              <a:tabLst/>
            </a:pPr>
            <a:r>
              <a:rPr lang="en-US" altLang="zh-CN" sz="1100" b="1" dirty="0" err="1">
                <a:solidFill>
                  <a:srgbClr val="78278F"/>
                </a:solidFill>
                <a:latin typeface="TeXGyreHeros" charset="0"/>
                <a:ea typeface="TeXGyreHeros" charset="0"/>
                <a:cs typeface="TeXGyreHeros" charset="0"/>
              </a:rPr>
              <a:t>Lorem</a:t>
            </a:r>
            <a:r>
              <a:rPr lang="en-US" altLang="zh-CN" sz="1100" b="1" dirty="0">
                <a:solidFill>
                  <a:srgbClr val="78278F"/>
                </a:solidFill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1100" b="1" dirty="0" err="1">
                <a:solidFill>
                  <a:srgbClr val="78278F"/>
                </a:solidFill>
                <a:latin typeface="TeXGyreHeros" charset="0"/>
                <a:ea typeface="TeXGyreHeros" charset="0"/>
                <a:cs typeface="TeXGyreHeros" charset="0"/>
              </a:rPr>
              <a:t>ipsum</a:t>
            </a:r>
            <a:endParaRPr lang="en-US" altLang="zh-CN" sz="1100" b="1" dirty="0">
              <a:solidFill>
                <a:srgbClr val="78278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477" name="Figura"/>
          <p:cNvSpPr/>
          <p:nvPr/>
        </p:nvSpPr>
        <p:spPr>
          <a:xfrm>
            <a:off x="8652779" y="7239000"/>
            <a:ext cx="304800" cy="424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8" extrusionOk="0">
                <a:moveTo>
                  <a:pt x="10800" y="0"/>
                </a:moveTo>
                <a:cubicBezTo>
                  <a:pt x="4860" y="0"/>
                  <a:pt x="0" y="3471"/>
                  <a:pt x="0" y="7714"/>
                </a:cubicBezTo>
                <a:cubicBezTo>
                  <a:pt x="0" y="12471"/>
                  <a:pt x="7380" y="18643"/>
                  <a:pt x="9900" y="21150"/>
                </a:cubicBezTo>
                <a:cubicBezTo>
                  <a:pt x="10350" y="21600"/>
                  <a:pt x="11250" y="21600"/>
                  <a:pt x="11700" y="21150"/>
                </a:cubicBezTo>
                <a:cubicBezTo>
                  <a:pt x="14310" y="18643"/>
                  <a:pt x="21600" y="12793"/>
                  <a:pt x="21600" y="7714"/>
                </a:cubicBezTo>
                <a:cubicBezTo>
                  <a:pt x="21600" y="3471"/>
                  <a:pt x="16740" y="0"/>
                  <a:pt x="10800" y="0"/>
                </a:cubicBezTo>
                <a:close/>
                <a:moveTo>
                  <a:pt x="10800" y="12793"/>
                </a:moveTo>
                <a:cubicBezTo>
                  <a:pt x="6930" y="12793"/>
                  <a:pt x="3690" y="10543"/>
                  <a:pt x="3690" y="7714"/>
                </a:cubicBezTo>
                <a:cubicBezTo>
                  <a:pt x="3690" y="4950"/>
                  <a:pt x="6840" y="2636"/>
                  <a:pt x="10800" y="2636"/>
                </a:cubicBezTo>
                <a:cubicBezTo>
                  <a:pt x="14760" y="2636"/>
                  <a:pt x="17910" y="4886"/>
                  <a:pt x="17910" y="7714"/>
                </a:cubicBezTo>
                <a:cubicBezTo>
                  <a:pt x="17910" y="10479"/>
                  <a:pt x="14760" y="12793"/>
                  <a:pt x="10800" y="12793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b="1">
              <a:latin typeface="TeXGyreHeros" charset="0"/>
              <a:ea typeface="TeXGyreHeros" charset="0"/>
              <a:cs typeface="TeXGyreHeros" charset="0"/>
            </a:endParaRPr>
          </a:p>
        </p:txBody>
      </p:sp>
      <p:grpSp>
        <p:nvGrpSpPr>
          <p:cNvPr id="478" name="Agrupar 477"/>
          <p:cNvGrpSpPr/>
          <p:nvPr/>
        </p:nvGrpSpPr>
        <p:grpSpPr>
          <a:xfrm>
            <a:off x="9531889" y="3150343"/>
            <a:ext cx="388623" cy="2006041"/>
            <a:chOff x="9235710" y="2769343"/>
            <a:chExt cx="388623" cy="2006041"/>
          </a:xfrm>
          <a:solidFill>
            <a:srgbClr val="FFE035"/>
          </a:solidFill>
        </p:grpSpPr>
        <p:sp>
          <p:nvSpPr>
            <p:cNvPr id="479" name="Freeform 3"/>
            <p:cNvSpPr/>
            <p:nvPr/>
          </p:nvSpPr>
          <p:spPr>
            <a:xfrm>
              <a:off x="9251945" y="2977958"/>
              <a:ext cx="357009" cy="697941"/>
            </a:xfrm>
            <a:custGeom>
              <a:avLst/>
              <a:gdLst>
                <a:gd name="connsiteX0" fmla="*/ 252120 w 357009"/>
                <a:gd name="connsiteY0" fmla="*/ 0 h 697941"/>
                <a:gd name="connsiteX1" fmla="*/ 104888 w 357009"/>
                <a:gd name="connsiteY1" fmla="*/ 0 h 697941"/>
                <a:gd name="connsiteX2" fmla="*/ 0 w 357009"/>
                <a:gd name="connsiteY2" fmla="*/ 104889 h 697941"/>
                <a:gd name="connsiteX3" fmla="*/ 0 w 357009"/>
                <a:gd name="connsiteY3" fmla="*/ 255346 h 697941"/>
                <a:gd name="connsiteX4" fmla="*/ 52006 w 357009"/>
                <a:gd name="connsiteY4" fmla="*/ 345922 h 697941"/>
                <a:gd name="connsiteX5" fmla="*/ 64566 w 357009"/>
                <a:gd name="connsiteY5" fmla="*/ 338810 h 697941"/>
                <a:gd name="connsiteX6" fmla="*/ 64566 w 357009"/>
                <a:gd name="connsiteY6" fmla="*/ 114198 h 697941"/>
                <a:gd name="connsiteX7" fmla="*/ 71145 w 357009"/>
                <a:gd name="connsiteY7" fmla="*/ 107619 h 697941"/>
                <a:gd name="connsiteX8" fmla="*/ 77723 w 357009"/>
                <a:gd name="connsiteY8" fmla="*/ 114198 h 697941"/>
                <a:gd name="connsiteX9" fmla="*/ 77723 w 357009"/>
                <a:gd name="connsiteY9" fmla="*/ 648550 h 697941"/>
                <a:gd name="connsiteX10" fmla="*/ 123685 w 357009"/>
                <a:gd name="connsiteY10" fmla="*/ 697941 h 697941"/>
                <a:gd name="connsiteX11" fmla="*/ 172567 w 357009"/>
                <a:gd name="connsiteY11" fmla="*/ 650544 h 697941"/>
                <a:gd name="connsiteX12" fmla="*/ 172567 w 357009"/>
                <a:gd name="connsiteY12" fmla="*/ 379412 h 697941"/>
                <a:gd name="connsiteX13" fmla="*/ 179146 w 357009"/>
                <a:gd name="connsiteY13" fmla="*/ 372821 h 697941"/>
                <a:gd name="connsiteX14" fmla="*/ 185724 w 357009"/>
                <a:gd name="connsiteY14" fmla="*/ 379412 h 697941"/>
                <a:gd name="connsiteX15" fmla="*/ 185724 w 357009"/>
                <a:gd name="connsiteY15" fmla="*/ 648550 h 697941"/>
                <a:gd name="connsiteX16" fmla="*/ 231685 w 357009"/>
                <a:gd name="connsiteY16" fmla="*/ 697941 h 697941"/>
                <a:gd name="connsiteX17" fmla="*/ 280568 w 357009"/>
                <a:gd name="connsiteY17" fmla="*/ 650544 h 697941"/>
                <a:gd name="connsiteX18" fmla="*/ 280568 w 357009"/>
                <a:gd name="connsiteY18" fmla="*/ 114198 h 697941"/>
                <a:gd name="connsiteX19" fmla="*/ 287146 w 357009"/>
                <a:gd name="connsiteY19" fmla="*/ 107619 h 697941"/>
                <a:gd name="connsiteX20" fmla="*/ 293725 w 357009"/>
                <a:gd name="connsiteY20" fmla="*/ 114198 h 697941"/>
                <a:gd name="connsiteX21" fmla="*/ 293725 w 357009"/>
                <a:gd name="connsiteY21" fmla="*/ 338023 h 697941"/>
                <a:gd name="connsiteX22" fmla="*/ 306361 w 357009"/>
                <a:gd name="connsiteY22" fmla="*/ 345097 h 697941"/>
                <a:gd name="connsiteX23" fmla="*/ 357009 w 357009"/>
                <a:gd name="connsiteY23" fmla="*/ 255346 h 697941"/>
                <a:gd name="connsiteX24" fmla="*/ 357009 w 357009"/>
                <a:gd name="connsiteY24" fmla="*/ 104889 h 697941"/>
                <a:gd name="connsiteX25" fmla="*/ 252120 w 357009"/>
                <a:gd name="connsiteY25" fmla="*/ 0 h 6979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</a:cxnLst>
              <a:rect l="l" t="t" r="r" b="b"/>
              <a:pathLst>
                <a:path w="357009" h="697941">
                  <a:moveTo>
                    <a:pt x="252120" y="0"/>
                  </a:moveTo>
                  <a:lnTo>
                    <a:pt x="104888" y="0"/>
                  </a:lnTo>
                  <a:cubicBezTo>
                    <a:pt x="46964" y="0"/>
                    <a:pt x="0" y="46964"/>
                    <a:pt x="0" y="104889"/>
                  </a:cubicBezTo>
                  <a:lnTo>
                    <a:pt x="0" y="255346"/>
                  </a:lnTo>
                  <a:cubicBezTo>
                    <a:pt x="0" y="293992"/>
                    <a:pt x="20891" y="327736"/>
                    <a:pt x="52006" y="345922"/>
                  </a:cubicBezTo>
                  <a:cubicBezTo>
                    <a:pt x="57556" y="349173"/>
                    <a:pt x="64566" y="345236"/>
                    <a:pt x="64566" y="338810"/>
                  </a:cubicBezTo>
                  <a:lnTo>
                    <a:pt x="64566" y="114198"/>
                  </a:lnTo>
                  <a:cubicBezTo>
                    <a:pt x="64566" y="110566"/>
                    <a:pt x="67512" y="107619"/>
                    <a:pt x="71145" y="107619"/>
                  </a:cubicBezTo>
                  <a:cubicBezTo>
                    <a:pt x="74777" y="107619"/>
                    <a:pt x="77723" y="110566"/>
                    <a:pt x="77723" y="114198"/>
                  </a:cubicBezTo>
                  <a:lnTo>
                    <a:pt x="77723" y="648550"/>
                  </a:lnTo>
                  <a:cubicBezTo>
                    <a:pt x="77723" y="674509"/>
                    <a:pt x="97738" y="697153"/>
                    <a:pt x="123685" y="697941"/>
                  </a:cubicBezTo>
                  <a:cubicBezTo>
                    <a:pt x="150532" y="698741"/>
                    <a:pt x="172567" y="677214"/>
                    <a:pt x="172567" y="650544"/>
                  </a:cubicBezTo>
                  <a:lnTo>
                    <a:pt x="172567" y="379412"/>
                  </a:lnTo>
                  <a:cubicBezTo>
                    <a:pt x="172567" y="375780"/>
                    <a:pt x="175514" y="372821"/>
                    <a:pt x="179146" y="372821"/>
                  </a:cubicBezTo>
                  <a:cubicBezTo>
                    <a:pt x="182777" y="372821"/>
                    <a:pt x="185724" y="375780"/>
                    <a:pt x="185724" y="379412"/>
                  </a:cubicBezTo>
                  <a:lnTo>
                    <a:pt x="185724" y="648550"/>
                  </a:lnTo>
                  <a:cubicBezTo>
                    <a:pt x="185724" y="674522"/>
                    <a:pt x="205740" y="697166"/>
                    <a:pt x="231685" y="697941"/>
                  </a:cubicBezTo>
                  <a:cubicBezTo>
                    <a:pt x="258533" y="698741"/>
                    <a:pt x="280568" y="677214"/>
                    <a:pt x="280568" y="650544"/>
                  </a:cubicBezTo>
                  <a:lnTo>
                    <a:pt x="280568" y="114198"/>
                  </a:lnTo>
                  <a:cubicBezTo>
                    <a:pt x="280568" y="110566"/>
                    <a:pt x="283514" y="107619"/>
                    <a:pt x="287146" y="107619"/>
                  </a:cubicBezTo>
                  <a:cubicBezTo>
                    <a:pt x="290779" y="107619"/>
                    <a:pt x="293725" y="110566"/>
                    <a:pt x="293725" y="114198"/>
                  </a:cubicBezTo>
                  <a:lnTo>
                    <a:pt x="293725" y="338023"/>
                  </a:lnTo>
                  <a:cubicBezTo>
                    <a:pt x="293725" y="344500"/>
                    <a:pt x="300825" y="348450"/>
                    <a:pt x="306361" y="345097"/>
                  </a:cubicBezTo>
                  <a:cubicBezTo>
                    <a:pt x="336715" y="326732"/>
                    <a:pt x="357009" y="293420"/>
                    <a:pt x="357009" y="255346"/>
                  </a:cubicBezTo>
                  <a:lnTo>
                    <a:pt x="357009" y="104889"/>
                  </a:lnTo>
                  <a:cubicBezTo>
                    <a:pt x="357009" y="46964"/>
                    <a:pt x="310057" y="0"/>
                    <a:pt x="252120" y="0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80" name="Freeform 3"/>
            <p:cNvSpPr/>
            <p:nvPr/>
          </p:nvSpPr>
          <p:spPr>
            <a:xfrm>
              <a:off x="9338039" y="2769343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51 w 185890"/>
                <a:gd name="connsiteY1" fmla="*/ 185877 h 185877"/>
                <a:gd name="connsiteX2" fmla="*/ 0 w 185890"/>
                <a:gd name="connsiteY2" fmla="*/ 92938 h 185877"/>
                <a:gd name="connsiteX3" fmla="*/ 92951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72" y="185877"/>
                    <a:pt x="92951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51" y="0"/>
                  </a:cubicBezTo>
                  <a:cubicBezTo>
                    <a:pt x="144272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81" name="Freeform 3"/>
            <p:cNvSpPr/>
            <p:nvPr/>
          </p:nvSpPr>
          <p:spPr>
            <a:xfrm>
              <a:off x="9341872" y="3859372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51 w 185890"/>
                <a:gd name="connsiteY1" fmla="*/ 185877 h 185877"/>
                <a:gd name="connsiteX2" fmla="*/ 0 w 185890"/>
                <a:gd name="connsiteY2" fmla="*/ 92938 h 185877"/>
                <a:gd name="connsiteX3" fmla="*/ 92951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72" y="185877"/>
                    <a:pt x="92951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51" y="0"/>
                  </a:cubicBezTo>
                  <a:cubicBezTo>
                    <a:pt x="144272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82" name="Figura"/>
            <p:cNvSpPr/>
            <p:nvPr/>
          </p:nvSpPr>
          <p:spPr>
            <a:xfrm>
              <a:off x="9235710" y="4078098"/>
              <a:ext cx="388623" cy="697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21600" y="14374"/>
                  </a:moveTo>
                  <a:lnTo>
                    <a:pt x="18776" y="10329"/>
                  </a:lnTo>
                  <a:cubicBezTo>
                    <a:pt x="19976" y="9740"/>
                    <a:pt x="20753" y="8876"/>
                    <a:pt x="20753" y="7894"/>
                  </a:cubicBezTo>
                  <a:lnTo>
                    <a:pt x="20753" y="3260"/>
                  </a:lnTo>
                  <a:cubicBezTo>
                    <a:pt x="20753" y="1453"/>
                    <a:pt x="18141" y="0"/>
                    <a:pt x="14894" y="0"/>
                  </a:cubicBezTo>
                  <a:lnTo>
                    <a:pt x="6706" y="0"/>
                  </a:lnTo>
                  <a:cubicBezTo>
                    <a:pt x="3459" y="0"/>
                    <a:pt x="847" y="1453"/>
                    <a:pt x="847" y="3260"/>
                  </a:cubicBezTo>
                  <a:lnTo>
                    <a:pt x="847" y="7894"/>
                  </a:lnTo>
                  <a:cubicBezTo>
                    <a:pt x="847" y="8876"/>
                    <a:pt x="1624" y="9740"/>
                    <a:pt x="2824" y="10329"/>
                  </a:cubicBezTo>
                  <a:lnTo>
                    <a:pt x="0" y="14374"/>
                  </a:lnTo>
                  <a:lnTo>
                    <a:pt x="5153" y="14374"/>
                  </a:lnTo>
                  <a:lnTo>
                    <a:pt x="5153" y="20029"/>
                  </a:lnTo>
                  <a:cubicBezTo>
                    <a:pt x="5153" y="20815"/>
                    <a:pt x="6282" y="21521"/>
                    <a:pt x="7694" y="21561"/>
                  </a:cubicBezTo>
                  <a:cubicBezTo>
                    <a:pt x="9176" y="21600"/>
                    <a:pt x="10376" y="20932"/>
                    <a:pt x="10376" y="20108"/>
                  </a:cubicBezTo>
                  <a:lnTo>
                    <a:pt x="10376" y="14374"/>
                  </a:lnTo>
                  <a:lnTo>
                    <a:pt x="11082" y="14374"/>
                  </a:lnTo>
                  <a:lnTo>
                    <a:pt x="11082" y="20029"/>
                  </a:lnTo>
                  <a:cubicBezTo>
                    <a:pt x="11082" y="20815"/>
                    <a:pt x="12212" y="21521"/>
                    <a:pt x="13624" y="21561"/>
                  </a:cubicBezTo>
                  <a:cubicBezTo>
                    <a:pt x="15106" y="21600"/>
                    <a:pt x="16306" y="20932"/>
                    <a:pt x="16306" y="20108"/>
                  </a:cubicBezTo>
                  <a:lnTo>
                    <a:pt x="16306" y="14374"/>
                  </a:lnTo>
                  <a:lnTo>
                    <a:pt x="21600" y="14374"/>
                  </a:lnTo>
                  <a:close/>
                  <a:moveTo>
                    <a:pt x="16871" y="3299"/>
                  </a:moveTo>
                  <a:lnTo>
                    <a:pt x="16871" y="3299"/>
                  </a:lnTo>
                  <a:cubicBezTo>
                    <a:pt x="17082" y="3299"/>
                    <a:pt x="17224" y="3377"/>
                    <a:pt x="17224" y="3495"/>
                  </a:cubicBezTo>
                  <a:lnTo>
                    <a:pt x="17224" y="8129"/>
                  </a:lnTo>
                  <a:lnTo>
                    <a:pt x="16518" y="7069"/>
                  </a:lnTo>
                  <a:lnTo>
                    <a:pt x="16518" y="3456"/>
                  </a:lnTo>
                  <a:cubicBezTo>
                    <a:pt x="16518" y="3377"/>
                    <a:pt x="16659" y="3299"/>
                    <a:pt x="16871" y="3299"/>
                  </a:cubicBezTo>
                  <a:close/>
                  <a:moveTo>
                    <a:pt x="4518" y="8051"/>
                  </a:moveTo>
                  <a:lnTo>
                    <a:pt x="4518" y="3495"/>
                  </a:lnTo>
                  <a:cubicBezTo>
                    <a:pt x="4518" y="3377"/>
                    <a:pt x="4659" y="3299"/>
                    <a:pt x="4871" y="3299"/>
                  </a:cubicBezTo>
                  <a:cubicBezTo>
                    <a:pt x="5082" y="3299"/>
                    <a:pt x="5224" y="3377"/>
                    <a:pt x="5224" y="3495"/>
                  </a:cubicBezTo>
                  <a:lnTo>
                    <a:pt x="5224" y="6991"/>
                  </a:lnTo>
                  <a:lnTo>
                    <a:pt x="4518" y="8051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483" name="Agrupar 482"/>
          <p:cNvGrpSpPr/>
          <p:nvPr/>
        </p:nvGrpSpPr>
        <p:grpSpPr>
          <a:xfrm>
            <a:off x="9138189" y="3150343"/>
            <a:ext cx="388623" cy="2006041"/>
            <a:chOff x="8842010" y="2769343"/>
            <a:chExt cx="388623" cy="2006041"/>
          </a:xfrm>
          <a:solidFill>
            <a:srgbClr val="4BBCD6"/>
          </a:solidFill>
        </p:grpSpPr>
        <p:sp>
          <p:nvSpPr>
            <p:cNvPr id="484" name="Freeform 3"/>
            <p:cNvSpPr/>
            <p:nvPr/>
          </p:nvSpPr>
          <p:spPr>
            <a:xfrm>
              <a:off x="8849831" y="2977958"/>
              <a:ext cx="357009" cy="697941"/>
            </a:xfrm>
            <a:custGeom>
              <a:avLst/>
              <a:gdLst>
                <a:gd name="connsiteX0" fmla="*/ 252120 w 357009"/>
                <a:gd name="connsiteY0" fmla="*/ 0 h 697941"/>
                <a:gd name="connsiteX1" fmla="*/ 104888 w 357009"/>
                <a:gd name="connsiteY1" fmla="*/ 0 h 697941"/>
                <a:gd name="connsiteX2" fmla="*/ 0 w 357009"/>
                <a:gd name="connsiteY2" fmla="*/ 104889 h 697941"/>
                <a:gd name="connsiteX3" fmla="*/ 0 w 357009"/>
                <a:gd name="connsiteY3" fmla="*/ 255346 h 697941"/>
                <a:gd name="connsiteX4" fmla="*/ 52006 w 357009"/>
                <a:gd name="connsiteY4" fmla="*/ 345922 h 697941"/>
                <a:gd name="connsiteX5" fmla="*/ 64554 w 357009"/>
                <a:gd name="connsiteY5" fmla="*/ 338810 h 697941"/>
                <a:gd name="connsiteX6" fmla="*/ 64554 w 357009"/>
                <a:gd name="connsiteY6" fmla="*/ 114198 h 697941"/>
                <a:gd name="connsiteX7" fmla="*/ 71145 w 357009"/>
                <a:gd name="connsiteY7" fmla="*/ 107619 h 697941"/>
                <a:gd name="connsiteX8" fmla="*/ 77723 w 357009"/>
                <a:gd name="connsiteY8" fmla="*/ 114198 h 697941"/>
                <a:gd name="connsiteX9" fmla="*/ 77723 w 357009"/>
                <a:gd name="connsiteY9" fmla="*/ 648550 h 697941"/>
                <a:gd name="connsiteX10" fmla="*/ 123685 w 357009"/>
                <a:gd name="connsiteY10" fmla="*/ 697941 h 697941"/>
                <a:gd name="connsiteX11" fmla="*/ 172554 w 357009"/>
                <a:gd name="connsiteY11" fmla="*/ 650544 h 697941"/>
                <a:gd name="connsiteX12" fmla="*/ 172554 w 357009"/>
                <a:gd name="connsiteY12" fmla="*/ 379412 h 697941"/>
                <a:gd name="connsiteX13" fmla="*/ 179146 w 357009"/>
                <a:gd name="connsiteY13" fmla="*/ 372821 h 697941"/>
                <a:gd name="connsiteX14" fmla="*/ 185724 w 357009"/>
                <a:gd name="connsiteY14" fmla="*/ 379412 h 697941"/>
                <a:gd name="connsiteX15" fmla="*/ 185724 w 357009"/>
                <a:gd name="connsiteY15" fmla="*/ 648550 h 697941"/>
                <a:gd name="connsiteX16" fmla="*/ 231685 w 357009"/>
                <a:gd name="connsiteY16" fmla="*/ 697941 h 697941"/>
                <a:gd name="connsiteX17" fmla="*/ 280568 w 357009"/>
                <a:gd name="connsiteY17" fmla="*/ 650544 h 697941"/>
                <a:gd name="connsiteX18" fmla="*/ 280568 w 357009"/>
                <a:gd name="connsiteY18" fmla="*/ 114198 h 697941"/>
                <a:gd name="connsiteX19" fmla="*/ 287146 w 357009"/>
                <a:gd name="connsiteY19" fmla="*/ 107619 h 697941"/>
                <a:gd name="connsiteX20" fmla="*/ 293725 w 357009"/>
                <a:gd name="connsiteY20" fmla="*/ 114198 h 697941"/>
                <a:gd name="connsiteX21" fmla="*/ 293725 w 357009"/>
                <a:gd name="connsiteY21" fmla="*/ 338023 h 697941"/>
                <a:gd name="connsiteX22" fmla="*/ 306361 w 357009"/>
                <a:gd name="connsiteY22" fmla="*/ 345097 h 697941"/>
                <a:gd name="connsiteX23" fmla="*/ 357009 w 357009"/>
                <a:gd name="connsiteY23" fmla="*/ 255346 h 697941"/>
                <a:gd name="connsiteX24" fmla="*/ 357009 w 357009"/>
                <a:gd name="connsiteY24" fmla="*/ 104889 h 697941"/>
                <a:gd name="connsiteX25" fmla="*/ 252120 w 357009"/>
                <a:gd name="connsiteY25" fmla="*/ 0 h 6979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</a:cxnLst>
              <a:rect l="l" t="t" r="r" b="b"/>
              <a:pathLst>
                <a:path w="357009" h="697941">
                  <a:moveTo>
                    <a:pt x="252120" y="0"/>
                  </a:moveTo>
                  <a:lnTo>
                    <a:pt x="104888" y="0"/>
                  </a:lnTo>
                  <a:cubicBezTo>
                    <a:pt x="46964" y="0"/>
                    <a:pt x="0" y="46964"/>
                    <a:pt x="0" y="104889"/>
                  </a:cubicBezTo>
                  <a:lnTo>
                    <a:pt x="0" y="255346"/>
                  </a:lnTo>
                  <a:cubicBezTo>
                    <a:pt x="0" y="293992"/>
                    <a:pt x="20890" y="327736"/>
                    <a:pt x="52006" y="345922"/>
                  </a:cubicBezTo>
                  <a:cubicBezTo>
                    <a:pt x="57556" y="349173"/>
                    <a:pt x="64554" y="345236"/>
                    <a:pt x="64554" y="338810"/>
                  </a:cubicBezTo>
                  <a:lnTo>
                    <a:pt x="64554" y="114198"/>
                  </a:lnTo>
                  <a:cubicBezTo>
                    <a:pt x="64554" y="110566"/>
                    <a:pt x="67512" y="107619"/>
                    <a:pt x="71145" y="107619"/>
                  </a:cubicBezTo>
                  <a:cubicBezTo>
                    <a:pt x="74777" y="107619"/>
                    <a:pt x="77723" y="110566"/>
                    <a:pt x="77723" y="114198"/>
                  </a:cubicBezTo>
                  <a:lnTo>
                    <a:pt x="77723" y="648550"/>
                  </a:lnTo>
                  <a:cubicBezTo>
                    <a:pt x="77723" y="674509"/>
                    <a:pt x="97738" y="697153"/>
                    <a:pt x="123685" y="697941"/>
                  </a:cubicBezTo>
                  <a:cubicBezTo>
                    <a:pt x="150532" y="698741"/>
                    <a:pt x="172554" y="677214"/>
                    <a:pt x="172554" y="650544"/>
                  </a:cubicBezTo>
                  <a:lnTo>
                    <a:pt x="172554" y="379412"/>
                  </a:lnTo>
                  <a:cubicBezTo>
                    <a:pt x="172554" y="375780"/>
                    <a:pt x="175514" y="372821"/>
                    <a:pt x="179146" y="372821"/>
                  </a:cubicBezTo>
                  <a:cubicBezTo>
                    <a:pt x="182777" y="372821"/>
                    <a:pt x="185724" y="375780"/>
                    <a:pt x="185724" y="379412"/>
                  </a:cubicBezTo>
                  <a:lnTo>
                    <a:pt x="185724" y="648550"/>
                  </a:lnTo>
                  <a:cubicBezTo>
                    <a:pt x="185724" y="674522"/>
                    <a:pt x="205740" y="697166"/>
                    <a:pt x="231685" y="697941"/>
                  </a:cubicBezTo>
                  <a:cubicBezTo>
                    <a:pt x="258533" y="698741"/>
                    <a:pt x="280568" y="677214"/>
                    <a:pt x="280568" y="650544"/>
                  </a:cubicBezTo>
                  <a:lnTo>
                    <a:pt x="280568" y="114198"/>
                  </a:lnTo>
                  <a:cubicBezTo>
                    <a:pt x="280568" y="110566"/>
                    <a:pt x="283514" y="107619"/>
                    <a:pt x="287146" y="107619"/>
                  </a:cubicBezTo>
                  <a:cubicBezTo>
                    <a:pt x="290779" y="107619"/>
                    <a:pt x="293725" y="110566"/>
                    <a:pt x="293725" y="114198"/>
                  </a:cubicBezTo>
                  <a:lnTo>
                    <a:pt x="293725" y="338023"/>
                  </a:lnTo>
                  <a:cubicBezTo>
                    <a:pt x="293725" y="344500"/>
                    <a:pt x="300825" y="348450"/>
                    <a:pt x="306361" y="345097"/>
                  </a:cubicBezTo>
                  <a:cubicBezTo>
                    <a:pt x="336715" y="326732"/>
                    <a:pt x="357009" y="293420"/>
                    <a:pt x="357009" y="255346"/>
                  </a:cubicBezTo>
                  <a:lnTo>
                    <a:pt x="357009" y="104889"/>
                  </a:lnTo>
                  <a:cubicBezTo>
                    <a:pt x="357009" y="46964"/>
                    <a:pt x="310057" y="0"/>
                    <a:pt x="252120" y="0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85" name="Freeform 3"/>
            <p:cNvSpPr/>
            <p:nvPr/>
          </p:nvSpPr>
          <p:spPr>
            <a:xfrm>
              <a:off x="8935924" y="2769343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51 w 185890"/>
                <a:gd name="connsiteY1" fmla="*/ 185877 h 185877"/>
                <a:gd name="connsiteX2" fmla="*/ 0 w 185890"/>
                <a:gd name="connsiteY2" fmla="*/ 92938 h 185877"/>
                <a:gd name="connsiteX3" fmla="*/ 92951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72" y="185877"/>
                    <a:pt x="92951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51" y="0"/>
                  </a:cubicBezTo>
                  <a:cubicBezTo>
                    <a:pt x="144272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86" name="Freeform 3"/>
            <p:cNvSpPr/>
            <p:nvPr/>
          </p:nvSpPr>
          <p:spPr>
            <a:xfrm>
              <a:off x="8943588" y="3859372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39 w 185890"/>
                <a:gd name="connsiteY1" fmla="*/ 185877 h 185877"/>
                <a:gd name="connsiteX2" fmla="*/ 0 w 185890"/>
                <a:gd name="connsiteY2" fmla="*/ 92938 h 185877"/>
                <a:gd name="connsiteX3" fmla="*/ 92939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72" y="185877"/>
                    <a:pt x="92939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39" y="0"/>
                  </a:cubicBezTo>
                  <a:cubicBezTo>
                    <a:pt x="144272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87" name="Figura"/>
            <p:cNvSpPr/>
            <p:nvPr/>
          </p:nvSpPr>
          <p:spPr>
            <a:xfrm>
              <a:off x="8842010" y="4078098"/>
              <a:ext cx="388623" cy="697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21600" y="14374"/>
                  </a:moveTo>
                  <a:lnTo>
                    <a:pt x="18776" y="10329"/>
                  </a:lnTo>
                  <a:cubicBezTo>
                    <a:pt x="19976" y="9740"/>
                    <a:pt x="20753" y="8876"/>
                    <a:pt x="20753" y="7894"/>
                  </a:cubicBezTo>
                  <a:lnTo>
                    <a:pt x="20753" y="3260"/>
                  </a:lnTo>
                  <a:cubicBezTo>
                    <a:pt x="20753" y="1453"/>
                    <a:pt x="18141" y="0"/>
                    <a:pt x="14894" y="0"/>
                  </a:cubicBezTo>
                  <a:lnTo>
                    <a:pt x="6706" y="0"/>
                  </a:lnTo>
                  <a:cubicBezTo>
                    <a:pt x="3459" y="0"/>
                    <a:pt x="847" y="1453"/>
                    <a:pt x="847" y="3260"/>
                  </a:cubicBezTo>
                  <a:lnTo>
                    <a:pt x="847" y="7894"/>
                  </a:lnTo>
                  <a:cubicBezTo>
                    <a:pt x="847" y="8876"/>
                    <a:pt x="1624" y="9740"/>
                    <a:pt x="2824" y="10329"/>
                  </a:cubicBezTo>
                  <a:lnTo>
                    <a:pt x="0" y="14374"/>
                  </a:lnTo>
                  <a:lnTo>
                    <a:pt x="5153" y="14374"/>
                  </a:lnTo>
                  <a:lnTo>
                    <a:pt x="5153" y="20029"/>
                  </a:lnTo>
                  <a:cubicBezTo>
                    <a:pt x="5153" y="20815"/>
                    <a:pt x="6282" y="21521"/>
                    <a:pt x="7694" y="21561"/>
                  </a:cubicBezTo>
                  <a:cubicBezTo>
                    <a:pt x="9176" y="21600"/>
                    <a:pt x="10376" y="20932"/>
                    <a:pt x="10376" y="20108"/>
                  </a:cubicBezTo>
                  <a:lnTo>
                    <a:pt x="10376" y="14374"/>
                  </a:lnTo>
                  <a:lnTo>
                    <a:pt x="11082" y="14374"/>
                  </a:lnTo>
                  <a:lnTo>
                    <a:pt x="11082" y="20029"/>
                  </a:lnTo>
                  <a:cubicBezTo>
                    <a:pt x="11082" y="20815"/>
                    <a:pt x="12212" y="21521"/>
                    <a:pt x="13624" y="21561"/>
                  </a:cubicBezTo>
                  <a:cubicBezTo>
                    <a:pt x="15106" y="21600"/>
                    <a:pt x="16306" y="20932"/>
                    <a:pt x="16306" y="20108"/>
                  </a:cubicBezTo>
                  <a:lnTo>
                    <a:pt x="16306" y="14374"/>
                  </a:lnTo>
                  <a:lnTo>
                    <a:pt x="21600" y="14374"/>
                  </a:lnTo>
                  <a:close/>
                  <a:moveTo>
                    <a:pt x="16871" y="3299"/>
                  </a:moveTo>
                  <a:lnTo>
                    <a:pt x="16871" y="3299"/>
                  </a:lnTo>
                  <a:cubicBezTo>
                    <a:pt x="17082" y="3299"/>
                    <a:pt x="17224" y="3377"/>
                    <a:pt x="17224" y="3495"/>
                  </a:cubicBezTo>
                  <a:lnTo>
                    <a:pt x="17224" y="8129"/>
                  </a:lnTo>
                  <a:lnTo>
                    <a:pt x="16518" y="7069"/>
                  </a:lnTo>
                  <a:lnTo>
                    <a:pt x="16518" y="3456"/>
                  </a:lnTo>
                  <a:cubicBezTo>
                    <a:pt x="16518" y="3377"/>
                    <a:pt x="16659" y="3299"/>
                    <a:pt x="16871" y="3299"/>
                  </a:cubicBezTo>
                  <a:close/>
                  <a:moveTo>
                    <a:pt x="4518" y="8051"/>
                  </a:moveTo>
                  <a:lnTo>
                    <a:pt x="4518" y="3495"/>
                  </a:lnTo>
                  <a:cubicBezTo>
                    <a:pt x="4518" y="3377"/>
                    <a:pt x="4659" y="3299"/>
                    <a:pt x="4871" y="3299"/>
                  </a:cubicBezTo>
                  <a:cubicBezTo>
                    <a:pt x="5082" y="3299"/>
                    <a:pt x="5224" y="3377"/>
                    <a:pt x="5224" y="3495"/>
                  </a:cubicBezTo>
                  <a:lnTo>
                    <a:pt x="5224" y="6991"/>
                  </a:lnTo>
                  <a:lnTo>
                    <a:pt x="4518" y="8051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488" name="Agrupar 487"/>
          <p:cNvGrpSpPr/>
          <p:nvPr/>
        </p:nvGrpSpPr>
        <p:grpSpPr>
          <a:xfrm>
            <a:off x="8743895" y="3150343"/>
            <a:ext cx="389217" cy="2006041"/>
            <a:chOff x="8447716" y="2769343"/>
            <a:chExt cx="389217" cy="2006041"/>
          </a:xfrm>
          <a:solidFill>
            <a:srgbClr val="78278F"/>
          </a:solidFill>
        </p:grpSpPr>
        <p:sp>
          <p:nvSpPr>
            <p:cNvPr id="489" name="Freeform 3"/>
            <p:cNvSpPr/>
            <p:nvPr/>
          </p:nvSpPr>
          <p:spPr>
            <a:xfrm>
              <a:off x="8447716" y="2977958"/>
              <a:ext cx="357009" cy="697941"/>
            </a:xfrm>
            <a:custGeom>
              <a:avLst/>
              <a:gdLst>
                <a:gd name="connsiteX0" fmla="*/ 252120 w 357009"/>
                <a:gd name="connsiteY0" fmla="*/ 0 h 697941"/>
                <a:gd name="connsiteX1" fmla="*/ 104888 w 357009"/>
                <a:gd name="connsiteY1" fmla="*/ 0 h 697941"/>
                <a:gd name="connsiteX2" fmla="*/ 0 w 357009"/>
                <a:gd name="connsiteY2" fmla="*/ 104889 h 697941"/>
                <a:gd name="connsiteX3" fmla="*/ 0 w 357009"/>
                <a:gd name="connsiteY3" fmla="*/ 255346 h 697941"/>
                <a:gd name="connsiteX4" fmla="*/ 52006 w 357009"/>
                <a:gd name="connsiteY4" fmla="*/ 345922 h 697941"/>
                <a:gd name="connsiteX5" fmla="*/ 64554 w 357009"/>
                <a:gd name="connsiteY5" fmla="*/ 338810 h 697941"/>
                <a:gd name="connsiteX6" fmla="*/ 64554 w 357009"/>
                <a:gd name="connsiteY6" fmla="*/ 114198 h 697941"/>
                <a:gd name="connsiteX7" fmla="*/ 71145 w 357009"/>
                <a:gd name="connsiteY7" fmla="*/ 107619 h 697941"/>
                <a:gd name="connsiteX8" fmla="*/ 77723 w 357009"/>
                <a:gd name="connsiteY8" fmla="*/ 114198 h 697941"/>
                <a:gd name="connsiteX9" fmla="*/ 77723 w 357009"/>
                <a:gd name="connsiteY9" fmla="*/ 648550 h 697941"/>
                <a:gd name="connsiteX10" fmla="*/ 123685 w 357009"/>
                <a:gd name="connsiteY10" fmla="*/ 697941 h 697941"/>
                <a:gd name="connsiteX11" fmla="*/ 172554 w 357009"/>
                <a:gd name="connsiteY11" fmla="*/ 650544 h 697941"/>
                <a:gd name="connsiteX12" fmla="*/ 172554 w 357009"/>
                <a:gd name="connsiteY12" fmla="*/ 379412 h 697941"/>
                <a:gd name="connsiteX13" fmla="*/ 179146 w 357009"/>
                <a:gd name="connsiteY13" fmla="*/ 372821 h 697941"/>
                <a:gd name="connsiteX14" fmla="*/ 185724 w 357009"/>
                <a:gd name="connsiteY14" fmla="*/ 379412 h 697941"/>
                <a:gd name="connsiteX15" fmla="*/ 185724 w 357009"/>
                <a:gd name="connsiteY15" fmla="*/ 648550 h 697941"/>
                <a:gd name="connsiteX16" fmla="*/ 231685 w 357009"/>
                <a:gd name="connsiteY16" fmla="*/ 697941 h 697941"/>
                <a:gd name="connsiteX17" fmla="*/ 280555 w 357009"/>
                <a:gd name="connsiteY17" fmla="*/ 650544 h 697941"/>
                <a:gd name="connsiteX18" fmla="*/ 280555 w 357009"/>
                <a:gd name="connsiteY18" fmla="*/ 114198 h 697941"/>
                <a:gd name="connsiteX19" fmla="*/ 287146 w 357009"/>
                <a:gd name="connsiteY19" fmla="*/ 107619 h 697941"/>
                <a:gd name="connsiteX20" fmla="*/ 293725 w 357009"/>
                <a:gd name="connsiteY20" fmla="*/ 114198 h 697941"/>
                <a:gd name="connsiteX21" fmla="*/ 293725 w 357009"/>
                <a:gd name="connsiteY21" fmla="*/ 338023 h 697941"/>
                <a:gd name="connsiteX22" fmla="*/ 306361 w 357009"/>
                <a:gd name="connsiteY22" fmla="*/ 345097 h 697941"/>
                <a:gd name="connsiteX23" fmla="*/ 357009 w 357009"/>
                <a:gd name="connsiteY23" fmla="*/ 255346 h 697941"/>
                <a:gd name="connsiteX24" fmla="*/ 357009 w 357009"/>
                <a:gd name="connsiteY24" fmla="*/ 104889 h 697941"/>
                <a:gd name="connsiteX25" fmla="*/ 252120 w 357009"/>
                <a:gd name="connsiteY25" fmla="*/ 0 h 6979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</a:cxnLst>
              <a:rect l="l" t="t" r="r" b="b"/>
              <a:pathLst>
                <a:path w="357009" h="697941">
                  <a:moveTo>
                    <a:pt x="252120" y="0"/>
                  </a:moveTo>
                  <a:lnTo>
                    <a:pt x="104888" y="0"/>
                  </a:lnTo>
                  <a:cubicBezTo>
                    <a:pt x="46964" y="0"/>
                    <a:pt x="0" y="46964"/>
                    <a:pt x="0" y="104889"/>
                  </a:cubicBezTo>
                  <a:lnTo>
                    <a:pt x="0" y="255346"/>
                  </a:lnTo>
                  <a:cubicBezTo>
                    <a:pt x="0" y="293992"/>
                    <a:pt x="20890" y="327736"/>
                    <a:pt x="52006" y="345922"/>
                  </a:cubicBezTo>
                  <a:cubicBezTo>
                    <a:pt x="57556" y="349173"/>
                    <a:pt x="64554" y="345236"/>
                    <a:pt x="64554" y="338810"/>
                  </a:cubicBezTo>
                  <a:lnTo>
                    <a:pt x="64554" y="114198"/>
                  </a:lnTo>
                  <a:cubicBezTo>
                    <a:pt x="64554" y="110566"/>
                    <a:pt x="67500" y="107619"/>
                    <a:pt x="71145" y="107619"/>
                  </a:cubicBezTo>
                  <a:cubicBezTo>
                    <a:pt x="74777" y="107619"/>
                    <a:pt x="77723" y="110566"/>
                    <a:pt x="77723" y="114198"/>
                  </a:cubicBezTo>
                  <a:lnTo>
                    <a:pt x="77723" y="648550"/>
                  </a:lnTo>
                  <a:cubicBezTo>
                    <a:pt x="77723" y="674509"/>
                    <a:pt x="97738" y="697153"/>
                    <a:pt x="123685" y="697941"/>
                  </a:cubicBezTo>
                  <a:cubicBezTo>
                    <a:pt x="150532" y="698741"/>
                    <a:pt x="172554" y="677214"/>
                    <a:pt x="172554" y="650544"/>
                  </a:cubicBezTo>
                  <a:lnTo>
                    <a:pt x="172554" y="379412"/>
                  </a:lnTo>
                  <a:cubicBezTo>
                    <a:pt x="172554" y="375780"/>
                    <a:pt x="175500" y="372821"/>
                    <a:pt x="179146" y="372821"/>
                  </a:cubicBezTo>
                  <a:cubicBezTo>
                    <a:pt x="182777" y="372821"/>
                    <a:pt x="185724" y="375780"/>
                    <a:pt x="185724" y="379412"/>
                  </a:cubicBezTo>
                  <a:lnTo>
                    <a:pt x="185724" y="648550"/>
                  </a:lnTo>
                  <a:cubicBezTo>
                    <a:pt x="185724" y="674522"/>
                    <a:pt x="205740" y="697166"/>
                    <a:pt x="231685" y="697941"/>
                  </a:cubicBezTo>
                  <a:cubicBezTo>
                    <a:pt x="258533" y="698741"/>
                    <a:pt x="280555" y="677214"/>
                    <a:pt x="280555" y="650544"/>
                  </a:cubicBezTo>
                  <a:lnTo>
                    <a:pt x="280555" y="114198"/>
                  </a:lnTo>
                  <a:cubicBezTo>
                    <a:pt x="280555" y="110566"/>
                    <a:pt x="283514" y="107619"/>
                    <a:pt x="287146" y="107619"/>
                  </a:cubicBezTo>
                  <a:cubicBezTo>
                    <a:pt x="290779" y="107619"/>
                    <a:pt x="293725" y="110566"/>
                    <a:pt x="293725" y="114198"/>
                  </a:cubicBezTo>
                  <a:lnTo>
                    <a:pt x="293725" y="338023"/>
                  </a:lnTo>
                  <a:cubicBezTo>
                    <a:pt x="293725" y="344500"/>
                    <a:pt x="300825" y="348450"/>
                    <a:pt x="306361" y="345097"/>
                  </a:cubicBezTo>
                  <a:cubicBezTo>
                    <a:pt x="336715" y="326732"/>
                    <a:pt x="357009" y="293420"/>
                    <a:pt x="357009" y="255346"/>
                  </a:cubicBezTo>
                  <a:lnTo>
                    <a:pt x="357009" y="104889"/>
                  </a:lnTo>
                  <a:cubicBezTo>
                    <a:pt x="357009" y="46964"/>
                    <a:pt x="310057" y="0"/>
                    <a:pt x="252120" y="0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90" name="Freeform 3"/>
            <p:cNvSpPr/>
            <p:nvPr/>
          </p:nvSpPr>
          <p:spPr>
            <a:xfrm>
              <a:off x="8533809" y="2769343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51 w 185890"/>
                <a:gd name="connsiteY1" fmla="*/ 185877 h 185877"/>
                <a:gd name="connsiteX2" fmla="*/ 0 w 185890"/>
                <a:gd name="connsiteY2" fmla="*/ 92938 h 185877"/>
                <a:gd name="connsiteX3" fmla="*/ 92951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72" y="185877"/>
                    <a:pt x="92951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51" y="0"/>
                  </a:cubicBezTo>
                  <a:cubicBezTo>
                    <a:pt x="144272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91" name="Freeform 3"/>
            <p:cNvSpPr/>
            <p:nvPr/>
          </p:nvSpPr>
          <p:spPr>
            <a:xfrm>
              <a:off x="8545306" y="3859372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39 w 185890"/>
                <a:gd name="connsiteY1" fmla="*/ 185877 h 185877"/>
                <a:gd name="connsiteX2" fmla="*/ 0 w 185890"/>
                <a:gd name="connsiteY2" fmla="*/ 92938 h 185877"/>
                <a:gd name="connsiteX3" fmla="*/ 92939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72" y="185877"/>
                    <a:pt x="92939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39" y="0"/>
                  </a:cubicBezTo>
                  <a:cubicBezTo>
                    <a:pt x="144272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92" name="Figura"/>
            <p:cNvSpPr/>
            <p:nvPr/>
          </p:nvSpPr>
          <p:spPr>
            <a:xfrm>
              <a:off x="8448310" y="4078098"/>
              <a:ext cx="388623" cy="697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21600" y="14374"/>
                  </a:moveTo>
                  <a:lnTo>
                    <a:pt x="18776" y="10329"/>
                  </a:lnTo>
                  <a:cubicBezTo>
                    <a:pt x="19976" y="9740"/>
                    <a:pt x="20753" y="8876"/>
                    <a:pt x="20753" y="7894"/>
                  </a:cubicBezTo>
                  <a:lnTo>
                    <a:pt x="20753" y="3260"/>
                  </a:lnTo>
                  <a:cubicBezTo>
                    <a:pt x="20753" y="1453"/>
                    <a:pt x="18141" y="0"/>
                    <a:pt x="14894" y="0"/>
                  </a:cubicBezTo>
                  <a:lnTo>
                    <a:pt x="6706" y="0"/>
                  </a:lnTo>
                  <a:cubicBezTo>
                    <a:pt x="3459" y="0"/>
                    <a:pt x="847" y="1453"/>
                    <a:pt x="847" y="3260"/>
                  </a:cubicBezTo>
                  <a:lnTo>
                    <a:pt x="847" y="7894"/>
                  </a:lnTo>
                  <a:cubicBezTo>
                    <a:pt x="847" y="8876"/>
                    <a:pt x="1624" y="9740"/>
                    <a:pt x="2824" y="10329"/>
                  </a:cubicBezTo>
                  <a:lnTo>
                    <a:pt x="0" y="14374"/>
                  </a:lnTo>
                  <a:lnTo>
                    <a:pt x="5153" y="14374"/>
                  </a:lnTo>
                  <a:lnTo>
                    <a:pt x="5153" y="20029"/>
                  </a:lnTo>
                  <a:cubicBezTo>
                    <a:pt x="5153" y="20815"/>
                    <a:pt x="6282" y="21521"/>
                    <a:pt x="7694" y="21561"/>
                  </a:cubicBezTo>
                  <a:cubicBezTo>
                    <a:pt x="9176" y="21600"/>
                    <a:pt x="10376" y="20932"/>
                    <a:pt x="10376" y="20108"/>
                  </a:cubicBezTo>
                  <a:lnTo>
                    <a:pt x="10376" y="14374"/>
                  </a:lnTo>
                  <a:lnTo>
                    <a:pt x="11082" y="14374"/>
                  </a:lnTo>
                  <a:lnTo>
                    <a:pt x="11082" y="20029"/>
                  </a:lnTo>
                  <a:cubicBezTo>
                    <a:pt x="11082" y="20815"/>
                    <a:pt x="12212" y="21521"/>
                    <a:pt x="13624" y="21561"/>
                  </a:cubicBezTo>
                  <a:cubicBezTo>
                    <a:pt x="15106" y="21600"/>
                    <a:pt x="16306" y="20932"/>
                    <a:pt x="16306" y="20108"/>
                  </a:cubicBezTo>
                  <a:lnTo>
                    <a:pt x="16306" y="14374"/>
                  </a:lnTo>
                  <a:lnTo>
                    <a:pt x="21600" y="14374"/>
                  </a:lnTo>
                  <a:close/>
                  <a:moveTo>
                    <a:pt x="16871" y="3299"/>
                  </a:moveTo>
                  <a:lnTo>
                    <a:pt x="16871" y="3299"/>
                  </a:lnTo>
                  <a:cubicBezTo>
                    <a:pt x="17082" y="3299"/>
                    <a:pt x="17224" y="3377"/>
                    <a:pt x="17224" y="3495"/>
                  </a:cubicBezTo>
                  <a:lnTo>
                    <a:pt x="17224" y="8129"/>
                  </a:lnTo>
                  <a:lnTo>
                    <a:pt x="16518" y="7069"/>
                  </a:lnTo>
                  <a:lnTo>
                    <a:pt x="16518" y="3456"/>
                  </a:lnTo>
                  <a:cubicBezTo>
                    <a:pt x="16447" y="3377"/>
                    <a:pt x="16659" y="3299"/>
                    <a:pt x="16871" y="3299"/>
                  </a:cubicBezTo>
                  <a:close/>
                  <a:moveTo>
                    <a:pt x="4447" y="8051"/>
                  </a:moveTo>
                  <a:lnTo>
                    <a:pt x="4447" y="3495"/>
                  </a:lnTo>
                  <a:cubicBezTo>
                    <a:pt x="4447" y="3377"/>
                    <a:pt x="4588" y="3299"/>
                    <a:pt x="4800" y="3299"/>
                  </a:cubicBezTo>
                  <a:cubicBezTo>
                    <a:pt x="5012" y="3299"/>
                    <a:pt x="5153" y="3377"/>
                    <a:pt x="5153" y="3495"/>
                  </a:cubicBezTo>
                  <a:lnTo>
                    <a:pt x="5153" y="6991"/>
                  </a:lnTo>
                  <a:lnTo>
                    <a:pt x="4447" y="8051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493" name="Agrupar 492"/>
          <p:cNvGrpSpPr/>
          <p:nvPr/>
        </p:nvGrpSpPr>
        <p:grpSpPr>
          <a:xfrm>
            <a:off x="8338089" y="3150343"/>
            <a:ext cx="388623" cy="2006041"/>
            <a:chOff x="8041910" y="2769343"/>
            <a:chExt cx="388623" cy="2006041"/>
          </a:xfrm>
          <a:solidFill>
            <a:srgbClr val="FD6430"/>
          </a:solidFill>
        </p:grpSpPr>
        <p:sp>
          <p:nvSpPr>
            <p:cNvPr id="494" name="Freeform 3"/>
            <p:cNvSpPr/>
            <p:nvPr/>
          </p:nvSpPr>
          <p:spPr>
            <a:xfrm>
              <a:off x="8045601" y="2977958"/>
              <a:ext cx="357009" cy="697941"/>
            </a:xfrm>
            <a:custGeom>
              <a:avLst/>
              <a:gdLst>
                <a:gd name="connsiteX0" fmla="*/ 252120 w 357009"/>
                <a:gd name="connsiteY0" fmla="*/ 0 h 697941"/>
                <a:gd name="connsiteX1" fmla="*/ 104888 w 357009"/>
                <a:gd name="connsiteY1" fmla="*/ 0 h 697941"/>
                <a:gd name="connsiteX2" fmla="*/ 0 w 357009"/>
                <a:gd name="connsiteY2" fmla="*/ 104889 h 697941"/>
                <a:gd name="connsiteX3" fmla="*/ 0 w 357009"/>
                <a:gd name="connsiteY3" fmla="*/ 255346 h 697941"/>
                <a:gd name="connsiteX4" fmla="*/ 52006 w 357009"/>
                <a:gd name="connsiteY4" fmla="*/ 345922 h 697941"/>
                <a:gd name="connsiteX5" fmla="*/ 64554 w 357009"/>
                <a:gd name="connsiteY5" fmla="*/ 338810 h 697941"/>
                <a:gd name="connsiteX6" fmla="*/ 64554 w 357009"/>
                <a:gd name="connsiteY6" fmla="*/ 114198 h 697941"/>
                <a:gd name="connsiteX7" fmla="*/ 71145 w 357009"/>
                <a:gd name="connsiteY7" fmla="*/ 107619 h 697941"/>
                <a:gd name="connsiteX8" fmla="*/ 77723 w 357009"/>
                <a:gd name="connsiteY8" fmla="*/ 114198 h 697941"/>
                <a:gd name="connsiteX9" fmla="*/ 77723 w 357009"/>
                <a:gd name="connsiteY9" fmla="*/ 648550 h 697941"/>
                <a:gd name="connsiteX10" fmla="*/ 123685 w 357009"/>
                <a:gd name="connsiteY10" fmla="*/ 697941 h 697941"/>
                <a:gd name="connsiteX11" fmla="*/ 172554 w 357009"/>
                <a:gd name="connsiteY11" fmla="*/ 650544 h 697941"/>
                <a:gd name="connsiteX12" fmla="*/ 172554 w 357009"/>
                <a:gd name="connsiteY12" fmla="*/ 379412 h 697941"/>
                <a:gd name="connsiteX13" fmla="*/ 179146 w 357009"/>
                <a:gd name="connsiteY13" fmla="*/ 372821 h 697941"/>
                <a:gd name="connsiteX14" fmla="*/ 185724 w 357009"/>
                <a:gd name="connsiteY14" fmla="*/ 379412 h 697941"/>
                <a:gd name="connsiteX15" fmla="*/ 185724 w 357009"/>
                <a:gd name="connsiteY15" fmla="*/ 648550 h 697941"/>
                <a:gd name="connsiteX16" fmla="*/ 231685 w 357009"/>
                <a:gd name="connsiteY16" fmla="*/ 697941 h 697941"/>
                <a:gd name="connsiteX17" fmla="*/ 280555 w 357009"/>
                <a:gd name="connsiteY17" fmla="*/ 650544 h 697941"/>
                <a:gd name="connsiteX18" fmla="*/ 280555 w 357009"/>
                <a:gd name="connsiteY18" fmla="*/ 114198 h 697941"/>
                <a:gd name="connsiteX19" fmla="*/ 287146 w 357009"/>
                <a:gd name="connsiteY19" fmla="*/ 107619 h 697941"/>
                <a:gd name="connsiteX20" fmla="*/ 293725 w 357009"/>
                <a:gd name="connsiteY20" fmla="*/ 114198 h 697941"/>
                <a:gd name="connsiteX21" fmla="*/ 293725 w 357009"/>
                <a:gd name="connsiteY21" fmla="*/ 338023 h 697941"/>
                <a:gd name="connsiteX22" fmla="*/ 306361 w 357009"/>
                <a:gd name="connsiteY22" fmla="*/ 345097 h 697941"/>
                <a:gd name="connsiteX23" fmla="*/ 357009 w 357009"/>
                <a:gd name="connsiteY23" fmla="*/ 255346 h 697941"/>
                <a:gd name="connsiteX24" fmla="*/ 357009 w 357009"/>
                <a:gd name="connsiteY24" fmla="*/ 104889 h 697941"/>
                <a:gd name="connsiteX25" fmla="*/ 252120 w 357009"/>
                <a:gd name="connsiteY25" fmla="*/ 0 h 6979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</a:cxnLst>
              <a:rect l="l" t="t" r="r" b="b"/>
              <a:pathLst>
                <a:path w="357009" h="697941">
                  <a:moveTo>
                    <a:pt x="252120" y="0"/>
                  </a:moveTo>
                  <a:lnTo>
                    <a:pt x="104888" y="0"/>
                  </a:lnTo>
                  <a:cubicBezTo>
                    <a:pt x="46964" y="0"/>
                    <a:pt x="0" y="46964"/>
                    <a:pt x="0" y="104889"/>
                  </a:cubicBezTo>
                  <a:lnTo>
                    <a:pt x="0" y="255346"/>
                  </a:lnTo>
                  <a:cubicBezTo>
                    <a:pt x="0" y="293992"/>
                    <a:pt x="20890" y="327736"/>
                    <a:pt x="52006" y="345922"/>
                  </a:cubicBezTo>
                  <a:cubicBezTo>
                    <a:pt x="57556" y="349173"/>
                    <a:pt x="64554" y="345236"/>
                    <a:pt x="64554" y="338810"/>
                  </a:cubicBezTo>
                  <a:lnTo>
                    <a:pt x="64554" y="114198"/>
                  </a:lnTo>
                  <a:cubicBezTo>
                    <a:pt x="64554" y="110566"/>
                    <a:pt x="67500" y="107619"/>
                    <a:pt x="71145" y="107619"/>
                  </a:cubicBezTo>
                  <a:cubicBezTo>
                    <a:pt x="74777" y="107619"/>
                    <a:pt x="77723" y="110566"/>
                    <a:pt x="77723" y="114198"/>
                  </a:cubicBezTo>
                  <a:lnTo>
                    <a:pt x="77723" y="648550"/>
                  </a:lnTo>
                  <a:cubicBezTo>
                    <a:pt x="77723" y="674509"/>
                    <a:pt x="97726" y="697153"/>
                    <a:pt x="123685" y="697941"/>
                  </a:cubicBezTo>
                  <a:cubicBezTo>
                    <a:pt x="150532" y="698741"/>
                    <a:pt x="172554" y="677214"/>
                    <a:pt x="172554" y="650544"/>
                  </a:cubicBezTo>
                  <a:lnTo>
                    <a:pt x="172554" y="379412"/>
                  </a:lnTo>
                  <a:cubicBezTo>
                    <a:pt x="172554" y="375780"/>
                    <a:pt x="175500" y="372821"/>
                    <a:pt x="179146" y="372821"/>
                  </a:cubicBezTo>
                  <a:cubicBezTo>
                    <a:pt x="182777" y="372821"/>
                    <a:pt x="185724" y="375780"/>
                    <a:pt x="185724" y="379412"/>
                  </a:cubicBezTo>
                  <a:lnTo>
                    <a:pt x="185724" y="648550"/>
                  </a:lnTo>
                  <a:cubicBezTo>
                    <a:pt x="185724" y="674522"/>
                    <a:pt x="205726" y="697166"/>
                    <a:pt x="231685" y="697941"/>
                  </a:cubicBezTo>
                  <a:cubicBezTo>
                    <a:pt x="258533" y="698741"/>
                    <a:pt x="280555" y="677214"/>
                    <a:pt x="280555" y="650544"/>
                  </a:cubicBezTo>
                  <a:lnTo>
                    <a:pt x="280555" y="114198"/>
                  </a:lnTo>
                  <a:cubicBezTo>
                    <a:pt x="280555" y="110566"/>
                    <a:pt x="283514" y="107619"/>
                    <a:pt x="287146" y="107619"/>
                  </a:cubicBezTo>
                  <a:cubicBezTo>
                    <a:pt x="290779" y="107619"/>
                    <a:pt x="293725" y="110566"/>
                    <a:pt x="293725" y="114198"/>
                  </a:cubicBezTo>
                  <a:lnTo>
                    <a:pt x="293725" y="338023"/>
                  </a:lnTo>
                  <a:cubicBezTo>
                    <a:pt x="293725" y="344500"/>
                    <a:pt x="300825" y="348450"/>
                    <a:pt x="306361" y="345097"/>
                  </a:cubicBezTo>
                  <a:cubicBezTo>
                    <a:pt x="336715" y="326732"/>
                    <a:pt x="357009" y="293420"/>
                    <a:pt x="357009" y="255346"/>
                  </a:cubicBezTo>
                  <a:lnTo>
                    <a:pt x="357009" y="104889"/>
                  </a:lnTo>
                  <a:cubicBezTo>
                    <a:pt x="357009" y="46964"/>
                    <a:pt x="310057" y="0"/>
                    <a:pt x="252120" y="0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95" name="Freeform 3"/>
            <p:cNvSpPr/>
            <p:nvPr/>
          </p:nvSpPr>
          <p:spPr>
            <a:xfrm>
              <a:off x="8131695" y="2769343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39 w 185890"/>
                <a:gd name="connsiteY1" fmla="*/ 185877 h 185877"/>
                <a:gd name="connsiteX2" fmla="*/ 0 w 185890"/>
                <a:gd name="connsiteY2" fmla="*/ 92938 h 185877"/>
                <a:gd name="connsiteX3" fmla="*/ 92939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72" y="185877"/>
                    <a:pt x="92939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39" y="0"/>
                  </a:cubicBezTo>
                  <a:cubicBezTo>
                    <a:pt x="144272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96" name="Freeform 3"/>
            <p:cNvSpPr/>
            <p:nvPr/>
          </p:nvSpPr>
          <p:spPr>
            <a:xfrm>
              <a:off x="8147017" y="3859372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51 w 185890"/>
                <a:gd name="connsiteY1" fmla="*/ 185877 h 185877"/>
                <a:gd name="connsiteX2" fmla="*/ 0 w 185890"/>
                <a:gd name="connsiteY2" fmla="*/ 92938 h 185877"/>
                <a:gd name="connsiteX3" fmla="*/ 92951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84" y="185877"/>
                    <a:pt x="92951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51" y="0"/>
                  </a:cubicBezTo>
                  <a:cubicBezTo>
                    <a:pt x="144284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497" name="Figura"/>
            <p:cNvSpPr/>
            <p:nvPr/>
          </p:nvSpPr>
          <p:spPr>
            <a:xfrm>
              <a:off x="8041910" y="4078098"/>
              <a:ext cx="388623" cy="697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21600" y="14374"/>
                  </a:moveTo>
                  <a:lnTo>
                    <a:pt x="18776" y="10329"/>
                  </a:lnTo>
                  <a:cubicBezTo>
                    <a:pt x="19976" y="9740"/>
                    <a:pt x="20753" y="8876"/>
                    <a:pt x="20753" y="7894"/>
                  </a:cubicBezTo>
                  <a:lnTo>
                    <a:pt x="20753" y="3260"/>
                  </a:lnTo>
                  <a:cubicBezTo>
                    <a:pt x="20753" y="1453"/>
                    <a:pt x="18141" y="0"/>
                    <a:pt x="14894" y="0"/>
                  </a:cubicBezTo>
                  <a:lnTo>
                    <a:pt x="6706" y="0"/>
                  </a:lnTo>
                  <a:cubicBezTo>
                    <a:pt x="3459" y="0"/>
                    <a:pt x="847" y="1453"/>
                    <a:pt x="847" y="3260"/>
                  </a:cubicBezTo>
                  <a:lnTo>
                    <a:pt x="847" y="7894"/>
                  </a:lnTo>
                  <a:cubicBezTo>
                    <a:pt x="847" y="8876"/>
                    <a:pt x="1624" y="9740"/>
                    <a:pt x="2824" y="10329"/>
                  </a:cubicBezTo>
                  <a:lnTo>
                    <a:pt x="0" y="14374"/>
                  </a:lnTo>
                  <a:lnTo>
                    <a:pt x="5153" y="14374"/>
                  </a:lnTo>
                  <a:lnTo>
                    <a:pt x="5153" y="20029"/>
                  </a:lnTo>
                  <a:cubicBezTo>
                    <a:pt x="5153" y="20815"/>
                    <a:pt x="6282" y="21521"/>
                    <a:pt x="7694" y="21561"/>
                  </a:cubicBezTo>
                  <a:cubicBezTo>
                    <a:pt x="9176" y="21600"/>
                    <a:pt x="10376" y="20932"/>
                    <a:pt x="10376" y="20108"/>
                  </a:cubicBezTo>
                  <a:lnTo>
                    <a:pt x="10376" y="14374"/>
                  </a:lnTo>
                  <a:lnTo>
                    <a:pt x="11082" y="14374"/>
                  </a:lnTo>
                  <a:lnTo>
                    <a:pt x="11082" y="20029"/>
                  </a:lnTo>
                  <a:cubicBezTo>
                    <a:pt x="11082" y="20815"/>
                    <a:pt x="12212" y="21521"/>
                    <a:pt x="13624" y="21561"/>
                  </a:cubicBezTo>
                  <a:cubicBezTo>
                    <a:pt x="15106" y="21600"/>
                    <a:pt x="16306" y="20932"/>
                    <a:pt x="16306" y="20108"/>
                  </a:cubicBezTo>
                  <a:lnTo>
                    <a:pt x="16306" y="14374"/>
                  </a:lnTo>
                  <a:lnTo>
                    <a:pt x="21600" y="14374"/>
                  </a:lnTo>
                  <a:close/>
                  <a:moveTo>
                    <a:pt x="16871" y="3299"/>
                  </a:moveTo>
                  <a:lnTo>
                    <a:pt x="16871" y="3299"/>
                  </a:lnTo>
                  <a:cubicBezTo>
                    <a:pt x="17082" y="3299"/>
                    <a:pt x="17224" y="3377"/>
                    <a:pt x="17224" y="3495"/>
                  </a:cubicBezTo>
                  <a:lnTo>
                    <a:pt x="17224" y="8129"/>
                  </a:lnTo>
                  <a:lnTo>
                    <a:pt x="16518" y="7069"/>
                  </a:lnTo>
                  <a:lnTo>
                    <a:pt x="16518" y="3456"/>
                  </a:lnTo>
                  <a:cubicBezTo>
                    <a:pt x="16518" y="3377"/>
                    <a:pt x="16659" y="3299"/>
                    <a:pt x="16871" y="3299"/>
                  </a:cubicBezTo>
                  <a:close/>
                  <a:moveTo>
                    <a:pt x="4518" y="8051"/>
                  </a:moveTo>
                  <a:lnTo>
                    <a:pt x="4518" y="3495"/>
                  </a:lnTo>
                  <a:cubicBezTo>
                    <a:pt x="4518" y="3377"/>
                    <a:pt x="4659" y="3299"/>
                    <a:pt x="4871" y="3299"/>
                  </a:cubicBezTo>
                  <a:cubicBezTo>
                    <a:pt x="5082" y="3299"/>
                    <a:pt x="5224" y="3377"/>
                    <a:pt x="5224" y="3495"/>
                  </a:cubicBezTo>
                  <a:lnTo>
                    <a:pt x="5224" y="6991"/>
                  </a:lnTo>
                  <a:lnTo>
                    <a:pt x="4518" y="8051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498" name="Agrupar 497"/>
          <p:cNvGrpSpPr/>
          <p:nvPr/>
        </p:nvGrpSpPr>
        <p:grpSpPr>
          <a:xfrm>
            <a:off x="9938289" y="3150343"/>
            <a:ext cx="388623" cy="2006041"/>
            <a:chOff x="9642110" y="2769343"/>
            <a:chExt cx="388623" cy="2006041"/>
          </a:xfrm>
          <a:solidFill>
            <a:srgbClr val="33A23D"/>
          </a:solidFill>
        </p:grpSpPr>
        <p:sp>
          <p:nvSpPr>
            <p:cNvPr id="499" name="Freeform 3"/>
            <p:cNvSpPr/>
            <p:nvPr/>
          </p:nvSpPr>
          <p:spPr>
            <a:xfrm>
              <a:off x="9654062" y="2977958"/>
              <a:ext cx="357009" cy="697941"/>
            </a:xfrm>
            <a:custGeom>
              <a:avLst/>
              <a:gdLst>
                <a:gd name="connsiteX0" fmla="*/ 252120 w 357009"/>
                <a:gd name="connsiteY0" fmla="*/ 0 h 697941"/>
                <a:gd name="connsiteX1" fmla="*/ 104888 w 357009"/>
                <a:gd name="connsiteY1" fmla="*/ 0 h 697941"/>
                <a:gd name="connsiteX2" fmla="*/ 0 w 357009"/>
                <a:gd name="connsiteY2" fmla="*/ 104889 h 697941"/>
                <a:gd name="connsiteX3" fmla="*/ 0 w 357009"/>
                <a:gd name="connsiteY3" fmla="*/ 255346 h 697941"/>
                <a:gd name="connsiteX4" fmla="*/ 52006 w 357009"/>
                <a:gd name="connsiteY4" fmla="*/ 345922 h 697941"/>
                <a:gd name="connsiteX5" fmla="*/ 64566 w 357009"/>
                <a:gd name="connsiteY5" fmla="*/ 338810 h 697941"/>
                <a:gd name="connsiteX6" fmla="*/ 64566 w 357009"/>
                <a:gd name="connsiteY6" fmla="*/ 114198 h 697941"/>
                <a:gd name="connsiteX7" fmla="*/ 71145 w 357009"/>
                <a:gd name="connsiteY7" fmla="*/ 107619 h 697941"/>
                <a:gd name="connsiteX8" fmla="*/ 77723 w 357009"/>
                <a:gd name="connsiteY8" fmla="*/ 114198 h 697941"/>
                <a:gd name="connsiteX9" fmla="*/ 77723 w 357009"/>
                <a:gd name="connsiteY9" fmla="*/ 648550 h 697941"/>
                <a:gd name="connsiteX10" fmla="*/ 123685 w 357009"/>
                <a:gd name="connsiteY10" fmla="*/ 697941 h 697941"/>
                <a:gd name="connsiteX11" fmla="*/ 172567 w 357009"/>
                <a:gd name="connsiteY11" fmla="*/ 650544 h 697941"/>
                <a:gd name="connsiteX12" fmla="*/ 172567 w 357009"/>
                <a:gd name="connsiteY12" fmla="*/ 379412 h 697941"/>
                <a:gd name="connsiteX13" fmla="*/ 179146 w 357009"/>
                <a:gd name="connsiteY13" fmla="*/ 372821 h 697941"/>
                <a:gd name="connsiteX14" fmla="*/ 185724 w 357009"/>
                <a:gd name="connsiteY14" fmla="*/ 379412 h 697941"/>
                <a:gd name="connsiteX15" fmla="*/ 185724 w 357009"/>
                <a:gd name="connsiteY15" fmla="*/ 648550 h 697941"/>
                <a:gd name="connsiteX16" fmla="*/ 231685 w 357009"/>
                <a:gd name="connsiteY16" fmla="*/ 697941 h 697941"/>
                <a:gd name="connsiteX17" fmla="*/ 280568 w 357009"/>
                <a:gd name="connsiteY17" fmla="*/ 650544 h 697941"/>
                <a:gd name="connsiteX18" fmla="*/ 280568 w 357009"/>
                <a:gd name="connsiteY18" fmla="*/ 114198 h 697941"/>
                <a:gd name="connsiteX19" fmla="*/ 287146 w 357009"/>
                <a:gd name="connsiteY19" fmla="*/ 107619 h 697941"/>
                <a:gd name="connsiteX20" fmla="*/ 293725 w 357009"/>
                <a:gd name="connsiteY20" fmla="*/ 114198 h 697941"/>
                <a:gd name="connsiteX21" fmla="*/ 293725 w 357009"/>
                <a:gd name="connsiteY21" fmla="*/ 338023 h 697941"/>
                <a:gd name="connsiteX22" fmla="*/ 306361 w 357009"/>
                <a:gd name="connsiteY22" fmla="*/ 345097 h 697941"/>
                <a:gd name="connsiteX23" fmla="*/ 357009 w 357009"/>
                <a:gd name="connsiteY23" fmla="*/ 255346 h 697941"/>
                <a:gd name="connsiteX24" fmla="*/ 357009 w 357009"/>
                <a:gd name="connsiteY24" fmla="*/ 104889 h 697941"/>
                <a:gd name="connsiteX25" fmla="*/ 252120 w 357009"/>
                <a:gd name="connsiteY25" fmla="*/ 0 h 6979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</a:cxnLst>
              <a:rect l="l" t="t" r="r" b="b"/>
              <a:pathLst>
                <a:path w="357009" h="697941">
                  <a:moveTo>
                    <a:pt x="252120" y="0"/>
                  </a:moveTo>
                  <a:lnTo>
                    <a:pt x="104888" y="0"/>
                  </a:lnTo>
                  <a:cubicBezTo>
                    <a:pt x="46964" y="0"/>
                    <a:pt x="0" y="46964"/>
                    <a:pt x="0" y="104889"/>
                  </a:cubicBezTo>
                  <a:lnTo>
                    <a:pt x="0" y="255346"/>
                  </a:lnTo>
                  <a:cubicBezTo>
                    <a:pt x="0" y="293992"/>
                    <a:pt x="20904" y="327736"/>
                    <a:pt x="52006" y="345922"/>
                  </a:cubicBezTo>
                  <a:cubicBezTo>
                    <a:pt x="57556" y="349173"/>
                    <a:pt x="64566" y="345236"/>
                    <a:pt x="64566" y="338810"/>
                  </a:cubicBezTo>
                  <a:lnTo>
                    <a:pt x="64566" y="114198"/>
                  </a:lnTo>
                  <a:cubicBezTo>
                    <a:pt x="64566" y="110566"/>
                    <a:pt x="67512" y="107619"/>
                    <a:pt x="71145" y="107619"/>
                  </a:cubicBezTo>
                  <a:cubicBezTo>
                    <a:pt x="74777" y="107619"/>
                    <a:pt x="77723" y="110566"/>
                    <a:pt x="77723" y="114198"/>
                  </a:cubicBezTo>
                  <a:lnTo>
                    <a:pt x="77723" y="648550"/>
                  </a:lnTo>
                  <a:cubicBezTo>
                    <a:pt x="77723" y="674509"/>
                    <a:pt x="97738" y="697153"/>
                    <a:pt x="123685" y="697941"/>
                  </a:cubicBezTo>
                  <a:cubicBezTo>
                    <a:pt x="150532" y="698741"/>
                    <a:pt x="172567" y="677214"/>
                    <a:pt x="172567" y="650544"/>
                  </a:cubicBezTo>
                  <a:lnTo>
                    <a:pt x="172567" y="379412"/>
                  </a:lnTo>
                  <a:cubicBezTo>
                    <a:pt x="172567" y="375780"/>
                    <a:pt x="175514" y="372821"/>
                    <a:pt x="179146" y="372821"/>
                  </a:cubicBezTo>
                  <a:cubicBezTo>
                    <a:pt x="182777" y="372821"/>
                    <a:pt x="185724" y="375780"/>
                    <a:pt x="185724" y="379412"/>
                  </a:cubicBezTo>
                  <a:lnTo>
                    <a:pt x="185724" y="648550"/>
                  </a:lnTo>
                  <a:cubicBezTo>
                    <a:pt x="185724" y="674522"/>
                    <a:pt x="205740" y="697166"/>
                    <a:pt x="231685" y="697941"/>
                  </a:cubicBezTo>
                  <a:cubicBezTo>
                    <a:pt x="258533" y="698741"/>
                    <a:pt x="280568" y="677214"/>
                    <a:pt x="280568" y="650544"/>
                  </a:cubicBezTo>
                  <a:lnTo>
                    <a:pt x="280568" y="114198"/>
                  </a:lnTo>
                  <a:cubicBezTo>
                    <a:pt x="280568" y="110566"/>
                    <a:pt x="283514" y="107619"/>
                    <a:pt x="287146" y="107619"/>
                  </a:cubicBezTo>
                  <a:cubicBezTo>
                    <a:pt x="290779" y="107619"/>
                    <a:pt x="293725" y="110566"/>
                    <a:pt x="293725" y="114198"/>
                  </a:cubicBezTo>
                  <a:lnTo>
                    <a:pt x="293725" y="338023"/>
                  </a:lnTo>
                  <a:cubicBezTo>
                    <a:pt x="293725" y="344500"/>
                    <a:pt x="300825" y="348450"/>
                    <a:pt x="306361" y="345097"/>
                  </a:cubicBezTo>
                  <a:cubicBezTo>
                    <a:pt x="336715" y="326732"/>
                    <a:pt x="357009" y="293420"/>
                    <a:pt x="357009" y="255346"/>
                  </a:cubicBezTo>
                  <a:lnTo>
                    <a:pt x="357009" y="104889"/>
                  </a:lnTo>
                  <a:cubicBezTo>
                    <a:pt x="357009" y="46964"/>
                    <a:pt x="310057" y="0"/>
                    <a:pt x="252120" y="0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00" name="Freeform 3"/>
            <p:cNvSpPr/>
            <p:nvPr/>
          </p:nvSpPr>
          <p:spPr>
            <a:xfrm>
              <a:off x="9740153" y="2769343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51 w 185890"/>
                <a:gd name="connsiteY1" fmla="*/ 185877 h 185877"/>
                <a:gd name="connsiteX2" fmla="*/ 0 w 185890"/>
                <a:gd name="connsiteY2" fmla="*/ 92938 h 185877"/>
                <a:gd name="connsiteX3" fmla="*/ 92951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72" y="185877"/>
                    <a:pt x="92951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51" y="0"/>
                  </a:cubicBezTo>
                  <a:cubicBezTo>
                    <a:pt x="144272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01" name="Freeform 3"/>
            <p:cNvSpPr/>
            <p:nvPr/>
          </p:nvSpPr>
          <p:spPr>
            <a:xfrm>
              <a:off x="9740153" y="3859372"/>
              <a:ext cx="185890" cy="185877"/>
            </a:xfrm>
            <a:custGeom>
              <a:avLst/>
              <a:gdLst>
                <a:gd name="connsiteX0" fmla="*/ 185890 w 185890"/>
                <a:gd name="connsiteY0" fmla="*/ 92938 h 185877"/>
                <a:gd name="connsiteX1" fmla="*/ 92951 w 185890"/>
                <a:gd name="connsiteY1" fmla="*/ 185877 h 185877"/>
                <a:gd name="connsiteX2" fmla="*/ 0 w 185890"/>
                <a:gd name="connsiteY2" fmla="*/ 92938 h 185877"/>
                <a:gd name="connsiteX3" fmla="*/ 92951 w 185890"/>
                <a:gd name="connsiteY3" fmla="*/ 0 h 185877"/>
                <a:gd name="connsiteX4" fmla="*/ 185890 w 185890"/>
                <a:gd name="connsiteY4" fmla="*/ 92938 h 185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85890" h="185877">
                  <a:moveTo>
                    <a:pt x="185890" y="92938"/>
                  </a:moveTo>
                  <a:cubicBezTo>
                    <a:pt x="185890" y="144271"/>
                    <a:pt x="144284" y="185877"/>
                    <a:pt x="92951" y="185877"/>
                  </a:cubicBezTo>
                  <a:cubicBezTo>
                    <a:pt x="41618" y="185877"/>
                    <a:pt x="0" y="144271"/>
                    <a:pt x="0" y="92938"/>
                  </a:cubicBezTo>
                  <a:cubicBezTo>
                    <a:pt x="0" y="41605"/>
                    <a:pt x="41618" y="0"/>
                    <a:pt x="92951" y="0"/>
                  </a:cubicBezTo>
                  <a:cubicBezTo>
                    <a:pt x="144284" y="0"/>
                    <a:pt x="185890" y="41605"/>
                    <a:pt x="185890" y="929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02" name="Figura"/>
            <p:cNvSpPr/>
            <p:nvPr/>
          </p:nvSpPr>
          <p:spPr>
            <a:xfrm>
              <a:off x="9642110" y="4078098"/>
              <a:ext cx="388623" cy="6972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62" extrusionOk="0">
                  <a:moveTo>
                    <a:pt x="21600" y="14374"/>
                  </a:moveTo>
                  <a:lnTo>
                    <a:pt x="18776" y="10329"/>
                  </a:lnTo>
                  <a:cubicBezTo>
                    <a:pt x="19976" y="9740"/>
                    <a:pt x="20753" y="8876"/>
                    <a:pt x="20753" y="7894"/>
                  </a:cubicBezTo>
                  <a:lnTo>
                    <a:pt x="20753" y="3260"/>
                  </a:lnTo>
                  <a:cubicBezTo>
                    <a:pt x="20753" y="1453"/>
                    <a:pt x="18141" y="0"/>
                    <a:pt x="14894" y="0"/>
                  </a:cubicBezTo>
                  <a:lnTo>
                    <a:pt x="6706" y="0"/>
                  </a:lnTo>
                  <a:cubicBezTo>
                    <a:pt x="3459" y="0"/>
                    <a:pt x="847" y="1453"/>
                    <a:pt x="847" y="3260"/>
                  </a:cubicBezTo>
                  <a:lnTo>
                    <a:pt x="847" y="7894"/>
                  </a:lnTo>
                  <a:cubicBezTo>
                    <a:pt x="847" y="8876"/>
                    <a:pt x="1624" y="9740"/>
                    <a:pt x="2824" y="10329"/>
                  </a:cubicBezTo>
                  <a:lnTo>
                    <a:pt x="0" y="14374"/>
                  </a:lnTo>
                  <a:lnTo>
                    <a:pt x="5153" y="14374"/>
                  </a:lnTo>
                  <a:lnTo>
                    <a:pt x="5153" y="20029"/>
                  </a:lnTo>
                  <a:cubicBezTo>
                    <a:pt x="5153" y="20815"/>
                    <a:pt x="6282" y="21521"/>
                    <a:pt x="7694" y="21561"/>
                  </a:cubicBezTo>
                  <a:cubicBezTo>
                    <a:pt x="9176" y="21600"/>
                    <a:pt x="10376" y="20932"/>
                    <a:pt x="10376" y="20108"/>
                  </a:cubicBezTo>
                  <a:lnTo>
                    <a:pt x="10376" y="14374"/>
                  </a:lnTo>
                  <a:lnTo>
                    <a:pt x="11082" y="14374"/>
                  </a:lnTo>
                  <a:lnTo>
                    <a:pt x="11082" y="20029"/>
                  </a:lnTo>
                  <a:cubicBezTo>
                    <a:pt x="11082" y="20815"/>
                    <a:pt x="12212" y="21521"/>
                    <a:pt x="13624" y="21561"/>
                  </a:cubicBezTo>
                  <a:cubicBezTo>
                    <a:pt x="15106" y="21600"/>
                    <a:pt x="16306" y="20932"/>
                    <a:pt x="16306" y="20108"/>
                  </a:cubicBezTo>
                  <a:lnTo>
                    <a:pt x="16306" y="14374"/>
                  </a:lnTo>
                  <a:lnTo>
                    <a:pt x="21600" y="14374"/>
                  </a:lnTo>
                  <a:close/>
                  <a:moveTo>
                    <a:pt x="16871" y="3299"/>
                  </a:moveTo>
                  <a:lnTo>
                    <a:pt x="16871" y="3299"/>
                  </a:lnTo>
                  <a:cubicBezTo>
                    <a:pt x="17082" y="3299"/>
                    <a:pt x="17224" y="3377"/>
                    <a:pt x="17224" y="3495"/>
                  </a:cubicBezTo>
                  <a:lnTo>
                    <a:pt x="17224" y="8129"/>
                  </a:lnTo>
                  <a:lnTo>
                    <a:pt x="16518" y="7069"/>
                  </a:lnTo>
                  <a:lnTo>
                    <a:pt x="16518" y="3456"/>
                  </a:lnTo>
                  <a:cubicBezTo>
                    <a:pt x="16518" y="3377"/>
                    <a:pt x="16729" y="3299"/>
                    <a:pt x="16871" y="3299"/>
                  </a:cubicBezTo>
                  <a:close/>
                  <a:moveTo>
                    <a:pt x="4518" y="8051"/>
                  </a:moveTo>
                  <a:lnTo>
                    <a:pt x="4518" y="3495"/>
                  </a:lnTo>
                  <a:cubicBezTo>
                    <a:pt x="4518" y="3377"/>
                    <a:pt x="4659" y="3299"/>
                    <a:pt x="4871" y="3299"/>
                  </a:cubicBezTo>
                  <a:cubicBezTo>
                    <a:pt x="5082" y="3299"/>
                    <a:pt x="5224" y="3377"/>
                    <a:pt x="5224" y="3495"/>
                  </a:cubicBezTo>
                  <a:lnTo>
                    <a:pt x="5224" y="6991"/>
                  </a:lnTo>
                  <a:lnTo>
                    <a:pt x="4518" y="8051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503" name="Agrupar 502"/>
          <p:cNvGrpSpPr/>
          <p:nvPr/>
        </p:nvGrpSpPr>
        <p:grpSpPr>
          <a:xfrm>
            <a:off x="12533535" y="5901439"/>
            <a:ext cx="193041" cy="1691641"/>
            <a:chOff x="12052331" y="5746897"/>
            <a:chExt cx="193041" cy="1691641"/>
          </a:xfrm>
          <a:solidFill>
            <a:srgbClr val="FD6430"/>
          </a:solidFill>
        </p:grpSpPr>
        <p:sp>
          <p:nvSpPr>
            <p:cNvPr id="504" name="Figura"/>
            <p:cNvSpPr/>
            <p:nvPr/>
          </p:nvSpPr>
          <p:spPr>
            <a:xfrm>
              <a:off x="12052331" y="5746897"/>
              <a:ext cx="193041" cy="19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32"/>
                    <a:pt x="0" y="10800"/>
                  </a:cubicBezTo>
                  <a:cubicBezTo>
                    <a:pt x="0" y="16768"/>
                    <a:pt x="4832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  <a:moveTo>
                    <a:pt x="10800" y="17053"/>
                  </a:moveTo>
                  <a:cubicBezTo>
                    <a:pt x="7389" y="17053"/>
                    <a:pt x="4547" y="14211"/>
                    <a:pt x="4547" y="10800"/>
                  </a:cubicBezTo>
                  <a:cubicBezTo>
                    <a:pt x="4547" y="7389"/>
                    <a:pt x="7389" y="4547"/>
                    <a:pt x="10800" y="4547"/>
                  </a:cubicBezTo>
                  <a:cubicBezTo>
                    <a:pt x="14211" y="4547"/>
                    <a:pt x="17053" y="7389"/>
                    <a:pt x="17053" y="10800"/>
                  </a:cubicBezTo>
                  <a:cubicBezTo>
                    <a:pt x="17053" y="14211"/>
                    <a:pt x="14211" y="17053"/>
                    <a:pt x="10800" y="17053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05" name="Figura"/>
            <p:cNvSpPr/>
            <p:nvPr/>
          </p:nvSpPr>
          <p:spPr>
            <a:xfrm>
              <a:off x="12052331" y="6127897"/>
              <a:ext cx="193041" cy="19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32"/>
                    <a:pt x="0" y="10800"/>
                  </a:cubicBezTo>
                  <a:cubicBezTo>
                    <a:pt x="0" y="16768"/>
                    <a:pt x="4832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  <a:moveTo>
                    <a:pt x="10800" y="17053"/>
                  </a:moveTo>
                  <a:cubicBezTo>
                    <a:pt x="7389" y="17053"/>
                    <a:pt x="4547" y="14211"/>
                    <a:pt x="4547" y="10800"/>
                  </a:cubicBezTo>
                  <a:cubicBezTo>
                    <a:pt x="4547" y="7389"/>
                    <a:pt x="7389" y="4547"/>
                    <a:pt x="10800" y="4547"/>
                  </a:cubicBezTo>
                  <a:cubicBezTo>
                    <a:pt x="14211" y="4547"/>
                    <a:pt x="17053" y="7389"/>
                    <a:pt x="17053" y="10800"/>
                  </a:cubicBezTo>
                  <a:cubicBezTo>
                    <a:pt x="17053" y="14211"/>
                    <a:pt x="14211" y="17053"/>
                    <a:pt x="10800" y="17053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06" name="Figura"/>
            <p:cNvSpPr/>
            <p:nvPr/>
          </p:nvSpPr>
          <p:spPr>
            <a:xfrm>
              <a:off x="12052331" y="6496197"/>
              <a:ext cx="193041" cy="19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32"/>
                    <a:pt x="0" y="10800"/>
                  </a:cubicBezTo>
                  <a:cubicBezTo>
                    <a:pt x="0" y="16768"/>
                    <a:pt x="4832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  <a:moveTo>
                    <a:pt x="10800" y="17053"/>
                  </a:moveTo>
                  <a:cubicBezTo>
                    <a:pt x="7389" y="17053"/>
                    <a:pt x="4547" y="14211"/>
                    <a:pt x="4547" y="10800"/>
                  </a:cubicBezTo>
                  <a:cubicBezTo>
                    <a:pt x="4547" y="7389"/>
                    <a:pt x="7389" y="4547"/>
                    <a:pt x="10800" y="4547"/>
                  </a:cubicBezTo>
                  <a:cubicBezTo>
                    <a:pt x="14211" y="4547"/>
                    <a:pt x="17053" y="7389"/>
                    <a:pt x="17053" y="10800"/>
                  </a:cubicBezTo>
                  <a:cubicBezTo>
                    <a:pt x="17053" y="14353"/>
                    <a:pt x="14211" y="17053"/>
                    <a:pt x="10800" y="17053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07" name="Figura"/>
            <p:cNvSpPr/>
            <p:nvPr/>
          </p:nvSpPr>
          <p:spPr>
            <a:xfrm>
              <a:off x="12052331" y="6877197"/>
              <a:ext cx="193041" cy="19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32"/>
                    <a:pt x="0" y="10800"/>
                  </a:cubicBezTo>
                  <a:cubicBezTo>
                    <a:pt x="0" y="16768"/>
                    <a:pt x="4832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  <a:moveTo>
                    <a:pt x="10800" y="17053"/>
                  </a:moveTo>
                  <a:cubicBezTo>
                    <a:pt x="7389" y="17053"/>
                    <a:pt x="4547" y="14211"/>
                    <a:pt x="4547" y="10800"/>
                  </a:cubicBezTo>
                  <a:cubicBezTo>
                    <a:pt x="4547" y="7389"/>
                    <a:pt x="7389" y="4547"/>
                    <a:pt x="10800" y="4547"/>
                  </a:cubicBezTo>
                  <a:cubicBezTo>
                    <a:pt x="14211" y="4547"/>
                    <a:pt x="17053" y="7389"/>
                    <a:pt x="17053" y="10800"/>
                  </a:cubicBezTo>
                  <a:cubicBezTo>
                    <a:pt x="17053" y="14211"/>
                    <a:pt x="14211" y="17053"/>
                    <a:pt x="10800" y="17053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08" name="Figura"/>
            <p:cNvSpPr/>
            <p:nvPr/>
          </p:nvSpPr>
          <p:spPr>
            <a:xfrm>
              <a:off x="12052331" y="7245497"/>
              <a:ext cx="193041" cy="193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32"/>
                    <a:pt x="0" y="10800"/>
                  </a:cubicBezTo>
                  <a:cubicBezTo>
                    <a:pt x="0" y="16768"/>
                    <a:pt x="4832" y="21600"/>
                    <a:pt x="10800" y="21600"/>
                  </a:cubicBezTo>
                  <a:cubicBezTo>
                    <a:pt x="16768" y="21600"/>
                    <a:pt x="21600" y="16768"/>
                    <a:pt x="21600" y="10800"/>
                  </a:cubicBezTo>
                  <a:cubicBezTo>
                    <a:pt x="21600" y="4832"/>
                    <a:pt x="16768" y="0"/>
                    <a:pt x="10800" y="0"/>
                  </a:cubicBezTo>
                  <a:close/>
                  <a:moveTo>
                    <a:pt x="10800" y="17053"/>
                  </a:moveTo>
                  <a:cubicBezTo>
                    <a:pt x="7389" y="17053"/>
                    <a:pt x="4547" y="14211"/>
                    <a:pt x="4547" y="10800"/>
                  </a:cubicBezTo>
                  <a:cubicBezTo>
                    <a:pt x="4547" y="7389"/>
                    <a:pt x="7389" y="4547"/>
                    <a:pt x="10800" y="4547"/>
                  </a:cubicBezTo>
                  <a:cubicBezTo>
                    <a:pt x="14211" y="4547"/>
                    <a:pt x="17053" y="7389"/>
                    <a:pt x="17053" y="10800"/>
                  </a:cubicBezTo>
                  <a:cubicBezTo>
                    <a:pt x="17053" y="14211"/>
                    <a:pt x="14211" y="17053"/>
                    <a:pt x="10800" y="17053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509" name="Agrupar 508"/>
          <p:cNvGrpSpPr/>
          <p:nvPr/>
        </p:nvGrpSpPr>
        <p:grpSpPr>
          <a:xfrm>
            <a:off x="13694956" y="3162240"/>
            <a:ext cx="267563" cy="347959"/>
            <a:chOff x="13041531" y="2783976"/>
            <a:chExt cx="267563" cy="347959"/>
          </a:xfrm>
          <a:solidFill>
            <a:srgbClr val="FD6430">
              <a:alpha val="30000"/>
            </a:srgbClr>
          </a:solidFill>
        </p:grpSpPr>
        <p:sp>
          <p:nvSpPr>
            <p:cNvPr id="510" name="Freeform 3"/>
            <p:cNvSpPr/>
            <p:nvPr/>
          </p:nvSpPr>
          <p:spPr>
            <a:xfrm>
              <a:off x="13087628" y="2783976"/>
              <a:ext cx="175373" cy="175374"/>
            </a:xfrm>
            <a:custGeom>
              <a:avLst/>
              <a:gdLst>
                <a:gd name="connsiteX0" fmla="*/ 175373 w 175373"/>
                <a:gd name="connsiteY0" fmla="*/ 87680 h 175374"/>
                <a:gd name="connsiteX1" fmla="*/ 87692 w 175373"/>
                <a:gd name="connsiteY1" fmla="*/ 175374 h 175374"/>
                <a:gd name="connsiteX2" fmla="*/ 0 w 175373"/>
                <a:gd name="connsiteY2" fmla="*/ 87680 h 175374"/>
                <a:gd name="connsiteX3" fmla="*/ 87692 w 175373"/>
                <a:gd name="connsiteY3" fmla="*/ 0 h 175374"/>
                <a:gd name="connsiteX4" fmla="*/ 175373 w 175373"/>
                <a:gd name="connsiteY4" fmla="*/ 87680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3" h="175374">
                  <a:moveTo>
                    <a:pt x="175373" y="87680"/>
                  </a:moveTo>
                  <a:cubicBezTo>
                    <a:pt x="175373" y="136106"/>
                    <a:pt x="136118" y="175374"/>
                    <a:pt x="87692" y="175374"/>
                  </a:cubicBezTo>
                  <a:cubicBezTo>
                    <a:pt x="39254" y="175374"/>
                    <a:pt x="0" y="136106"/>
                    <a:pt x="0" y="87680"/>
                  </a:cubicBezTo>
                  <a:cubicBezTo>
                    <a:pt x="0" y="39255"/>
                    <a:pt x="39254" y="0"/>
                    <a:pt x="87692" y="0"/>
                  </a:cubicBezTo>
                  <a:cubicBezTo>
                    <a:pt x="136118" y="0"/>
                    <a:pt x="175373" y="39255"/>
                    <a:pt x="175373" y="8768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11" name="Freeform 3"/>
            <p:cNvSpPr/>
            <p:nvPr/>
          </p:nvSpPr>
          <p:spPr>
            <a:xfrm>
              <a:off x="13041531" y="2935606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59 h 196329"/>
                <a:gd name="connsiteX2" fmla="*/ 133780 w 267563"/>
                <a:gd name="connsiteY2" fmla="*/ 196329 h 196329"/>
                <a:gd name="connsiteX3" fmla="*/ 0 w 267563"/>
                <a:gd name="connsiteY3" fmla="*/ 156959 h 196329"/>
                <a:gd name="connsiteX4" fmla="*/ 0 w 267563"/>
                <a:gd name="connsiteY4" fmla="*/ 133781 h 196329"/>
                <a:gd name="connsiteX5" fmla="*/ 133780 w 267563"/>
                <a:gd name="connsiteY5" fmla="*/ 0 h 196329"/>
                <a:gd name="connsiteX6" fmla="*/ 228448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59"/>
                  </a:lnTo>
                  <a:cubicBezTo>
                    <a:pt x="267563" y="178714"/>
                    <a:pt x="207733" y="196329"/>
                    <a:pt x="133780" y="196329"/>
                  </a:cubicBezTo>
                  <a:cubicBezTo>
                    <a:pt x="59842" y="196329"/>
                    <a:pt x="0" y="178714"/>
                    <a:pt x="0" y="156959"/>
                  </a:cubicBezTo>
                  <a:lnTo>
                    <a:pt x="0" y="133781"/>
                  </a:lnTo>
                  <a:cubicBezTo>
                    <a:pt x="0" y="59956"/>
                    <a:pt x="59842" y="0"/>
                    <a:pt x="133780" y="0"/>
                  </a:cubicBezTo>
                  <a:cubicBezTo>
                    <a:pt x="170828" y="0"/>
                    <a:pt x="204241" y="15011"/>
                    <a:pt x="228448" y="39242"/>
                  </a:cubicBezTo>
                  <a:cubicBezTo>
                    <a:pt x="252679" y="63449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512" name="Agrupar 511"/>
          <p:cNvGrpSpPr/>
          <p:nvPr/>
        </p:nvGrpSpPr>
        <p:grpSpPr>
          <a:xfrm>
            <a:off x="13695816" y="3641581"/>
            <a:ext cx="267563" cy="347976"/>
            <a:chOff x="13041531" y="3260580"/>
            <a:chExt cx="267563" cy="347976"/>
          </a:xfrm>
          <a:solidFill>
            <a:srgbClr val="78278F">
              <a:alpha val="25000"/>
            </a:srgbClr>
          </a:solidFill>
        </p:grpSpPr>
        <p:sp>
          <p:nvSpPr>
            <p:cNvPr id="513" name="Freeform 3"/>
            <p:cNvSpPr/>
            <p:nvPr/>
          </p:nvSpPr>
          <p:spPr>
            <a:xfrm>
              <a:off x="13087628" y="3260580"/>
              <a:ext cx="175373" cy="175386"/>
            </a:xfrm>
            <a:custGeom>
              <a:avLst/>
              <a:gdLst>
                <a:gd name="connsiteX0" fmla="*/ 175373 w 175373"/>
                <a:gd name="connsiteY0" fmla="*/ 87693 h 175386"/>
                <a:gd name="connsiteX1" fmla="*/ 87692 w 175373"/>
                <a:gd name="connsiteY1" fmla="*/ 175386 h 175386"/>
                <a:gd name="connsiteX2" fmla="*/ 0 w 175373"/>
                <a:gd name="connsiteY2" fmla="*/ 87693 h 175386"/>
                <a:gd name="connsiteX3" fmla="*/ 87692 w 175373"/>
                <a:gd name="connsiteY3" fmla="*/ 0 h 175386"/>
                <a:gd name="connsiteX4" fmla="*/ 175373 w 175373"/>
                <a:gd name="connsiteY4" fmla="*/ 87693 h 1753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3" h="175386">
                  <a:moveTo>
                    <a:pt x="175373" y="87693"/>
                  </a:moveTo>
                  <a:cubicBezTo>
                    <a:pt x="175373" y="136118"/>
                    <a:pt x="136118" y="175386"/>
                    <a:pt x="87692" y="175386"/>
                  </a:cubicBezTo>
                  <a:cubicBezTo>
                    <a:pt x="39254" y="175386"/>
                    <a:pt x="0" y="136118"/>
                    <a:pt x="0" y="87693"/>
                  </a:cubicBezTo>
                  <a:cubicBezTo>
                    <a:pt x="0" y="39268"/>
                    <a:pt x="39254" y="0"/>
                    <a:pt x="87692" y="0"/>
                  </a:cubicBezTo>
                  <a:cubicBezTo>
                    <a:pt x="136118" y="0"/>
                    <a:pt x="175373" y="39268"/>
                    <a:pt x="175373" y="87693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14" name="Freeform 3"/>
            <p:cNvSpPr/>
            <p:nvPr/>
          </p:nvSpPr>
          <p:spPr>
            <a:xfrm>
              <a:off x="13041531" y="3412215"/>
              <a:ext cx="267563" cy="196341"/>
            </a:xfrm>
            <a:custGeom>
              <a:avLst/>
              <a:gdLst>
                <a:gd name="connsiteX0" fmla="*/ 267563 w 267563"/>
                <a:gd name="connsiteY0" fmla="*/ 133781 h 196341"/>
                <a:gd name="connsiteX1" fmla="*/ 267563 w 267563"/>
                <a:gd name="connsiteY1" fmla="*/ 156971 h 196341"/>
                <a:gd name="connsiteX2" fmla="*/ 133780 w 267563"/>
                <a:gd name="connsiteY2" fmla="*/ 196341 h 196341"/>
                <a:gd name="connsiteX3" fmla="*/ 0 w 267563"/>
                <a:gd name="connsiteY3" fmla="*/ 156971 h 196341"/>
                <a:gd name="connsiteX4" fmla="*/ 0 w 267563"/>
                <a:gd name="connsiteY4" fmla="*/ 133781 h 196341"/>
                <a:gd name="connsiteX5" fmla="*/ 133780 w 267563"/>
                <a:gd name="connsiteY5" fmla="*/ 0 h 196341"/>
                <a:gd name="connsiteX6" fmla="*/ 228448 w 267563"/>
                <a:gd name="connsiteY6" fmla="*/ 39242 h 196341"/>
                <a:gd name="connsiteX7" fmla="*/ 267563 w 267563"/>
                <a:gd name="connsiteY7" fmla="*/ 133781 h 1963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41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41"/>
                    <a:pt x="133780" y="196341"/>
                  </a:cubicBezTo>
                  <a:cubicBezTo>
                    <a:pt x="59842" y="196341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42" y="0"/>
                    <a:pt x="133780" y="0"/>
                  </a:cubicBezTo>
                  <a:cubicBezTo>
                    <a:pt x="170828" y="0"/>
                    <a:pt x="204241" y="15023"/>
                    <a:pt x="228448" y="39242"/>
                  </a:cubicBezTo>
                  <a:cubicBezTo>
                    <a:pt x="252679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515" name="Agrupar 514"/>
          <p:cNvGrpSpPr/>
          <p:nvPr/>
        </p:nvGrpSpPr>
        <p:grpSpPr>
          <a:xfrm>
            <a:off x="13337713" y="4118196"/>
            <a:ext cx="624806" cy="347976"/>
            <a:chOff x="13041534" y="3737196"/>
            <a:chExt cx="624806" cy="347976"/>
          </a:xfrm>
          <a:solidFill>
            <a:srgbClr val="4BBCD6">
              <a:alpha val="25000"/>
            </a:srgbClr>
          </a:solidFill>
        </p:grpSpPr>
        <p:sp>
          <p:nvSpPr>
            <p:cNvPr id="516" name="Freeform 3"/>
            <p:cNvSpPr/>
            <p:nvPr/>
          </p:nvSpPr>
          <p:spPr>
            <a:xfrm>
              <a:off x="13087617" y="3737196"/>
              <a:ext cx="175386" cy="175386"/>
            </a:xfrm>
            <a:custGeom>
              <a:avLst/>
              <a:gdLst>
                <a:gd name="connsiteX0" fmla="*/ 175386 w 175386"/>
                <a:gd name="connsiteY0" fmla="*/ 87693 h 175386"/>
                <a:gd name="connsiteX1" fmla="*/ 87693 w 175386"/>
                <a:gd name="connsiteY1" fmla="*/ 175386 h 175386"/>
                <a:gd name="connsiteX2" fmla="*/ 0 w 175386"/>
                <a:gd name="connsiteY2" fmla="*/ 87693 h 175386"/>
                <a:gd name="connsiteX3" fmla="*/ 87693 w 175386"/>
                <a:gd name="connsiteY3" fmla="*/ 0 h 175386"/>
                <a:gd name="connsiteX4" fmla="*/ 175386 w 175386"/>
                <a:gd name="connsiteY4" fmla="*/ 87693 h 1753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86" h="175386">
                  <a:moveTo>
                    <a:pt x="175386" y="87693"/>
                  </a:moveTo>
                  <a:cubicBezTo>
                    <a:pt x="175386" y="136118"/>
                    <a:pt x="136131" y="175386"/>
                    <a:pt x="87693" y="175386"/>
                  </a:cubicBezTo>
                  <a:cubicBezTo>
                    <a:pt x="39268" y="175386"/>
                    <a:pt x="0" y="136118"/>
                    <a:pt x="0" y="87693"/>
                  </a:cubicBezTo>
                  <a:cubicBezTo>
                    <a:pt x="0" y="39268"/>
                    <a:pt x="39268" y="0"/>
                    <a:pt x="87693" y="0"/>
                  </a:cubicBezTo>
                  <a:cubicBezTo>
                    <a:pt x="136131" y="0"/>
                    <a:pt x="175386" y="39268"/>
                    <a:pt x="175386" y="87693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17" name="Freeform 3"/>
            <p:cNvSpPr/>
            <p:nvPr/>
          </p:nvSpPr>
          <p:spPr>
            <a:xfrm>
              <a:off x="13041534" y="3888831"/>
              <a:ext cx="267563" cy="196341"/>
            </a:xfrm>
            <a:custGeom>
              <a:avLst/>
              <a:gdLst>
                <a:gd name="connsiteX0" fmla="*/ 267563 w 267563"/>
                <a:gd name="connsiteY0" fmla="*/ 133781 h 196341"/>
                <a:gd name="connsiteX1" fmla="*/ 267563 w 267563"/>
                <a:gd name="connsiteY1" fmla="*/ 156971 h 196341"/>
                <a:gd name="connsiteX2" fmla="*/ 133781 w 267563"/>
                <a:gd name="connsiteY2" fmla="*/ 196341 h 196341"/>
                <a:gd name="connsiteX3" fmla="*/ 0 w 267563"/>
                <a:gd name="connsiteY3" fmla="*/ 156971 h 196341"/>
                <a:gd name="connsiteX4" fmla="*/ 0 w 267563"/>
                <a:gd name="connsiteY4" fmla="*/ 133781 h 196341"/>
                <a:gd name="connsiteX5" fmla="*/ 133781 w 267563"/>
                <a:gd name="connsiteY5" fmla="*/ 0 h 196341"/>
                <a:gd name="connsiteX6" fmla="*/ 228447 w 267563"/>
                <a:gd name="connsiteY6" fmla="*/ 39242 h 196341"/>
                <a:gd name="connsiteX7" fmla="*/ 267563 w 267563"/>
                <a:gd name="connsiteY7" fmla="*/ 133781 h 1963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41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41"/>
                    <a:pt x="133781" y="196341"/>
                  </a:cubicBezTo>
                  <a:cubicBezTo>
                    <a:pt x="59829" y="196341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18" name="Freeform 3"/>
            <p:cNvSpPr/>
            <p:nvPr/>
          </p:nvSpPr>
          <p:spPr>
            <a:xfrm>
              <a:off x="13444873" y="3737196"/>
              <a:ext cx="175374" cy="175386"/>
            </a:xfrm>
            <a:custGeom>
              <a:avLst/>
              <a:gdLst>
                <a:gd name="connsiteX0" fmla="*/ 175374 w 175374"/>
                <a:gd name="connsiteY0" fmla="*/ 87693 h 175386"/>
                <a:gd name="connsiteX1" fmla="*/ 87680 w 175374"/>
                <a:gd name="connsiteY1" fmla="*/ 175386 h 175386"/>
                <a:gd name="connsiteX2" fmla="*/ 0 w 175374"/>
                <a:gd name="connsiteY2" fmla="*/ 87693 h 175386"/>
                <a:gd name="connsiteX3" fmla="*/ 87680 w 175374"/>
                <a:gd name="connsiteY3" fmla="*/ 0 h 175386"/>
                <a:gd name="connsiteX4" fmla="*/ 175374 w 175374"/>
                <a:gd name="connsiteY4" fmla="*/ 87693 h 1753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86">
                  <a:moveTo>
                    <a:pt x="175374" y="87693"/>
                  </a:moveTo>
                  <a:cubicBezTo>
                    <a:pt x="175374" y="136118"/>
                    <a:pt x="136118" y="175386"/>
                    <a:pt x="87680" y="175386"/>
                  </a:cubicBezTo>
                  <a:cubicBezTo>
                    <a:pt x="39255" y="175386"/>
                    <a:pt x="0" y="136118"/>
                    <a:pt x="0" y="87693"/>
                  </a:cubicBezTo>
                  <a:cubicBezTo>
                    <a:pt x="0" y="39268"/>
                    <a:pt x="39255" y="0"/>
                    <a:pt x="87680" y="0"/>
                  </a:cubicBezTo>
                  <a:cubicBezTo>
                    <a:pt x="136118" y="0"/>
                    <a:pt x="175374" y="39268"/>
                    <a:pt x="175374" y="87693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19" name="Freeform 3"/>
            <p:cNvSpPr/>
            <p:nvPr/>
          </p:nvSpPr>
          <p:spPr>
            <a:xfrm>
              <a:off x="13398777" y="3888831"/>
              <a:ext cx="267563" cy="196341"/>
            </a:xfrm>
            <a:custGeom>
              <a:avLst/>
              <a:gdLst>
                <a:gd name="connsiteX0" fmla="*/ 267563 w 267563"/>
                <a:gd name="connsiteY0" fmla="*/ 133781 h 196341"/>
                <a:gd name="connsiteX1" fmla="*/ 267563 w 267563"/>
                <a:gd name="connsiteY1" fmla="*/ 156971 h 196341"/>
                <a:gd name="connsiteX2" fmla="*/ 133781 w 267563"/>
                <a:gd name="connsiteY2" fmla="*/ 196341 h 196341"/>
                <a:gd name="connsiteX3" fmla="*/ 0 w 267563"/>
                <a:gd name="connsiteY3" fmla="*/ 156971 h 196341"/>
                <a:gd name="connsiteX4" fmla="*/ 0 w 267563"/>
                <a:gd name="connsiteY4" fmla="*/ 133781 h 196341"/>
                <a:gd name="connsiteX5" fmla="*/ 133781 w 267563"/>
                <a:gd name="connsiteY5" fmla="*/ 0 h 196341"/>
                <a:gd name="connsiteX6" fmla="*/ 228447 w 267563"/>
                <a:gd name="connsiteY6" fmla="*/ 39242 h 196341"/>
                <a:gd name="connsiteX7" fmla="*/ 267563 w 267563"/>
                <a:gd name="connsiteY7" fmla="*/ 133781 h 19634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41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41"/>
                    <a:pt x="133781" y="196341"/>
                  </a:cubicBezTo>
                  <a:cubicBezTo>
                    <a:pt x="59829" y="196341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grpSp>
        <p:nvGrpSpPr>
          <p:cNvPr id="520" name="Agrupar 519"/>
          <p:cNvGrpSpPr/>
          <p:nvPr/>
        </p:nvGrpSpPr>
        <p:grpSpPr>
          <a:xfrm>
            <a:off x="13337713" y="4594812"/>
            <a:ext cx="624806" cy="347964"/>
            <a:chOff x="13041534" y="4213812"/>
            <a:chExt cx="624806" cy="347964"/>
          </a:xfrm>
          <a:solidFill>
            <a:srgbClr val="33A23D">
              <a:alpha val="25000"/>
            </a:srgbClr>
          </a:solidFill>
        </p:grpSpPr>
        <p:sp>
          <p:nvSpPr>
            <p:cNvPr id="521" name="Freeform 3"/>
            <p:cNvSpPr/>
            <p:nvPr/>
          </p:nvSpPr>
          <p:spPr>
            <a:xfrm>
              <a:off x="13087617" y="4213812"/>
              <a:ext cx="175386" cy="175374"/>
            </a:xfrm>
            <a:custGeom>
              <a:avLst/>
              <a:gdLst>
                <a:gd name="connsiteX0" fmla="*/ 175386 w 175386"/>
                <a:gd name="connsiteY0" fmla="*/ 87693 h 175374"/>
                <a:gd name="connsiteX1" fmla="*/ 87693 w 175386"/>
                <a:gd name="connsiteY1" fmla="*/ 175374 h 175374"/>
                <a:gd name="connsiteX2" fmla="*/ 0 w 175386"/>
                <a:gd name="connsiteY2" fmla="*/ 87693 h 175374"/>
                <a:gd name="connsiteX3" fmla="*/ 87693 w 175386"/>
                <a:gd name="connsiteY3" fmla="*/ 0 h 175374"/>
                <a:gd name="connsiteX4" fmla="*/ 175386 w 175386"/>
                <a:gd name="connsiteY4" fmla="*/ 87693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86" h="175374">
                  <a:moveTo>
                    <a:pt x="175386" y="87693"/>
                  </a:moveTo>
                  <a:cubicBezTo>
                    <a:pt x="175386" y="136118"/>
                    <a:pt x="136131" y="175374"/>
                    <a:pt x="87693" y="175374"/>
                  </a:cubicBezTo>
                  <a:cubicBezTo>
                    <a:pt x="39268" y="175374"/>
                    <a:pt x="0" y="136118"/>
                    <a:pt x="0" y="87693"/>
                  </a:cubicBezTo>
                  <a:cubicBezTo>
                    <a:pt x="0" y="39268"/>
                    <a:pt x="39268" y="0"/>
                    <a:pt x="87693" y="0"/>
                  </a:cubicBezTo>
                  <a:cubicBezTo>
                    <a:pt x="136131" y="0"/>
                    <a:pt x="175386" y="39268"/>
                    <a:pt x="175386" y="87693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22" name="Freeform 3"/>
            <p:cNvSpPr/>
            <p:nvPr/>
          </p:nvSpPr>
          <p:spPr>
            <a:xfrm>
              <a:off x="13041534" y="4365447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71 h 196329"/>
                <a:gd name="connsiteX2" fmla="*/ 133781 w 267563"/>
                <a:gd name="connsiteY2" fmla="*/ 196329 h 196329"/>
                <a:gd name="connsiteX3" fmla="*/ 0 w 267563"/>
                <a:gd name="connsiteY3" fmla="*/ 156971 h 196329"/>
                <a:gd name="connsiteX4" fmla="*/ 0 w 267563"/>
                <a:gd name="connsiteY4" fmla="*/ 133781 h 196329"/>
                <a:gd name="connsiteX5" fmla="*/ 133781 w 267563"/>
                <a:gd name="connsiteY5" fmla="*/ 0 h 196329"/>
                <a:gd name="connsiteX6" fmla="*/ 228447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29"/>
                    <a:pt x="133781" y="196329"/>
                  </a:cubicBezTo>
                  <a:cubicBezTo>
                    <a:pt x="59829" y="196329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23" name="Freeform 3"/>
            <p:cNvSpPr/>
            <p:nvPr/>
          </p:nvSpPr>
          <p:spPr>
            <a:xfrm>
              <a:off x="13444873" y="4213812"/>
              <a:ext cx="175374" cy="175374"/>
            </a:xfrm>
            <a:custGeom>
              <a:avLst/>
              <a:gdLst>
                <a:gd name="connsiteX0" fmla="*/ 175374 w 175374"/>
                <a:gd name="connsiteY0" fmla="*/ 87693 h 175374"/>
                <a:gd name="connsiteX1" fmla="*/ 87680 w 175374"/>
                <a:gd name="connsiteY1" fmla="*/ 175374 h 175374"/>
                <a:gd name="connsiteX2" fmla="*/ 0 w 175374"/>
                <a:gd name="connsiteY2" fmla="*/ 87693 h 175374"/>
                <a:gd name="connsiteX3" fmla="*/ 87680 w 175374"/>
                <a:gd name="connsiteY3" fmla="*/ 0 h 175374"/>
                <a:gd name="connsiteX4" fmla="*/ 175374 w 175374"/>
                <a:gd name="connsiteY4" fmla="*/ 87693 h 1753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75374" h="175374">
                  <a:moveTo>
                    <a:pt x="175374" y="87693"/>
                  </a:moveTo>
                  <a:cubicBezTo>
                    <a:pt x="175374" y="136118"/>
                    <a:pt x="136118" y="175374"/>
                    <a:pt x="87680" y="175374"/>
                  </a:cubicBezTo>
                  <a:cubicBezTo>
                    <a:pt x="39255" y="175374"/>
                    <a:pt x="0" y="136118"/>
                    <a:pt x="0" y="87693"/>
                  </a:cubicBezTo>
                  <a:cubicBezTo>
                    <a:pt x="0" y="39268"/>
                    <a:pt x="39255" y="0"/>
                    <a:pt x="87680" y="0"/>
                  </a:cubicBezTo>
                  <a:cubicBezTo>
                    <a:pt x="136118" y="0"/>
                    <a:pt x="175374" y="39268"/>
                    <a:pt x="175374" y="87693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  <p:sp>
          <p:nvSpPr>
            <p:cNvPr id="524" name="Freeform 3"/>
            <p:cNvSpPr/>
            <p:nvPr/>
          </p:nvSpPr>
          <p:spPr>
            <a:xfrm>
              <a:off x="13398777" y="4365447"/>
              <a:ext cx="267563" cy="196329"/>
            </a:xfrm>
            <a:custGeom>
              <a:avLst/>
              <a:gdLst>
                <a:gd name="connsiteX0" fmla="*/ 267563 w 267563"/>
                <a:gd name="connsiteY0" fmla="*/ 133781 h 196329"/>
                <a:gd name="connsiteX1" fmla="*/ 267563 w 267563"/>
                <a:gd name="connsiteY1" fmla="*/ 156971 h 196329"/>
                <a:gd name="connsiteX2" fmla="*/ 133781 w 267563"/>
                <a:gd name="connsiteY2" fmla="*/ 196329 h 196329"/>
                <a:gd name="connsiteX3" fmla="*/ 0 w 267563"/>
                <a:gd name="connsiteY3" fmla="*/ 156971 h 196329"/>
                <a:gd name="connsiteX4" fmla="*/ 0 w 267563"/>
                <a:gd name="connsiteY4" fmla="*/ 133781 h 196329"/>
                <a:gd name="connsiteX5" fmla="*/ 133781 w 267563"/>
                <a:gd name="connsiteY5" fmla="*/ 0 h 196329"/>
                <a:gd name="connsiteX6" fmla="*/ 228447 w 267563"/>
                <a:gd name="connsiteY6" fmla="*/ 39242 h 196329"/>
                <a:gd name="connsiteX7" fmla="*/ 267563 w 267563"/>
                <a:gd name="connsiteY7" fmla="*/ 133781 h 19632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267563" h="196329">
                  <a:moveTo>
                    <a:pt x="267563" y="133781"/>
                  </a:moveTo>
                  <a:lnTo>
                    <a:pt x="267563" y="156971"/>
                  </a:lnTo>
                  <a:cubicBezTo>
                    <a:pt x="267563" y="178727"/>
                    <a:pt x="207733" y="196329"/>
                    <a:pt x="133781" y="196329"/>
                  </a:cubicBezTo>
                  <a:cubicBezTo>
                    <a:pt x="59829" y="196329"/>
                    <a:pt x="0" y="178727"/>
                    <a:pt x="0" y="156971"/>
                  </a:cubicBezTo>
                  <a:lnTo>
                    <a:pt x="0" y="133781"/>
                  </a:lnTo>
                  <a:cubicBezTo>
                    <a:pt x="0" y="59969"/>
                    <a:pt x="59829" y="0"/>
                    <a:pt x="133781" y="0"/>
                  </a:cubicBezTo>
                  <a:cubicBezTo>
                    <a:pt x="170815" y="0"/>
                    <a:pt x="204228" y="15023"/>
                    <a:pt x="228447" y="39242"/>
                  </a:cubicBezTo>
                  <a:cubicBezTo>
                    <a:pt x="252666" y="63462"/>
                    <a:pt x="267563" y="96875"/>
                    <a:pt x="267563" y="133781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TeXGyreHeros" charset="0"/>
                <a:ea typeface="TeXGyreHeros" charset="0"/>
                <a:cs typeface="TeXGyreHeros" charset="0"/>
              </a:endParaRPr>
            </a:p>
          </p:txBody>
        </p:sp>
      </p:grpSp>
      <p:sp>
        <p:nvSpPr>
          <p:cNvPr id="525" name="CuadroTexto 524"/>
          <p:cNvSpPr txBox="1"/>
          <p:nvPr/>
        </p:nvSpPr>
        <p:spPr>
          <a:xfrm>
            <a:off x="13902214" y="566856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000</a:t>
            </a:r>
          </a:p>
        </p:txBody>
      </p:sp>
      <p:sp>
        <p:nvSpPr>
          <p:cNvPr id="526" name="CuadroTexto 525"/>
          <p:cNvSpPr txBox="1"/>
          <p:nvPr/>
        </p:nvSpPr>
        <p:spPr>
          <a:xfrm>
            <a:off x="13910579" y="604212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000</a:t>
            </a:r>
          </a:p>
        </p:txBody>
      </p:sp>
      <p:sp>
        <p:nvSpPr>
          <p:cNvPr id="527" name="CuadroTexto 526"/>
          <p:cNvSpPr txBox="1"/>
          <p:nvPr/>
        </p:nvSpPr>
        <p:spPr>
          <a:xfrm>
            <a:off x="13910579" y="641568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000</a:t>
            </a:r>
          </a:p>
        </p:txBody>
      </p:sp>
      <p:sp>
        <p:nvSpPr>
          <p:cNvPr id="528" name="CuadroTexto 527"/>
          <p:cNvSpPr txBox="1"/>
          <p:nvPr/>
        </p:nvSpPr>
        <p:spPr>
          <a:xfrm>
            <a:off x="13910579" y="678924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000</a:t>
            </a:r>
          </a:p>
        </p:txBody>
      </p:sp>
      <p:sp>
        <p:nvSpPr>
          <p:cNvPr id="529" name="CuadroTexto 528"/>
          <p:cNvSpPr txBox="1"/>
          <p:nvPr/>
        </p:nvSpPr>
        <p:spPr>
          <a:xfrm>
            <a:off x="13910579" y="7162800"/>
            <a:ext cx="694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000</a:t>
            </a:r>
          </a:p>
        </p:txBody>
      </p:sp>
      <p:sp>
        <p:nvSpPr>
          <p:cNvPr id="530" name="CuadroTexto 529"/>
          <p:cNvSpPr txBox="1"/>
          <p:nvPr/>
        </p:nvSpPr>
        <p:spPr>
          <a:xfrm>
            <a:off x="11020555" y="3124200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&lt;0000</a:t>
            </a:r>
          </a:p>
        </p:txBody>
      </p:sp>
      <p:sp>
        <p:nvSpPr>
          <p:cNvPr id="531" name="CuadroTexto 530"/>
          <p:cNvSpPr txBox="1"/>
          <p:nvPr/>
        </p:nvSpPr>
        <p:spPr>
          <a:xfrm>
            <a:off x="11014979" y="3606800"/>
            <a:ext cx="10502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&gt;0000</a:t>
            </a:r>
          </a:p>
        </p:txBody>
      </p:sp>
      <p:sp>
        <p:nvSpPr>
          <p:cNvPr id="532" name="CuadroTexto 531"/>
          <p:cNvSpPr txBox="1"/>
          <p:nvPr/>
        </p:nvSpPr>
        <p:spPr>
          <a:xfrm>
            <a:off x="11014979" y="4089400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&lt;000</a:t>
            </a:r>
          </a:p>
        </p:txBody>
      </p:sp>
      <p:sp>
        <p:nvSpPr>
          <p:cNvPr id="533" name="CuadroTexto 532"/>
          <p:cNvSpPr txBox="1"/>
          <p:nvPr/>
        </p:nvSpPr>
        <p:spPr>
          <a:xfrm>
            <a:off x="11014979" y="4572000"/>
            <a:ext cx="878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&gt;000</a:t>
            </a:r>
          </a:p>
        </p:txBody>
      </p:sp>
      <p:sp>
        <p:nvSpPr>
          <p:cNvPr id="534" name="CuadroTexto 533"/>
          <p:cNvSpPr txBox="1"/>
          <p:nvPr/>
        </p:nvSpPr>
        <p:spPr>
          <a:xfrm>
            <a:off x="9646876" y="7739390"/>
            <a:ext cx="1069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100" b="1" dirty="0" err="1">
                <a:solidFill>
                  <a:srgbClr val="33A23D"/>
                </a:solidFill>
                <a:latin typeface="TeXGyreHeros" charset="0"/>
                <a:ea typeface="TeXGyreHeros" charset="0"/>
                <a:cs typeface="TeXGyreHeros" charset="0"/>
              </a:rPr>
              <a:t>Lorem</a:t>
            </a:r>
            <a:r>
              <a:rPr lang="es-ES_tradnl" sz="1100" b="1" dirty="0">
                <a:solidFill>
                  <a:srgbClr val="33A23D"/>
                </a:solidFill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s-ES_tradnl" sz="1100" b="1" dirty="0" err="1">
                <a:solidFill>
                  <a:srgbClr val="33A23D"/>
                </a:solidFill>
                <a:latin typeface="TeXGyreHeros" charset="0"/>
                <a:ea typeface="TeXGyreHeros" charset="0"/>
                <a:cs typeface="TeXGyreHeros" charset="0"/>
              </a:rPr>
              <a:t>ipsum</a:t>
            </a:r>
            <a:endParaRPr lang="es-ES_tradnl" sz="1100" b="1" dirty="0">
              <a:solidFill>
                <a:srgbClr val="33A23D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535" name="CuadroTexto 534"/>
          <p:cNvSpPr txBox="1"/>
          <p:nvPr/>
        </p:nvSpPr>
        <p:spPr>
          <a:xfrm>
            <a:off x="9630012" y="6512720"/>
            <a:ext cx="1069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100" b="1" dirty="0" err="1">
                <a:solidFill>
                  <a:srgbClr val="78278F"/>
                </a:solidFill>
                <a:latin typeface="TeXGyreHeros" charset="0"/>
                <a:ea typeface="TeXGyreHeros" charset="0"/>
                <a:cs typeface="TeXGyreHeros" charset="0"/>
              </a:rPr>
              <a:t>Lorem</a:t>
            </a:r>
            <a:r>
              <a:rPr lang="es-ES_tradnl" sz="1100" b="1" dirty="0">
                <a:solidFill>
                  <a:srgbClr val="78278F"/>
                </a:solidFill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s-ES_tradnl" sz="1100" b="1" dirty="0" err="1">
                <a:solidFill>
                  <a:srgbClr val="78278F"/>
                </a:solidFill>
                <a:latin typeface="TeXGyreHeros" charset="0"/>
                <a:ea typeface="TeXGyreHeros" charset="0"/>
                <a:cs typeface="TeXGyreHeros" charset="0"/>
              </a:rPr>
              <a:t>ipsum</a:t>
            </a:r>
            <a:endParaRPr lang="es-ES_tradnl" sz="1100" b="1" dirty="0">
              <a:solidFill>
                <a:srgbClr val="78278F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536" name="CuadroTexto 535"/>
          <p:cNvSpPr txBox="1"/>
          <p:nvPr/>
        </p:nvSpPr>
        <p:spPr>
          <a:xfrm>
            <a:off x="8258412" y="7739390"/>
            <a:ext cx="1069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100" b="1" dirty="0" err="1">
                <a:solidFill>
                  <a:srgbClr val="4BBCD6"/>
                </a:solidFill>
                <a:latin typeface="TeXGyreHeros" charset="0"/>
                <a:ea typeface="TeXGyreHeros" charset="0"/>
                <a:cs typeface="TeXGyreHeros" charset="0"/>
              </a:rPr>
              <a:t>Lorem</a:t>
            </a:r>
            <a:r>
              <a:rPr lang="es-ES_tradnl" sz="1100" b="1" dirty="0">
                <a:solidFill>
                  <a:srgbClr val="4BBCD6"/>
                </a:solidFill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s-ES_tradnl" sz="1100" b="1" dirty="0" err="1">
                <a:solidFill>
                  <a:srgbClr val="4BBCD6"/>
                </a:solidFill>
                <a:latin typeface="TeXGyreHeros" charset="0"/>
                <a:ea typeface="TeXGyreHeros" charset="0"/>
                <a:cs typeface="TeXGyreHeros" charset="0"/>
              </a:rPr>
              <a:t>ipsum</a:t>
            </a:r>
            <a:endParaRPr lang="es-ES_tradnl" sz="1100" b="1" dirty="0">
              <a:solidFill>
                <a:srgbClr val="4BBCD6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537" name="CuadroTexto 536"/>
          <p:cNvSpPr txBox="1"/>
          <p:nvPr/>
        </p:nvSpPr>
        <p:spPr>
          <a:xfrm>
            <a:off x="8258413" y="6512720"/>
            <a:ext cx="1069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100" b="1" dirty="0" err="1">
                <a:solidFill>
                  <a:srgbClr val="FD6430"/>
                </a:solidFill>
                <a:latin typeface="TeXGyreHeros" charset="0"/>
                <a:ea typeface="TeXGyreHeros" charset="0"/>
                <a:cs typeface="TeXGyreHeros" charset="0"/>
              </a:rPr>
              <a:t>Lorem</a:t>
            </a:r>
            <a:r>
              <a:rPr lang="es-ES_tradnl" sz="1100" b="1" dirty="0">
                <a:solidFill>
                  <a:srgbClr val="FD6430"/>
                </a:solidFill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s-ES_tradnl" sz="1100" b="1" dirty="0" err="1">
                <a:solidFill>
                  <a:srgbClr val="FD6430"/>
                </a:solidFill>
                <a:latin typeface="TeXGyreHeros" charset="0"/>
                <a:ea typeface="TeXGyreHeros" charset="0"/>
                <a:cs typeface="TeXGyreHeros" charset="0"/>
              </a:rPr>
              <a:t>ipsum</a:t>
            </a:r>
            <a:endParaRPr lang="es-ES_tradnl" sz="1100" b="1" dirty="0">
              <a:solidFill>
                <a:srgbClr val="FD6430"/>
              </a:solidFill>
              <a:latin typeface="TeXGyreHeros" charset="0"/>
              <a:ea typeface="TeXGyreHeros" charset="0"/>
              <a:cs typeface="TeXGyreHeros" charset="0"/>
            </a:endParaRPr>
          </a:p>
        </p:txBody>
      </p:sp>
      <p:sp>
        <p:nvSpPr>
          <p:cNvPr id="538" name="CuadroTexto 537"/>
          <p:cNvSpPr txBox="1"/>
          <p:nvPr/>
        </p:nvSpPr>
        <p:spPr>
          <a:xfrm>
            <a:off x="1970436" y="320994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0000</a:t>
            </a:r>
          </a:p>
        </p:txBody>
      </p:sp>
      <p:sp>
        <p:nvSpPr>
          <p:cNvPr id="539" name="CuadroTexto 538"/>
          <p:cNvSpPr txBox="1"/>
          <p:nvPr/>
        </p:nvSpPr>
        <p:spPr>
          <a:xfrm>
            <a:off x="1960929" y="371584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0000</a:t>
            </a:r>
          </a:p>
        </p:txBody>
      </p:sp>
      <p:sp>
        <p:nvSpPr>
          <p:cNvPr id="540" name="CuadroTexto 539"/>
          <p:cNvSpPr txBox="1"/>
          <p:nvPr/>
        </p:nvSpPr>
        <p:spPr>
          <a:xfrm>
            <a:off x="1947179" y="4304245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0000</a:t>
            </a:r>
          </a:p>
        </p:txBody>
      </p:sp>
      <p:sp>
        <p:nvSpPr>
          <p:cNvPr id="541" name="CuadroTexto 540"/>
          <p:cNvSpPr txBox="1"/>
          <p:nvPr/>
        </p:nvSpPr>
        <p:spPr>
          <a:xfrm>
            <a:off x="1947179" y="4790990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1400" b="1" dirty="0">
                <a:solidFill>
                  <a:schemeClr val="bg1"/>
                </a:solidFill>
                <a:latin typeface="TeXGyreHeros" charset="0"/>
                <a:ea typeface="TeXGyreHeros" charset="0"/>
                <a:cs typeface="TeXGyreHeros" charset="0"/>
              </a:rPr>
              <a:t>0000</a:t>
            </a:r>
          </a:p>
        </p:txBody>
      </p:sp>
      <p:sp>
        <p:nvSpPr>
          <p:cNvPr id="542" name="CuadroTexto 541"/>
          <p:cNvSpPr txBox="1"/>
          <p:nvPr/>
        </p:nvSpPr>
        <p:spPr>
          <a:xfrm>
            <a:off x="2042291" y="617177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FD6430"/>
                </a:solidFill>
                <a:latin typeface="TeXGyreHeros" charset="0"/>
                <a:ea typeface="TeXGyreHeros" charset="0"/>
                <a:cs typeface="TeXGyreHeros" charset="0"/>
              </a:rPr>
              <a:t>25%</a:t>
            </a:r>
          </a:p>
        </p:txBody>
      </p:sp>
      <p:sp>
        <p:nvSpPr>
          <p:cNvPr id="543" name="CuadroTexto 542"/>
          <p:cNvSpPr txBox="1"/>
          <p:nvPr/>
        </p:nvSpPr>
        <p:spPr>
          <a:xfrm>
            <a:off x="2037554" y="7452101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FD6430"/>
                </a:solidFill>
                <a:latin typeface="TeXGyreHeros" charset="0"/>
                <a:ea typeface="TeXGyreHeros" charset="0"/>
                <a:cs typeface="TeXGyreHeros" charset="0"/>
              </a:rPr>
              <a:t>75%</a:t>
            </a:r>
          </a:p>
        </p:txBody>
      </p:sp>
      <p:sp>
        <p:nvSpPr>
          <p:cNvPr id="544" name="CuadroTexto 543"/>
          <p:cNvSpPr txBox="1"/>
          <p:nvPr/>
        </p:nvSpPr>
        <p:spPr>
          <a:xfrm>
            <a:off x="3286543" y="6171775"/>
            <a:ext cx="801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FD6430"/>
                </a:solidFill>
                <a:latin typeface="TeXGyreHeros" charset="0"/>
                <a:ea typeface="TeXGyreHeros" charset="0"/>
                <a:cs typeface="TeXGyreHeros" charset="0"/>
              </a:rPr>
              <a:t>50%</a:t>
            </a:r>
          </a:p>
        </p:txBody>
      </p:sp>
      <p:sp>
        <p:nvSpPr>
          <p:cNvPr id="545" name="CuadroTexto 544"/>
          <p:cNvSpPr txBox="1"/>
          <p:nvPr/>
        </p:nvSpPr>
        <p:spPr>
          <a:xfrm>
            <a:off x="3180554" y="7463135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b="1" dirty="0">
                <a:solidFill>
                  <a:srgbClr val="FD6430"/>
                </a:solidFill>
                <a:latin typeface="TeXGyreHeros" charset="0"/>
                <a:ea typeface="TeXGyreHeros" charset="0"/>
                <a:cs typeface="TeXGyreHeros" charset="0"/>
              </a:rPr>
              <a:t>100%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Freeform 3"/>
          <p:cNvSpPr/>
          <p:nvPr/>
        </p:nvSpPr>
        <p:spPr>
          <a:xfrm>
            <a:off x="5389338" y="2674869"/>
            <a:ext cx="867409" cy="12700"/>
          </a:xfrm>
          <a:custGeom>
            <a:avLst/>
            <a:gdLst>
              <a:gd name="connsiteX0" fmla="*/ 6350 w 867409"/>
              <a:gd name="connsiteY0" fmla="*/ 6350 h 12700"/>
              <a:gd name="connsiteX1" fmla="*/ 6350 w 867409"/>
              <a:gd name="connsiteY1" fmla="*/ 6350 h 12700"/>
              <a:gd name="connsiteX2" fmla="*/ 861059 w 867409"/>
              <a:gd name="connsiteY2" fmla="*/ 6350 h 12700"/>
              <a:gd name="connsiteX3" fmla="*/ 6350 w 867409"/>
              <a:gd name="connsiteY3" fmla="*/ 6350 h 12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67409" h="12700">
                <a:moveTo>
                  <a:pt x="6350" y="6350"/>
                </a:moveTo>
                <a:lnTo>
                  <a:pt x="6350" y="6350"/>
                </a:lnTo>
                <a:lnTo>
                  <a:pt x="861059" y="6350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1" name="Marcador de número de diapositiva 13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42</a:t>
            </a:fld>
            <a:endParaRPr lang="tr-TR" dirty="0"/>
          </a:p>
        </p:txBody>
      </p:sp>
      <p:grpSp>
        <p:nvGrpSpPr>
          <p:cNvPr id="320" name="Agrupar 319"/>
          <p:cNvGrpSpPr/>
          <p:nvPr/>
        </p:nvGrpSpPr>
        <p:grpSpPr>
          <a:xfrm>
            <a:off x="14094738" y="510316"/>
            <a:ext cx="1657261" cy="1657274"/>
            <a:chOff x="14094738" y="510316"/>
            <a:chExt cx="1657261" cy="1657274"/>
          </a:xfrm>
        </p:grpSpPr>
        <p:sp>
          <p:nvSpPr>
            <p:cNvPr id="321" name="Freeform 3"/>
            <p:cNvSpPr/>
            <p:nvPr/>
          </p:nvSpPr>
          <p:spPr>
            <a:xfrm>
              <a:off x="14094738" y="510316"/>
              <a:ext cx="1657261" cy="1657274"/>
            </a:xfrm>
            <a:custGeom>
              <a:avLst/>
              <a:gdLst>
                <a:gd name="connsiteX0" fmla="*/ 1657261 w 1657261"/>
                <a:gd name="connsiteY0" fmla="*/ 828636 h 1657274"/>
                <a:gd name="connsiteX1" fmla="*/ 828625 w 1657261"/>
                <a:gd name="connsiteY1" fmla="*/ 1657274 h 1657274"/>
                <a:gd name="connsiteX2" fmla="*/ 0 w 1657261"/>
                <a:gd name="connsiteY2" fmla="*/ 828636 h 1657274"/>
                <a:gd name="connsiteX3" fmla="*/ 828625 w 1657261"/>
                <a:gd name="connsiteY3" fmla="*/ 0 h 1657274"/>
                <a:gd name="connsiteX4" fmla="*/ 1657261 w 1657261"/>
                <a:gd name="connsiteY4" fmla="*/ 828636 h 16572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57261" h="1657274">
                  <a:moveTo>
                    <a:pt x="1657261" y="828636"/>
                  </a:moveTo>
                  <a:cubicBezTo>
                    <a:pt x="1657261" y="1286281"/>
                    <a:pt x="1286268" y="1657274"/>
                    <a:pt x="828625" y="1657274"/>
                  </a:cubicBezTo>
                  <a:cubicBezTo>
                    <a:pt x="370992" y="1657274"/>
                    <a:pt x="0" y="1286281"/>
                    <a:pt x="0" y="828636"/>
                  </a:cubicBezTo>
                  <a:cubicBezTo>
                    <a:pt x="0" y="370992"/>
                    <a:pt x="370992" y="0"/>
                    <a:pt x="828625" y="0"/>
                  </a:cubicBezTo>
                  <a:cubicBezTo>
                    <a:pt x="1286268" y="0"/>
                    <a:pt x="1657261" y="370992"/>
                    <a:pt x="1657261" y="828636"/>
                  </a:cubicBezTo>
                </a:path>
              </a:pathLst>
            </a:custGeom>
            <a:solidFill>
              <a:srgbClr val="31005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2" name="Agrupar 321"/>
            <p:cNvGrpSpPr/>
            <p:nvPr/>
          </p:nvGrpSpPr>
          <p:grpSpPr>
            <a:xfrm>
              <a:off x="14753468" y="582917"/>
              <a:ext cx="339800" cy="339801"/>
              <a:chOff x="14753467" y="582917"/>
              <a:chExt cx="339800" cy="339801"/>
            </a:xfrm>
          </p:grpSpPr>
          <p:sp>
            <p:nvSpPr>
              <p:cNvPr id="324" name="Freeform 3"/>
              <p:cNvSpPr/>
              <p:nvPr/>
            </p:nvSpPr>
            <p:spPr>
              <a:xfrm>
                <a:off x="14753467" y="582917"/>
                <a:ext cx="339800" cy="339801"/>
              </a:xfrm>
              <a:custGeom>
                <a:avLst/>
                <a:gdLst>
                  <a:gd name="connsiteX0" fmla="*/ 339800 w 339800"/>
                  <a:gd name="connsiteY0" fmla="*/ 169900 h 339801"/>
                  <a:gd name="connsiteX1" fmla="*/ 169899 w 339800"/>
                  <a:gd name="connsiteY1" fmla="*/ 339801 h 339801"/>
                  <a:gd name="connsiteX2" fmla="*/ 0 w 339800"/>
                  <a:gd name="connsiteY2" fmla="*/ 169900 h 339801"/>
                  <a:gd name="connsiteX3" fmla="*/ 169899 w 339800"/>
                  <a:gd name="connsiteY3" fmla="*/ 0 h 339801"/>
                  <a:gd name="connsiteX4" fmla="*/ 339800 w 339800"/>
                  <a:gd name="connsiteY4" fmla="*/ 169900 h 33980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339800" h="339801">
                    <a:moveTo>
                      <a:pt x="339800" y="169900"/>
                    </a:moveTo>
                    <a:cubicBezTo>
                      <a:pt x="339800" y="263728"/>
                      <a:pt x="263728" y="339801"/>
                      <a:pt x="169899" y="339801"/>
                    </a:cubicBezTo>
                    <a:cubicBezTo>
                      <a:pt x="76072" y="339801"/>
                      <a:pt x="0" y="263728"/>
                      <a:pt x="0" y="169900"/>
                    </a:cubicBezTo>
                    <a:cubicBezTo>
                      <a:pt x="0" y="76072"/>
                      <a:pt x="76072" y="0"/>
                      <a:pt x="169899" y="0"/>
                    </a:cubicBezTo>
                    <a:cubicBezTo>
                      <a:pt x="263728" y="0"/>
                      <a:pt x="339800" y="76072"/>
                      <a:pt x="339800" y="169900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5" name="Freeform 3"/>
              <p:cNvSpPr/>
              <p:nvPr/>
            </p:nvSpPr>
            <p:spPr>
              <a:xfrm>
                <a:off x="14880989" y="805209"/>
                <a:ext cx="84633" cy="84620"/>
              </a:xfrm>
              <a:custGeom>
                <a:avLst/>
                <a:gdLst>
                  <a:gd name="connsiteX0" fmla="*/ 42316 w 84633"/>
                  <a:gd name="connsiteY0" fmla="*/ 84620 h 84620"/>
                  <a:gd name="connsiteX1" fmla="*/ 0 w 84633"/>
                  <a:gd name="connsiteY1" fmla="*/ 42303 h 84620"/>
                  <a:gd name="connsiteX2" fmla="*/ 42316 w 84633"/>
                  <a:gd name="connsiteY2" fmla="*/ 0 h 84620"/>
                  <a:gd name="connsiteX3" fmla="*/ 84633 w 84633"/>
                  <a:gd name="connsiteY3" fmla="*/ 42303 h 84620"/>
                  <a:gd name="connsiteX4" fmla="*/ 42316 w 84633"/>
                  <a:gd name="connsiteY4" fmla="*/ 84620 h 8462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84633" h="84620">
                    <a:moveTo>
                      <a:pt x="42316" y="84620"/>
                    </a:moveTo>
                    <a:cubicBezTo>
                      <a:pt x="19062" y="84620"/>
                      <a:pt x="0" y="65570"/>
                      <a:pt x="0" y="42303"/>
                    </a:cubicBezTo>
                    <a:cubicBezTo>
                      <a:pt x="0" y="19049"/>
                      <a:pt x="19062" y="0"/>
                      <a:pt x="42316" y="0"/>
                    </a:cubicBezTo>
                    <a:cubicBezTo>
                      <a:pt x="65571" y="0"/>
                      <a:pt x="84633" y="19049"/>
                      <a:pt x="84633" y="42303"/>
                    </a:cubicBezTo>
                    <a:cubicBezTo>
                      <a:pt x="84633" y="65570"/>
                      <a:pt x="65571" y="84620"/>
                      <a:pt x="42316" y="84620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6" name="Freeform 3"/>
              <p:cNvSpPr/>
              <p:nvPr/>
            </p:nvSpPr>
            <p:spPr>
              <a:xfrm>
                <a:off x="14877560" y="611940"/>
                <a:ext cx="91492" cy="163525"/>
              </a:xfrm>
              <a:custGeom>
                <a:avLst/>
                <a:gdLst>
                  <a:gd name="connsiteX0" fmla="*/ 72048 w 91492"/>
                  <a:gd name="connsiteY0" fmla="*/ 131508 h 163525"/>
                  <a:gd name="connsiteX1" fmla="*/ 45746 w 91492"/>
                  <a:gd name="connsiteY1" fmla="*/ 163525 h 163525"/>
                  <a:gd name="connsiteX2" fmla="*/ 19443 w 91492"/>
                  <a:gd name="connsiteY2" fmla="*/ 131508 h 163525"/>
                  <a:gd name="connsiteX3" fmla="*/ 0 w 91492"/>
                  <a:gd name="connsiteY3" fmla="*/ 58318 h 163525"/>
                  <a:gd name="connsiteX4" fmla="*/ 45746 w 91492"/>
                  <a:gd name="connsiteY4" fmla="*/ 0 h 163525"/>
                  <a:gd name="connsiteX5" fmla="*/ 91492 w 91492"/>
                  <a:gd name="connsiteY5" fmla="*/ 58318 h 163525"/>
                  <a:gd name="connsiteX6" fmla="*/ 72048 w 91492"/>
                  <a:gd name="connsiteY6" fmla="*/ 131508 h 163525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</a:cxnLst>
                <a:rect l="l" t="t" r="r" b="b"/>
                <a:pathLst>
                  <a:path w="91492" h="163525">
                    <a:moveTo>
                      <a:pt x="72048" y="131508"/>
                    </a:moveTo>
                    <a:cubicBezTo>
                      <a:pt x="68619" y="138747"/>
                      <a:pt x="55271" y="163525"/>
                      <a:pt x="45746" y="163525"/>
                    </a:cubicBezTo>
                    <a:cubicBezTo>
                      <a:pt x="36221" y="163525"/>
                      <a:pt x="22873" y="138747"/>
                      <a:pt x="19443" y="131508"/>
                    </a:cubicBezTo>
                    <a:cubicBezTo>
                      <a:pt x="8763" y="110540"/>
                      <a:pt x="0" y="81953"/>
                      <a:pt x="0" y="58318"/>
                    </a:cubicBezTo>
                    <a:cubicBezTo>
                      <a:pt x="0" y="30111"/>
                      <a:pt x="13348" y="0"/>
                      <a:pt x="45746" y="0"/>
                    </a:cubicBezTo>
                    <a:cubicBezTo>
                      <a:pt x="78156" y="0"/>
                      <a:pt x="91492" y="30111"/>
                      <a:pt x="91492" y="58318"/>
                    </a:cubicBezTo>
                    <a:cubicBezTo>
                      <a:pt x="91492" y="81953"/>
                      <a:pt x="82715" y="110540"/>
                      <a:pt x="72048" y="131508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3" name="TextBox 1"/>
            <p:cNvSpPr txBox="1"/>
            <p:nvPr/>
          </p:nvSpPr>
          <p:spPr>
            <a:xfrm>
              <a:off x="14341478" y="965200"/>
              <a:ext cx="1163780" cy="90794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When you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have finished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you can delete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this slide.</a:t>
              </a:r>
            </a:p>
          </p:txBody>
        </p:sp>
      </p:grpSp>
      <p:sp>
        <p:nvSpPr>
          <p:cNvPr id="327" name="TextBox 1"/>
          <p:cNvSpPr txBox="1"/>
          <p:nvPr/>
        </p:nvSpPr>
        <p:spPr>
          <a:xfrm>
            <a:off x="1524000" y="850374"/>
            <a:ext cx="8489504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Icons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These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editable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shapes.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can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change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colours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even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size.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information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how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it,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visit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  <a:hlinkClick r:id="rId2"/>
              </a:rPr>
              <a:t>website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.</a:t>
            </a:r>
          </a:p>
        </p:txBody>
      </p:sp>
      <p:sp>
        <p:nvSpPr>
          <p:cNvPr id="328" name="Figura"/>
          <p:cNvSpPr/>
          <p:nvPr/>
        </p:nvSpPr>
        <p:spPr>
          <a:xfrm>
            <a:off x="2311030" y="5515972"/>
            <a:ext cx="289688" cy="3585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1" h="21600" extrusionOk="0">
                <a:moveTo>
                  <a:pt x="19232" y="8609"/>
                </a:moveTo>
                <a:lnTo>
                  <a:pt x="18568" y="8609"/>
                </a:lnTo>
                <a:lnTo>
                  <a:pt x="18568" y="6303"/>
                </a:lnTo>
                <a:cubicBezTo>
                  <a:pt x="18568" y="2844"/>
                  <a:pt x="15063" y="0"/>
                  <a:pt x="10800" y="0"/>
                </a:cubicBezTo>
                <a:cubicBezTo>
                  <a:pt x="6537" y="0"/>
                  <a:pt x="3032" y="2844"/>
                  <a:pt x="3032" y="6303"/>
                </a:cubicBezTo>
                <a:lnTo>
                  <a:pt x="3032" y="8609"/>
                </a:lnTo>
                <a:lnTo>
                  <a:pt x="2368" y="8609"/>
                </a:lnTo>
                <a:cubicBezTo>
                  <a:pt x="1042" y="8609"/>
                  <a:pt x="0" y="9455"/>
                  <a:pt x="0" y="10531"/>
                </a:cubicBezTo>
                <a:lnTo>
                  <a:pt x="0" y="19678"/>
                </a:lnTo>
                <a:cubicBezTo>
                  <a:pt x="0" y="20754"/>
                  <a:pt x="1042" y="21600"/>
                  <a:pt x="2368" y="21600"/>
                </a:cubicBezTo>
                <a:lnTo>
                  <a:pt x="19137" y="21600"/>
                </a:lnTo>
                <a:cubicBezTo>
                  <a:pt x="20463" y="21600"/>
                  <a:pt x="21505" y="20754"/>
                  <a:pt x="21505" y="19678"/>
                </a:cubicBezTo>
                <a:lnTo>
                  <a:pt x="21505" y="10531"/>
                </a:lnTo>
                <a:cubicBezTo>
                  <a:pt x="21600" y="9455"/>
                  <a:pt x="20558" y="8609"/>
                  <a:pt x="19232" y="8609"/>
                </a:cubicBezTo>
                <a:close/>
                <a:moveTo>
                  <a:pt x="11842" y="15220"/>
                </a:moveTo>
                <a:lnTo>
                  <a:pt x="11842" y="16450"/>
                </a:lnTo>
                <a:cubicBezTo>
                  <a:pt x="11842" y="16604"/>
                  <a:pt x="11653" y="16757"/>
                  <a:pt x="11463" y="16757"/>
                </a:cubicBezTo>
                <a:lnTo>
                  <a:pt x="10326" y="16757"/>
                </a:lnTo>
                <a:cubicBezTo>
                  <a:pt x="10137" y="16757"/>
                  <a:pt x="9947" y="16604"/>
                  <a:pt x="9947" y="16450"/>
                </a:cubicBezTo>
                <a:lnTo>
                  <a:pt x="9947" y="15220"/>
                </a:lnTo>
                <a:cubicBezTo>
                  <a:pt x="9379" y="14912"/>
                  <a:pt x="9000" y="14451"/>
                  <a:pt x="9000" y="13913"/>
                </a:cubicBezTo>
                <a:cubicBezTo>
                  <a:pt x="9000" y="13068"/>
                  <a:pt x="9853" y="12376"/>
                  <a:pt x="10895" y="12376"/>
                </a:cubicBezTo>
                <a:cubicBezTo>
                  <a:pt x="11937" y="12376"/>
                  <a:pt x="12789" y="13068"/>
                  <a:pt x="12789" y="13913"/>
                </a:cubicBezTo>
                <a:cubicBezTo>
                  <a:pt x="12789" y="14451"/>
                  <a:pt x="12411" y="14912"/>
                  <a:pt x="11842" y="15220"/>
                </a:cubicBezTo>
                <a:close/>
                <a:moveTo>
                  <a:pt x="15253" y="8609"/>
                </a:moveTo>
                <a:lnTo>
                  <a:pt x="6537" y="8609"/>
                </a:lnTo>
                <a:lnTo>
                  <a:pt x="6537" y="6303"/>
                </a:lnTo>
                <a:cubicBezTo>
                  <a:pt x="6537" y="4381"/>
                  <a:pt x="8526" y="2767"/>
                  <a:pt x="10895" y="2767"/>
                </a:cubicBezTo>
                <a:cubicBezTo>
                  <a:pt x="13263" y="2767"/>
                  <a:pt x="15253" y="4381"/>
                  <a:pt x="15253" y="6303"/>
                </a:cubicBezTo>
                <a:lnTo>
                  <a:pt x="15253" y="8609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329" name="Grupo"/>
          <p:cNvGrpSpPr/>
          <p:nvPr/>
        </p:nvGrpSpPr>
        <p:grpSpPr>
          <a:xfrm>
            <a:off x="13729438" y="3997770"/>
            <a:ext cx="390395" cy="298539"/>
            <a:chOff x="0" y="0"/>
            <a:chExt cx="388619" cy="297179"/>
          </a:xfrm>
          <a:solidFill>
            <a:schemeClr val="bg1"/>
          </a:solidFill>
        </p:grpSpPr>
        <p:sp>
          <p:nvSpPr>
            <p:cNvPr id="330" name="Figura"/>
            <p:cNvSpPr/>
            <p:nvPr/>
          </p:nvSpPr>
          <p:spPr>
            <a:xfrm>
              <a:off x="0" y="-1"/>
              <a:ext cx="256541" cy="29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46" y="0"/>
                  </a:moveTo>
                  <a:cubicBezTo>
                    <a:pt x="962" y="0"/>
                    <a:pt x="0" y="9391"/>
                    <a:pt x="0" y="19722"/>
                  </a:cubicBezTo>
                  <a:lnTo>
                    <a:pt x="0" y="21600"/>
                  </a:lnTo>
                  <a:cubicBezTo>
                    <a:pt x="428" y="17843"/>
                    <a:pt x="1069" y="15026"/>
                    <a:pt x="1711" y="15026"/>
                  </a:cubicBezTo>
                  <a:lnTo>
                    <a:pt x="21600" y="15026"/>
                  </a:lnTo>
                  <a:cubicBezTo>
                    <a:pt x="21386" y="6574"/>
                    <a:pt x="20424" y="0"/>
                    <a:pt x="19354" y="0"/>
                  </a:cubicBezTo>
                  <a:lnTo>
                    <a:pt x="2246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31" name="Figura"/>
            <p:cNvSpPr/>
            <p:nvPr/>
          </p:nvSpPr>
          <p:spPr>
            <a:xfrm>
              <a:off x="-1" y="38100"/>
              <a:ext cx="388621" cy="2590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2" y="0"/>
                  </a:moveTo>
                  <a:cubicBezTo>
                    <a:pt x="635" y="0"/>
                    <a:pt x="0" y="1059"/>
                    <a:pt x="0" y="2224"/>
                  </a:cubicBezTo>
                  <a:lnTo>
                    <a:pt x="0" y="19376"/>
                  </a:lnTo>
                  <a:cubicBezTo>
                    <a:pt x="0" y="20647"/>
                    <a:pt x="706" y="21600"/>
                    <a:pt x="1482" y="21600"/>
                  </a:cubicBezTo>
                  <a:lnTo>
                    <a:pt x="20118" y="21600"/>
                  </a:lnTo>
                  <a:cubicBezTo>
                    <a:pt x="20965" y="21600"/>
                    <a:pt x="21600" y="20541"/>
                    <a:pt x="21600" y="19376"/>
                  </a:cubicBezTo>
                  <a:lnTo>
                    <a:pt x="21600" y="2224"/>
                  </a:lnTo>
                  <a:cubicBezTo>
                    <a:pt x="21600" y="953"/>
                    <a:pt x="20894" y="0"/>
                    <a:pt x="20118" y="0"/>
                  </a:cubicBezTo>
                  <a:lnTo>
                    <a:pt x="1482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332" name="Grupo"/>
          <p:cNvGrpSpPr/>
          <p:nvPr/>
        </p:nvGrpSpPr>
        <p:grpSpPr>
          <a:xfrm>
            <a:off x="11471273" y="3155743"/>
            <a:ext cx="335537" cy="412085"/>
            <a:chOff x="0" y="0"/>
            <a:chExt cx="334010" cy="410210"/>
          </a:xfrm>
          <a:solidFill>
            <a:schemeClr val="bg1"/>
          </a:solidFill>
        </p:grpSpPr>
        <p:sp>
          <p:nvSpPr>
            <p:cNvPr id="333" name="Figura"/>
            <p:cNvSpPr/>
            <p:nvPr/>
          </p:nvSpPr>
          <p:spPr>
            <a:xfrm>
              <a:off x="0" y="-1"/>
              <a:ext cx="334011" cy="410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" y="0"/>
                  </a:moveTo>
                  <a:cubicBezTo>
                    <a:pt x="657" y="0"/>
                    <a:pt x="0" y="602"/>
                    <a:pt x="0" y="1271"/>
                  </a:cubicBezTo>
                  <a:lnTo>
                    <a:pt x="0" y="20329"/>
                  </a:lnTo>
                  <a:cubicBezTo>
                    <a:pt x="0" y="21065"/>
                    <a:pt x="739" y="21600"/>
                    <a:pt x="1560" y="21600"/>
                  </a:cubicBezTo>
                  <a:lnTo>
                    <a:pt x="15687" y="21600"/>
                  </a:lnTo>
                  <a:lnTo>
                    <a:pt x="15687" y="19059"/>
                  </a:lnTo>
                  <a:cubicBezTo>
                    <a:pt x="15687" y="17922"/>
                    <a:pt x="16837" y="17053"/>
                    <a:pt x="18151" y="17053"/>
                  </a:cubicBezTo>
                  <a:lnTo>
                    <a:pt x="21600" y="17053"/>
                  </a:lnTo>
                  <a:lnTo>
                    <a:pt x="21600" y="1271"/>
                  </a:lnTo>
                  <a:cubicBezTo>
                    <a:pt x="21600" y="535"/>
                    <a:pt x="20861" y="0"/>
                    <a:pt x="20040" y="0"/>
                  </a:cubicBezTo>
                  <a:lnTo>
                    <a:pt x="1560" y="0"/>
                  </a:lnTo>
                  <a:close/>
                  <a:moveTo>
                    <a:pt x="17494" y="11770"/>
                  </a:moveTo>
                  <a:lnTo>
                    <a:pt x="4106" y="11770"/>
                  </a:lnTo>
                  <a:lnTo>
                    <a:pt x="4106" y="10900"/>
                  </a:lnTo>
                  <a:lnTo>
                    <a:pt x="17494" y="10900"/>
                  </a:lnTo>
                  <a:lnTo>
                    <a:pt x="17494" y="11770"/>
                  </a:lnTo>
                  <a:close/>
                  <a:moveTo>
                    <a:pt x="17494" y="8693"/>
                  </a:moveTo>
                  <a:lnTo>
                    <a:pt x="4106" y="8693"/>
                  </a:lnTo>
                  <a:lnTo>
                    <a:pt x="4106" y="7824"/>
                  </a:lnTo>
                  <a:lnTo>
                    <a:pt x="17494" y="7824"/>
                  </a:lnTo>
                  <a:lnTo>
                    <a:pt x="17494" y="8693"/>
                  </a:lnTo>
                  <a:close/>
                  <a:moveTo>
                    <a:pt x="17494" y="5550"/>
                  </a:moveTo>
                  <a:lnTo>
                    <a:pt x="4106" y="5550"/>
                  </a:lnTo>
                  <a:lnTo>
                    <a:pt x="4106" y="4681"/>
                  </a:lnTo>
                  <a:lnTo>
                    <a:pt x="17494" y="4681"/>
                  </a:lnTo>
                  <a:lnTo>
                    <a:pt x="17494" y="555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34" name="Figura"/>
            <p:cNvSpPr/>
            <p:nvPr/>
          </p:nvSpPr>
          <p:spPr>
            <a:xfrm>
              <a:off x="254000" y="342899"/>
              <a:ext cx="67310" cy="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208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7743" y="0"/>
                  </a:lnTo>
                  <a:cubicBezTo>
                    <a:pt x="3668" y="0"/>
                    <a:pt x="0" y="3456"/>
                    <a:pt x="0" y="8208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335" name="Grupo"/>
          <p:cNvGrpSpPr/>
          <p:nvPr/>
        </p:nvGrpSpPr>
        <p:grpSpPr>
          <a:xfrm>
            <a:off x="7656632" y="5452183"/>
            <a:ext cx="344467" cy="410808"/>
            <a:chOff x="0" y="0"/>
            <a:chExt cx="342900" cy="408940"/>
          </a:xfrm>
          <a:solidFill>
            <a:schemeClr val="bg1"/>
          </a:solidFill>
        </p:grpSpPr>
        <p:sp>
          <p:nvSpPr>
            <p:cNvPr id="336" name="Figura"/>
            <p:cNvSpPr/>
            <p:nvPr/>
          </p:nvSpPr>
          <p:spPr>
            <a:xfrm>
              <a:off x="0" y="0"/>
              <a:ext cx="342901" cy="408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533"/>
                  </a:lnTo>
                  <a:lnTo>
                    <a:pt x="21600" y="21600"/>
                  </a:lnTo>
                  <a:lnTo>
                    <a:pt x="21600" y="20460"/>
                  </a:lnTo>
                  <a:lnTo>
                    <a:pt x="21600" y="67"/>
                  </a:lnTo>
                  <a:lnTo>
                    <a:pt x="0" y="0"/>
                  </a:lnTo>
                  <a:close/>
                  <a:moveTo>
                    <a:pt x="18800" y="12209"/>
                  </a:moveTo>
                  <a:lnTo>
                    <a:pt x="18800" y="12209"/>
                  </a:lnTo>
                  <a:lnTo>
                    <a:pt x="18800" y="16502"/>
                  </a:lnTo>
                  <a:lnTo>
                    <a:pt x="2640" y="16502"/>
                  </a:lnTo>
                  <a:lnTo>
                    <a:pt x="2640" y="13483"/>
                  </a:lnTo>
                  <a:lnTo>
                    <a:pt x="2640" y="13483"/>
                  </a:lnTo>
                  <a:lnTo>
                    <a:pt x="2640" y="2214"/>
                  </a:lnTo>
                  <a:lnTo>
                    <a:pt x="18800" y="2214"/>
                  </a:lnTo>
                  <a:lnTo>
                    <a:pt x="18800" y="2214"/>
                  </a:lnTo>
                  <a:lnTo>
                    <a:pt x="18800" y="2214"/>
                  </a:lnTo>
                  <a:lnTo>
                    <a:pt x="18800" y="12209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37" name="Figura"/>
            <p:cNvSpPr/>
            <p:nvPr/>
          </p:nvSpPr>
          <p:spPr>
            <a:xfrm>
              <a:off x="50800" y="76200"/>
              <a:ext cx="5080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60" y="0"/>
                    <a:pt x="0" y="4860"/>
                    <a:pt x="0" y="10800"/>
                  </a:cubicBezTo>
                  <a:cubicBezTo>
                    <a:pt x="0" y="16740"/>
                    <a:pt x="4860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860"/>
                    <a:pt x="16740" y="0"/>
                    <a:pt x="10800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38" name="Figura"/>
            <p:cNvSpPr/>
            <p:nvPr/>
          </p:nvSpPr>
          <p:spPr>
            <a:xfrm>
              <a:off x="50799" y="139699"/>
              <a:ext cx="228601" cy="1562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520" y="12995"/>
                  </a:moveTo>
                  <a:lnTo>
                    <a:pt x="3840" y="6498"/>
                  </a:lnTo>
                  <a:lnTo>
                    <a:pt x="0" y="1440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11239"/>
                  </a:lnTo>
                  <a:lnTo>
                    <a:pt x="14520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339" name="Figura"/>
          <p:cNvSpPr/>
          <p:nvPr/>
        </p:nvSpPr>
        <p:spPr>
          <a:xfrm>
            <a:off x="1545549" y="5528731"/>
            <a:ext cx="326196" cy="3712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9" h="21600" extrusionOk="0">
                <a:moveTo>
                  <a:pt x="10459" y="0"/>
                </a:moveTo>
                <a:cubicBezTo>
                  <a:pt x="10459" y="0"/>
                  <a:pt x="10459" y="0"/>
                  <a:pt x="10459" y="0"/>
                </a:cubicBezTo>
                <a:lnTo>
                  <a:pt x="10459" y="0"/>
                </a:lnTo>
                <a:cubicBezTo>
                  <a:pt x="9884" y="74"/>
                  <a:pt x="8406" y="445"/>
                  <a:pt x="6517" y="1039"/>
                </a:cubicBezTo>
                <a:cubicBezTo>
                  <a:pt x="4628" y="1707"/>
                  <a:pt x="2821" y="1930"/>
                  <a:pt x="1260" y="2301"/>
                </a:cubicBezTo>
                <a:cubicBezTo>
                  <a:pt x="-300" y="2672"/>
                  <a:pt x="29" y="4305"/>
                  <a:pt x="29" y="4305"/>
                </a:cubicBezTo>
                <a:cubicBezTo>
                  <a:pt x="29" y="4305"/>
                  <a:pt x="603" y="10986"/>
                  <a:pt x="850" y="12099"/>
                </a:cubicBezTo>
                <a:cubicBezTo>
                  <a:pt x="2000" y="17369"/>
                  <a:pt x="10377" y="21600"/>
                  <a:pt x="10377" y="21600"/>
                </a:cubicBezTo>
                <a:lnTo>
                  <a:pt x="10377" y="21600"/>
                </a:lnTo>
                <a:cubicBezTo>
                  <a:pt x="10377" y="21600"/>
                  <a:pt x="18918" y="17518"/>
                  <a:pt x="20150" y="12099"/>
                </a:cubicBezTo>
                <a:cubicBezTo>
                  <a:pt x="20397" y="10986"/>
                  <a:pt x="20971" y="4082"/>
                  <a:pt x="20971" y="4082"/>
                </a:cubicBezTo>
                <a:cubicBezTo>
                  <a:pt x="20971" y="4082"/>
                  <a:pt x="21300" y="2375"/>
                  <a:pt x="19657" y="2078"/>
                </a:cubicBezTo>
                <a:cubicBezTo>
                  <a:pt x="18097" y="1707"/>
                  <a:pt x="16126" y="1559"/>
                  <a:pt x="14237" y="891"/>
                </a:cubicBezTo>
                <a:cubicBezTo>
                  <a:pt x="12348" y="371"/>
                  <a:pt x="11034" y="0"/>
                  <a:pt x="10459" y="0"/>
                </a:cubicBezTo>
                <a:lnTo>
                  <a:pt x="10459" y="0"/>
                </a:lnTo>
                <a:cubicBezTo>
                  <a:pt x="10459" y="0"/>
                  <a:pt x="10459" y="0"/>
                  <a:pt x="10459" y="0"/>
                </a:cubicBezTo>
                <a:close/>
                <a:moveTo>
                  <a:pt x="13498" y="2449"/>
                </a:moveTo>
                <a:cubicBezTo>
                  <a:pt x="14976" y="2895"/>
                  <a:pt x="16372" y="3192"/>
                  <a:pt x="17686" y="3414"/>
                </a:cubicBezTo>
                <a:cubicBezTo>
                  <a:pt x="17686" y="3414"/>
                  <a:pt x="18836" y="3637"/>
                  <a:pt x="19000" y="3711"/>
                </a:cubicBezTo>
                <a:cubicBezTo>
                  <a:pt x="19000" y="3711"/>
                  <a:pt x="19083" y="3711"/>
                  <a:pt x="19000" y="4008"/>
                </a:cubicBezTo>
                <a:cubicBezTo>
                  <a:pt x="19000" y="4082"/>
                  <a:pt x="19000" y="4082"/>
                  <a:pt x="19000" y="4082"/>
                </a:cubicBezTo>
                <a:cubicBezTo>
                  <a:pt x="18754" y="6680"/>
                  <a:pt x="18343" y="11134"/>
                  <a:pt x="18179" y="11876"/>
                </a:cubicBezTo>
                <a:cubicBezTo>
                  <a:pt x="17686" y="14177"/>
                  <a:pt x="15387" y="16330"/>
                  <a:pt x="13498" y="17666"/>
                </a:cubicBezTo>
                <a:cubicBezTo>
                  <a:pt x="12266" y="18557"/>
                  <a:pt x="11116" y="19299"/>
                  <a:pt x="10295" y="19744"/>
                </a:cubicBezTo>
                <a:cubicBezTo>
                  <a:pt x="9556" y="19299"/>
                  <a:pt x="8406" y="18557"/>
                  <a:pt x="7174" y="17666"/>
                </a:cubicBezTo>
                <a:cubicBezTo>
                  <a:pt x="5367" y="16256"/>
                  <a:pt x="3067" y="14103"/>
                  <a:pt x="2575" y="11802"/>
                </a:cubicBezTo>
                <a:cubicBezTo>
                  <a:pt x="2410" y="11060"/>
                  <a:pt x="2000" y="6680"/>
                  <a:pt x="1753" y="4157"/>
                </a:cubicBezTo>
                <a:cubicBezTo>
                  <a:pt x="1753" y="4082"/>
                  <a:pt x="1753" y="4082"/>
                  <a:pt x="1753" y="4082"/>
                </a:cubicBezTo>
                <a:cubicBezTo>
                  <a:pt x="1753" y="4008"/>
                  <a:pt x="1753" y="3860"/>
                  <a:pt x="1753" y="3786"/>
                </a:cubicBezTo>
                <a:cubicBezTo>
                  <a:pt x="2164" y="3711"/>
                  <a:pt x="2575" y="3637"/>
                  <a:pt x="3067" y="3489"/>
                </a:cubicBezTo>
                <a:cubicBezTo>
                  <a:pt x="4299" y="3266"/>
                  <a:pt x="5695" y="2969"/>
                  <a:pt x="7092" y="2449"/>
                </a:cubicBezTo>
                <a:cubicBezTo>
                  <a:pt x="8734" y="1856"/>
                  <a:pt x="9884" y="1633"/>
                  <a:pt x="10377" y="1485"/>
                </a:cubicBezTo>
                <a:cubicBezTo>
                  <a:pt x="10787" y="1633"/>
                  <a:pt x="11609" y="1781"/>
                  <a:pt x="13498" y="2449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40" name="Figura"/>
          <p:cNvSpPr/>
          <p:nvPr/>
        </p:nvSpPr>
        <p:spPr>
          <a:xfrm>
            <a:off x="1583823" y="5567006"/>
            <a:ext cx="240509" cy="290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89" h="21600" extrusionOk="0">
                <a:moveTo>
                  <a:pt x="10607" y="0"/>
                </a:moveTo>
                <a:cubicBezTo>
                  <a:pt x="10607" y="0"/>
                  <a:pt x="10607" y="0"/>
                  <a:pt x="10607" y="0"/>
                </a:cubicBezTo>
                <a:lnTo>
                  <a:pt x="10607" y="0"/>
                </a:lnTo>
                <a:cubicBezTo>
                  <a:pt x="10051" y="95"/>
                  <a:pt x="8492" y="379"/>
                  <a:pt x="6599" y="1042"/>
                </a:cubicBezTo>
                <a:cubicBezTo>
                  <a:pt x="4706" y="1705"/>
                  <a:pt x="2814" y="1895"/>
                  <a:pt x="1255" y="2274"/>
                </a:cubicBezTo>
                <a:cubicBezTo>
                  <a:pt x="-304" y="2653"/>
                  <a:pt x="30" y="4263"/>
                  <a:pt x="30" y="4263"/>
                </a:cubicBezTo>
                <a:cubicBezTo>
                  <a:pt x="30" y="4263"/>
                  <a:pt x="587" y="10989"/>
                  <a:pt x="809" y="12126"/>
                </a:cubicBezTo>
                <a:cubicBezTo>
                  <a:pt x="1923" y="17432"/>
                  <a:pt x="10385" y="21600"/>
                  <a:pt x="10385" y="21600"/>
                </a:cubicBezTo>
                <a:lnTo>
                  <a:pt x="10385" y="21600"/>
                </a:lnTo>
                <a:cubicBezTo>
                  <a:pt x="10385" y="21600"/>
                  <a:pt x="18958" y="17432"/>
                  <a:pt x="20071" y="12126"/>
                </a:cubicBezTo>
                <a:cubicBezTo>
                  <a:pt x="20294" y="10989"/>
                  <a:pt x="20962" y="4168"/>
                  <a:pt x="20962" y="4168"/>
                </a:cubicBezTo>
                <a:cubicBezTo>
                  <a:pt x="20962" y="4168"/>
                  <a:pt x="21296" y="2463"/>
                  <a:pt x="19626" y="2179"/>
                </a:cubicBezTo>
                <a:cubicBezTo>
                  <a:pt x="18067" y="1800"/>
                  <a:pt x="16174" y="1611"/>
                  <a:pt x="14170" y="1042"/>
                </a:cubicBezTo>
                <a:cubicBezTo>
                  <a:pt x="12500" y="379"/>
                  <a:pt x="11164" y="95"/>
                  <a:pt x="10607" y="0"/>
                </a:cubicBezTo>
                <a:lnTo>
                  <a:pt x="10607" y="0"/>
                </a:lnTo>
                <a:cubicBezTo>
                  <a:pt x="10607" y="0"/>
                  <a:pt x="10607" y="0"/>
                  <a:pt x="10607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341" name="Grupo"/>
          <p:cNvGrpSpPr/>
          <p:nvPr/>
        </p:nvGrpSpPr>
        <p:grpSpPr>
          <a:xfrm>
            <a:off x="3816473" y="5490456"/>
            <a:ext cx="369983" cy="389120"/>
            <a:chOff x="0" y="0"/>
            <a:chExt cx="368300" cy="387350"/>
          </a:xfrm>
          <a:solidFill>
            <a:schemeClr val="bg1"/>
          </a:solidFill>
        </p:grpSpPr>
        <p:sp>
          <p:nvSpPr>
            <p:cNvPr id="342" name="Figura"/>
            <p:cNvSpPr/>
            <p:nvPr/>
          </p:nvSpPr>
          <p:spPr>
            <a:xfrm>
              <a:off x="203200" y="38100"/>
              <a:ext cx="54611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019" y="21600"/>
                  </a:moveTo>
                  <a:lnTo>
                    <a:pt x="17581" y="21600"/>
                  </a:lnTo>
                  <a:cubicBezTo>
                    <a:pt x="20093" y="21600"/>
                    <a:pt x="21600" y="20383"/>
                    <a:pt x="21600" y="19166"/>
                  </a:cubicBezTo>
                  <a:lnTo>
                    <a:pt x="21600" y="2434"/>
                  </a:lnTo>
                  <a:cubicBezTo>
                    <a:pt x="21600" y="913"/>
                    <a:pt x="19591" y="0"/>
                    <a:pt x="17581" y="0"/>
                  </a:cubicBezTo>
                  <a:lnTo>
                    <a:pt x="4019" y="0"/>
                  </a:lnTo>
                  <a:cubicBezTo>
                    <a:pt x="1507" y="0"/>
                    <a:pt x="0" y="1217"/>
                    <a:pt x="0" y="2434"/>
                  </a:cubicBezTo>
                  <a:lnTo>
                    <a:pt x="0" y="19166"/>
                  </a:lnTo>
                  <a:cubicBezTo>
                    <a:pt x="0" y="20383"/>
                    <a:pt x="1507" y="21600"/>
                    <a:pt x="4019" y="216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43" name="Figura"/>
            <p:cNvSpPr/>
            <p:nvPr/>
          </p:nvSpPr>
          <p:spPr>
            <a:xfrm>
              <a:off x="0" y="-1"/>
              <a:ext cx="368300" cy="3873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108"/>
                  </a:moveTo>
                  <a:cubicBezTo>
                    <a:pt x="21600" y="3753"/>
                    <a:pt x="21526" y="3399"/>
                    <a:pt x="21228" y="3187"/>
                  </a:cubicBezTo>
                  <a:cubicBezTo>
                    <a:pt x="21079" y="3045"/>
                    <a:pt x="19291" y="1346"/>
                    <a:pt x="18397" y="496"/>
                  </a:cubicBezTo>
                  <a:cubicBezTo>
                    <a:pt x="18099" y="212"/>
                    <a:pt x="17503" y="0"/>
                    <a:pt x="16982" y="0"/>
                  </a:cubicBezTo>
                  <a:cubicBezTo>
                    <a:pt x="16535" y="0"/>
                    <a:pt x="1788" y="0"/>
                    <a:pt x="1788" y="0"/>
                  </a:cubicBezTo>
                  <a:cubicBezTo>
                    <a:pt x="819" y="0"/>
                    <a:pt x="0" y="779"/>
                    <a:pt x="0" y="1700"/>
                  </a:cubicBezTo>
                  <a:lnTo>
                    <a:pt x="0" y="19900"/>
                  </a:lnTo>
                  <a:cubicBezTo>
                    <a:pt x="0" y="20821"/>
                    <a:pt x="819" y="21600"/>
                    <a:pt x="1788" y="21600"/>
                  </a:cubicBezTo>
                  <a:lnTo>
                    <a:pt x="19812" y="21600"/>
                  </a:lnTo>
                  <a:cubicBezTo>
                    <a:pt x="20781" y="21600"/>
                    <a:pt x="21600" y="20821"/>
                    <a:pt x="21600" y="19900"/>
                  </a:cubicBezTo>
                  <a:cubicBezTo>
                    <a:pt x="21600" y="19830"/>
                    <a:pt x="21600" y="4320"/>
                    <a:pt x="21600" y="4108"/>
                  </a:cubicBezTo>
                  <a:close/>
                  <a:moveTo>
                    <a:pt x="16088" y="1062"/>
                  </a:moveTo>
                  <a:lnTo>
                    <a:pt x="16088" y="6940"/>
                  </a:lnTo>
                  <a:cubicBezTo>
                    <a:pt x="16088" y="7436"/>
                    <a:pt x="15567" y="7932"/>
                    <a:pt x="14971" y="7932"/>
                  </a:cubicBezTo>
                  <a:lnTo>
                    <a:pt x="7150" y="7932"/>
                  </a:lnTo>
                  <a:cubicBezTo>
                    <a:pt x="6629" y="7932"/>
                    <a:pt x="6108" y="7436"/>
                    <a:pt x="6108" y="6940"/>
                  </a:cubicBezTo>
                  <a:lnTo>
                    <a:pt x="6108" y="1062"/>
                  </a:lnTo>
                  <a:lnTo>
                    <a:pt x="16088" y="1062"/>
                  </a:lnTo>
                  <a:close/>
                  <a:moveTo>
                    <a:pt x="18621" y="19830"/>
                  </a:moveTo>
                  <a:lnTo>
                    <a:pt x="3054" y="19830"/>
                  </a:lnTo>
                  <a:lnTo>
                    <a:pt x="3054" y="11685"/>
                  </a:lnTo>
                  <a:cubicBezTo>
                    <a:pt x="3054" y="11048"/>
                    <a:pt x="3575" y="10552"/>
                    <a:pt x="4171" y="10552"/>
                  </a:cubicBezTo>
                  <a:lnTo>
                    <a:pt x="17503" y="10552"/>
                  </a:lnTo>
                  <a:cubicBezTo>
                    <a:pt x="18099" y="10552"/>
                    <a:pt x="18621" y="11048"/>
                    <a:pt x="18621" y="11685"/>
                  </a:cubicBezTo>
                  <a:lnTo>
                    <a:pt x="18621" y="1983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344" name="Figura"/>
          <p:cNvSpPr/>
          <p:nvPr/>
        </p:nvSpPr>
        <p:spPr>
          <a:xfrm>
            <a:off x="6852876" y="5503215"/>
            <a:ext cx="396476" cy="347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5" h="21482" extrusionOk="0">
                <a:moveTo>
                  <a:pt x="17846" y="21482"/>
                </a:moveTo>
                <a:cubicBezTo>
                  <a:pt x="18261" y="21482"/>
                  <a:pt x="18538" y="21167"/>
                  <a:pt x="18538" y="20694"/>
                </a:cubicBezTo>
                <a:lnTo>
                  <a:pt x="18538" y="12259"/>
                </a:lnTo>
                <a:lnTo>
                  <a:pt x="20338" y="12259"/>
                </a:lnTo>
                <a:lnTo>
                  <a:pt x="20338" y="12259"/>
                </a:lnTo>
                <a:cubicBezTo>
                  <a:pt x="21030" y="12259"/>
                  <a:pt x="21515" y="11628"/>
                  <a:pt x="21515" y="10918"/>
                </a:cubicBezTo>
                <a:cubicBezTo>
                  <a:pt x="21515" y="10446"/>
                  <a:pt x="21307" y="10130"/>
                  <a:pt x="21030" y="9815"/>
                </a:cubicBezTo>
                <a:lnTo>
                  <a:pt x="18677" y="7450"/>
                </a:lnTo>
                <a:lnTo>
                  <a:pt x="18677" y="3587"/>
                </a:lnTo>
                <a:cubicBezTo>
                  <a:pt x="18677" y="3114"/>
                  <a:pt x="18330" y="2799"/>
                  <a:pt x="17984" y="2799"/>
                </a:cubicBezTo>
                <a:lnTo>
                  <a:pt x="16461" y="2799"/>
                </a:lnTo>
                <a:cubicBezTo>
                  <a:pt x="16046" y="2799"/>
                  <a:pt x="15769" y="3193"/>
                  <a:pt x="15769" y="3587"/>
                </a:cubicBezTo>
                <a:lnTo>
                  <a:pt x="15769" y="4533"/>
                </a:lnTo>
                <a:lnTo>
                  <a:pt x="11546" y="355"/>
                </a:lnTo>
                <a:cubicBezTo>
                  <a:pt x="11061" y="-118"/>
                  <a:pt x="10438" y="-118"/>
                  <a:pt x="9953" y="355"/>
                </a:cubicBezTo>
                <a:lnTo>
                  <a:pt x="400" y="9815"/>
                </a:lnTo>
                <a:cubicBezTo>
                  <a:pt x="53" y="10209"/>
                  <a:pt x="-85" y="10761"/>
                  <a:pt x="53" y="11313"/>
                </a:cubicBezTo>
                <a:cubicBezTo>
                  <a:pt x="261" y="11864"/>
                  <a:pt x="677" y="12180"/>
                  <a:pt x="1161" y="12180"/>
                </a:cubicBezTo>
                <a:lnTo>
                  <a:pt x="2961" y="12180"/>
                </a:lnTo>
                <a:lnTo>
                  <a:pt x="2961" y="20615"/>
                </a:lnTo>
                <a:cubicBezTo>
                  <a:pt x="2961" y="21088"/>
                  <a:pt x="3307" y="21403"/>
                  <a:pt x="3653" y="21403"/>
                </a:cubicBezTo>
                <a:lnTo>
                  <a:pt x="7738" y="21403"/>
                </a:lnTo>
                <a:lnTo>
                  <a:pt x="7738" y="15254"/>
                </a:lnTo>
                <a:cubicBezTo>
                  <a:pt x="7738" y="14387"/>
                  <a:pt x="8361" y="13678"/>
                  <a:pt x="9123" y="13678"/>
                </a:cubicBezTo>
                <a:lnTo>
                  <a:pt x="12169" y="13678"/>
                </a:lnTo>
                <a:cubicBezTo>
                  <a:pt x="12930" y="13678"/>
                  <a:pt x="13553" y="14387"/>
                  <a:pt x="13553" y="15254"/>
                </a:cubicBezTo>
                <a:lnTo>
                  <a:pt x="13553" y="21403"/>
                </a:lnTo>
                <a:lnTo>
                  <a:pt x="17846" y="21403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45" name="Figura"/>
          <p:cNvSpPr/>
          <p:nvPr/>
        </p:nvSpPr>
        <p:spPr>
          <a:xfrm>
            <a:off x="5245369" y="4788766"/>
            <a:ext cx="514009" cy="2552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1" h="21499" extrusionOk="0">
                <a:moveTo>
                  <a:pt x="16524" y="7851"/>
                </a:moveTo>
                <a:lnTo>
                  <a:pt x="16158" y="7851"/>
                </a:lnTo>
                <a:cubicBezTo>
                  <a:pt x="15844" y="6454"/>
                  <a:pt x="14955" y="2800"/>
                  <a:pt x="13857" y="1618"/>
                </a:cubicBezTo>
                <a:cubicBezTo>
                  <a:pt x="13491" y="1189"/>
                  <a:pt x="12131" y="-101"/>
                  <a:pt x="10405" y="6"/>
                </a:cubicBezTo>
                <a:cubicBezTo>
                  <a:pt x="9045" y="114"/>
                  <a:pt x="7267" y="866"/>
                  <a:pt x="6430" y="2263"/>
                </a:cubicBezTo>
                <a:cubicBezTo>
                  <a:pt x="5803" y="3338"/>
                  <a:pt x="4966" y="6454"/>
                  <a:pt x="4705" y="7851"/>
                </a:cubicBezTo>
                <a:lnTo>
                  <a:pt x="4338" y="7851"/>
                </a:lnTo>
                <a:cubicBezTo>
                  <a:pt x="4286" y="7959"/>
                  <a:pt x="1514" y="9033"/>
                  <a:pt x="730" y="10753"/>
                </a:cubicBezTo>
                <a:cubicBezTo>
                  <a:pt x="-159" y="12580"/>
                  <a:pt x="-264" y="17415"/>
                  <a:pt x="573" y="17415"/>
                </a:cubicBezTo>
                <a:cubicBezTo>
                  <a:pt x="782" y="17415"/>
                  <a:pt x="1723" y="17415"/>
                  <a:pt x="3188" y="17415"/>
                </a:cubicBezTo>
                <a:cubicBezTo>
                  <a:pt x="3188" y="17523"/>
                  <a:pt x="3188" y="17630"/>
                  <a:pt x="3188" y="17738"/>
                </a:cubicBezTo>
                <a:cubicBezTo>
                  <a:pt x="3188" y="19780"/>
                  <a:pt x="3972" y="21499"/>
                  <a:pt x="5018" y="21499"/>
                </a:cubicBezTo>
                <a:cubicBezTo>
                  <a:pt x="6012" y="21499"/>
                  <a:pt x="6849" y="19887"/>
                  <a:pt x="6849" y="17738"/>
                </a:cubicBezTo>
                <a:cubicBezTo>
                  <a:pt x="6849" y="17630"/>
                  <a:pt x="6849" y="17523"/>
                  <a:pt x="6849" y="17415"/>
                </a:cubicBezTo>
                <a:cubicBezTo>
                  <a:pt x="8156" y="17415"/>
                  <a:pt x="9673" y="17415"/>
                  <a:pt x="11347" y="17415"/>
                </a:cubicBezTo>
                <a:cubicBezTo>
                  <a:pt x="11608" y="17415"/>
                  <a:pt x="11870" y="17415"/>
                  <a:pt x="12131" y="17415"/>
                </a:cubicBezTo>
                <a:cubicBezTo>
                  <a:pt x="12863" y="17415"/>
                  <a:pt x="13596" y="17415"/>
                  <a:pt x="14328" y="17415"/>
                </a:cubicBezTo>
                <a:cubicBezTo>
                  <a:pt x="14328" y="17523"/>
                  <a:pt x="14328" y="17630"/>
                  <a:pt x="14328" y="17738"/>
                </a:cubicBezTo>
                <a:cubicBezTo>
                  <a:pt x="14328" y="19780"/>
                  <a:pt x="15112" y="21499"/>
                  <a:pt x="16158" y="21499"/>
                </a:cubicBezTo>
                <a:cubicBezTo>
                  <a:pt x="17152" y="21499"/>
                  <a:pt x="17989" y="19887"/>
                  <a:pt x="17989" y="17738"/>
                </a:cubicBezTo>
                <a:cubicBezTo>
                  <a:pt x="17989" y="17630"/>
                  <a:pt x="17989" y="17523"/>
                  <a:pt x="17989" y="17415"/>
                </a:cubicBezTo>
                <a:cubicBezTo>
                  <a:pt x="19296" y="17415"/>
                  <a:pt x="20238" y="17415"/>
                  <a:pt x="20499" y="17415"/>
                </a:cubicBezTo>
                <a:cubicBezTo>
                  <a:pt x="21336" y="17415"/>
                  <a:pt x="21231" y="12580"/>
                  <a:pt x="20342" y="10753"/>
                </a:cubicBezTo>
                <a:cubicBezTo>
                  <a:pt x="19349" y="9033"/>
                  <a:pt x="16577" y="7959"/>
                  <a:pt x="16524" y="7851"/>
                </a:cubicBezTo>
                <a:close/>
                <a:moveTo>
                  <a:pt x="9621" y="7851"/>
                </a:moveTo>
                <a:lnTo>
                  <a:pt x="6326" y="7851"/>
                </a:lnTo>
                <a:cubicBezTo>
                  <a:pt x="6640" y="6669"/>
                  <a:pt x="7110" y="5057"/>
                  <a:pt x="7372" y="4627"/>
                </a:cubicBezTo>
                <a:cubicBezTo>
                  <a:pt x="7686" y="4090"/>
                  <a:pt x="8575" y="3445"/>
                  <a:pt x="9621" y="3230"/>
                </a:cubicBezTo>
                <a:lnTo>
                  <a:pt x="9621" y="7851"/>
                </a:lnTo>
                <a:close/>
                <a:moveTo>
                  <a:pt x="12027" y="7851"/>
                </a:moveTo>
                <a:lnTo>
                  <a:pt x="11242" y="7851"/>
                </a:lnTo>
                <a:lnTo>
                  <a:pt x="11137" y="7851"/>
                </a:lnTo>
                <a:lnTo>
                  <a:pt x="11137" y="3123"/>
                </a:lnTo>
                <a:cubicBezTo>
                  <a:pt x="12131" y="3338"/>
                  <a:pt x="12916" y="4090"/>
                  <a:pt x="13125" y="4305"/>
                </a:cubicBezTo>
                <a:cubicBezTo>
                  <a:pt x="13543" y="4735"/>
                  <a:pt x="14066" y="6239"/>
                  <a:pt x="14432" y="7744"/>
                </a:cubicBezTo>
                <a:lnTo>
                  <a:pt x="12027" y="7744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46" name="Figura"/>
          <p:cNvSpPr/>
          <p:nvPr/>
        </p:nvSpPr>
        <p:spPr>
          <a:xfrm>
            <a:off x="3089268" y="5503215"/>
            <a:ext cx="290883" cy="357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32" y="8640"/>
                </a:moveTo>
                <a:lnTo>
                  <a:pt x="18568" y="8640"/>
                </a:lnTo>
                <a:lnTo>
                  <a:pt x="15158" y="8640"/>
                </a:lnTo>
                <a:lnTo>
                  <a:pt x="6442" y="8640"/>
                </a:lnTo>
                <a:lnTo>
                  <a:pt x="6442" y="6326"/>
                </a:lnTo>
                <a:cubicBezTo>
                  <a:pt x="6442" y="4397"/>
                  <a:pt x="8432" y="2777"/>
                  <a:pt x="10800" y="2777"/>
                </a:cubicBezTo>
                <a:cubicBezTo>
                  <a:pt x="13168" y="2777"/>
                  <a:pt x="15158" y="4397"/>
                  <a:pt x="15158" y="6326"/>
                </a:cubicBezTo>
                <a:lnTo>
                  <a:pt x="18568" y="6326"/>
                </a:lnTo>
                <a:cubicBezTo>
                  <a:pt x="18568" y="2854"/>
                  <a:pt x="15063" y="0"/>
                  <a:pt x="10800" y="0"/>
                </a:cubicBezTo>
                <a:cubicBezTo>
                  <a:pt x="6537" y="0"/>
                  <a:pt x="3032" y="2854"/>
                  <a:pt x="3032" y="6326"/>
                </a:cubicBezTo>
                <a:lnTo>
                  <a:pt x="3032" y="8640"/>
                </a:lnTo>
                <a:lnTo>
                  <a:pt x="2368" y="8640"/>
                </a:lnTo>
                <a:cubicBezTo>
                  <a:pt x="1042" y="8640"/>
                  <a:pt x="0" y="9489"/>
                  <a:pt x="0" y="10569"/>
                </a:cubicBezTo>
                <a:lnTo>
                  <a:pt x="0" y="19671"/>
                </a:lnTo>
                <a:cubicBezTo>
                  <a:pt x="0" y="20751"/>
                  <a:pt x="1042" y="21600"/>
                  <a:pt x="2368" y="21600"/>
                </a:cubicBezTo>
                <a:lnTo>
                  <a:pt x="19232" y="21600"/>
                </a:lnTo>
                <a:cubicBezTo>
                  <a:pt x="20558" y="21600"/>
                  <a:pt x="21600" y="20751"/>
                  <a:pt x="21600" y="19671"/>
                </a:cubicBezTo>
                <a:lnTo>
                  <a:pt x="21600" y="10569"/>
                </a:lnTo>
                <a:cubicBezTo>
                  <a:pt x="21600" y="9489"/>
                  <a:pt x="20558" y="8640"/>
                  <a:pt x="19232" y="8640"/>
                </a:cubicBezTo>
                <a:close/>
                <a:moveTo>
                  <a:pt x="11842" y="15274"/>
                </a:moveTo>
                <a:lnTo>
                  <a:pt x="11842" y="16431"/>
                </a:lnTo>
                <a:cubicBezTo>
                  <a:pt x="11842" y="16586"/>
                  <a:pt x="11653" y="16740"/>
                  <a:pt x="11463" y="16740"/>
                </a:cubicBezTo>
                <a:lnTo>
                  <a:pt x="10326" y="16740"/>
                </a:lnTo>
                <a:cubicBezTo>
                  <a:pt x="10137" y="16740"/>
                  <a:pt x="9947" y="16586"/>
                  <a:pt x="9947" y="16431"/>
                </a:cubicBezTo>
                <a:lnTo>
                  <a:pt x="9947" y="15274"/>
                </a:lnTo>
                <a:cubicBezTo>
                  <a:pt x="9379" y="14966"/>
                  <a:pt x="9000" y="14503"/>
                  <a:pt x="9000" y="13963"/>
                </a:cubicBezTo>
                <a:cubicBezTo>
                  <a:pt x="9000" y="13114"/>
                  <a:pt x="9853" y="12420"/>
                  <a:pt x="10895" y="12420"/>
                </a:cubicBezTo>
                <a:cubicBezTo>
                  <a:pt x="11937" y="12420"/>
                  <a:pt x="12789" y="13114"/>
                  <a:pt x="12789" y="13963"/>
                </a:cubicBezTo>
                <a:cubicBezTo>
                  <a:pt x="12789" y="14503"/>
                  <a:pt x="12411" y="14966"/>
                  <a:pt x="11842" y="15274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47" name="Figura"/>
          <p:cNvSpPr/>
          <p:nvPr/>
        </p:nvSpPr>
        <p:spPr>
          <a:xfrm>
            <a:off x="1609340" y="3130228"/>
            <a:ext cx="303641" cy="4567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31" y="0"/>
                </a:moveTo>
                <a:lnTo>
                  <a:pt x="2269" y="0"/>
                </a:lnTo>
                <a:cubicBezTo>
                  <a:pt x="998" y="0"/>
                  <a:pt x="0" y="664"/>
                  <a:pt x="0" y="1508"/>
                </a:cubicBezTo>
                <a:lnTo>
                  <a:pt x="0" y="20092"/>
                </a:lnTo>
                <a:cubicBezTo>
                  <a:pt x="0" y="20936"/>
                  <a:pt x="998" y="21600"/>
                  <a:pt x="2269" y="21600"/>
                </a:cubicBezTo>
                <a:lnTo>
                  <a:pt x="19331" y="21600"/>
                </a:lnTo>
                <a:cubicBezTo>
                  <a:pt x="20602" y="21600"/>
                  <a:pt x="21600" y="20936"/>
                  <a:pt x="21600" y="20092"/>
                </a:cubicBezTo>
                <a:lnTo>
                  <a:pt x="21600" y="1508"/>
                </a:lnTo>
                <a:cubicBezTo>
                  <a:pt x="21600" y="664"/>
                  <a:pt x="20602" y="0"/>
                  <a:pt x="19331" y="0"/>
                </a:cubicBezTo>
                <a:close/>
                <a:moveTo>
                  <a:pt x="10800" y="483"/>
                </a:moveTo>
                <a:cubicBezTo>
                  <a:pt x="10982" y="483"/>
                  <a:pt x="11072" y="603"/>
                  <a:pt x="11072" y="664"/>
                </a:cubicBezTo>
                <a:cubicBezTo>
                  <a:pt x="11072" y="784"/>
                  <a:pt x="10891" y="845"/>
                  <a:pt x="10800" y="845"/>
                </a:cubicBezTo>
                <a:cubicBezTo>
                  <a:pt x="10618" y="845"/>
                  <a:pt x="10528" y="724"/>
                  <a:pt x="10528" y="664"/>
                </a:cubicBezTo>
                <a:cubicBezTo>
                  <a:pt x="10528" y="603"/>
                  <a:pt x="10618" y="483"/>
                  <a:pt x="10800" y="483"/>
                </a:cubicBezTo>
                <a:close/>
                <a:moveTo>
                  <a:pt x="9620" y="1327"/>
                </a:moveTo>
                <a:lnTo>
                  <a:pt x="11980" y="1327"/>
                </a:lnTo>
                <a:cubicBezTo>
                  <a:pt x="12161" y="1327"/>
                  <a:pt x="12252" y="1448"/>
                  <a:pt x="12252" y="1508"/>
                </a:cubicBezTo>
                <a:cubicBezTo>
                  <a:pt x="12252" y="1629"/>
                  <a:pt x="12071" y="1689"/>
                  <a:pt x="11980" y="1689"/>
                </a:cubicBezTo>
                <a:lnTo>
                  <a:pt x="9620" y="1689"/>
                </a:lnTo>
                <a:cubicBezTo>
                  <a:pt x="9439" y="1689"/>
                  <a:pt x="9348" y="1569"/>
                  <a:pt x="9348" y="1508"/>
                </a:cubicBezTo>
                <a:cubicBezTo>
                  <a:pt x="9348" y="1448"/>
                  <a:pt x="9439" y="1327"/>
                  <a:pt x="9620" y="1327"/>
                </a:cubicBezTo>
                <a:close/>
                <a:moveTo>
                  <a:pt x="8622" y="1388"/>
                </a:moveTo>
                <a:cubicBezTo>
                  <a:pt x="8713" y="1388"/>
                  <a:pt x="8894" y="1448"/>
                  <a:pt x="8894" y="1569"/>
                </a:cubicBezTo>
                <a:cubicBezTo>
                  <a:pt x="8894" y="1629"/>
                  <a:pt x="8803" y="1750"/>
                  <a:pt x="8622" y="1750"/>
                </a:cubicBezTo>
                <a:cubicBezTo>
                  <a:pt x="8531" y="1750"/>
                  <a:pt x="8350" y="1689"/>
                  <a:pt x="8350" y="1569"/>
                </a:cubicBezTo>
                <a:cubicBezTo>
                  <a:pt x="8350" y="1448"/>
                  <a:pt x="8440" y="1388"/>
                  <a:pt x="8622" y="1388"/>
                </a:cubicBezTo>
                <a:close/>
                <a:moveTo>
                  <a:pt x="10800" y="20816"/>
                </a:moveTo>
                <a:cubicBezTo>
                  <a:pt x="9892" y="20816"/>
                  <a:pt x="9257" y="20333"/>
                  <a:pt x="9257" y="19790"/>
                </a:cubicBezTo>
                <a:cubicBezTo>
                  <a:pt x="9257" y="19187"/>
                  <a:pt x="9983" y="18764"/>
                  <a:pt x="10800" y="18764"/>
                </a:cubicBezTo>
                <a:cubicBezTo>
                  <a:pt x="11708" y="18764"/>
                  <a:pt x="12343" y="19247"/>
                  <a:pt x="12343" y="19790"/>
                </a:cubicBezTo>
                <a:cubicBezTo>
                  <a:pt x="12343" y="20333"/>
                  <a:pt x="11708" y="20816"/>
                  <a:pt x="10800" y="20816"/>
                </a:cubicBezTo>
                <a:close/>
                <a:moveTo>
                  <a:pt x="18787" y="18221"/>
                </a:moveTo>
                <a:lnTo>
                  <a:pt x="2813" y="18221"/>
                </a:lnTo>
                <a:lnTo>
                  <a:pt x="2813" y="2413"/>
                </a:lnTo>
                <a:lnTo>
                  <a:pt x="18877" y="2413"/>
                </a:lnTo>
                <a:lnTo>
                  <a:pt x="18877" y="18221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348" name="Grupo"/>
          <p:cNvGrpSpPr/>
          <p:nvPr/>
        </p:nvGrpSpPr>
        <p:grpSpPr>
          <a:xfrm>
            <a:off x="6763571" y="3206775"/>
            <a:ext cx="510321" cy="295988"/>
            <a:chOff x="0" y="0"/>
            <a:chExt cx="507999" cy="294640"/>
          </a:xfrm>
          <a:solidFill>
            <a:schemeClr val="bg1"/>
          </a:solidFill>
        </p:grpSpPr>
        <p:sp>
          <p:nvSpPr>
            <p:cNvPr id="349" name="Figura"/>
            <p:cNvSpPr/>
            <p:nvPr/>
          </p:nvSpPr>
          <p:spPr>
            <a:xfrm>
              <a:off x="190500" y="-1"/>
              <a:ext cx="317500" cy="2870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52" y="8888"/>
                  </a:moveTo>
                  <a:cubicBezTo>
                    <a:pt x="15293" y="8888"/>
                    <a:pt x="15120" y="8888"/>
                    <a:pt x="14861" y="8888"/>
                  </a:cubicBezTo>
                  <a:cubicBezTo>
                    <a:pt x="14861" y="8697"/>
                    <a:pt x="14861" y="8506"/>
                    <a:pt x="14861" y="8315"/>
                  </a:cubicBezTo>
                  <a:cubicBezTo>
                    <a:pt x="14861" y="3727"/>
                    <a:pt x="11491" y="0"/>
                    <a:pt x="7430" y="0"/>
                  </a:cubicBezTo>
                  <a:cubicBezTo>
                    <a:pt x="3542" y="0"/>
                    <a:pt x="346" y="3345"/>
                    <a:pt x="0" y="7550"/>
                  </a:cubicBezTo>
                  <a:cubicBezTo>
                    <a:pt x="1296" y="8697"/>
                    <a:pt x="2160" y="10513"/>
                    <a:pt x="2246" y="12520"/>
                  </a:cubicBezTo>
                  <a:cubicBezTo>
                    <a:pt x="2246" y="12520"/>
                    <a:pt x="2246" y="12520"/>
                    <a:pt x="2333" y="12520"/>
                  </a:cubicBezTo>
                  <a:cubicBezTo>
                    <a:pt x="4925" y="12520"/>
                    <a:pt x="6998" y="14719"/>
                    <a:pt x="6998" y="17490"/>
                  </a:cubicBezTo>
                  <a:cubicBezTo>
                    <a:pt x="6998" y="19211"/>
                    <a:pt x="6221" y="20740"/>
                    <a:pt x="4925" y="21600"/>
                  </a:cubicBezTo>
                  <a:lnTo>
                    <a:pt x="15638" y="21600"/>
                  </a:lnTo>
                  <a:lnTo>
                    <a:pt x="15638" y="21600"/>
                  </a:lnTo>
                  <a:cubicBezTo>
                    <a:pt x="18922" y="21600"/>
                    <a:pt x="21600" y="18733"/>
                    <a:pt x="21600" y="15196"/>
                  </a:cubicBezTo>
                  <a:cubicBezTo>
                    <a:pt x="21600" y="11756"/>
                    <a:pt x="18922" y="8888"/>
                    <a:pt x="15552" y="8888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50" name="Figura"/>
            <p:cNvSpPr/>
            <p:nvPr/>
          </p:nvSpPr>
          <p:spPr>
            <a:xfrm>
              <a:off x="0" y="101600"/>
              <a:ext cx="289560" cy="19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489"/>
                  </a:moveTo>
                  <a:cubicBezTo>
                    <a:pt x="21600" y="12079"/>
                    <a:pt x="19705" y="9379"/>
                    <a:pt x="17337" y="9379"/>
                  </a:cubicBezTo>
                  <a:cubicBezTo>
                    <a:pt x="17147" y="9379"/>
                    <a:pt x="17053" y="9379"/>
                    <a:pt x="16863" y="9379"/>
                  </a:cubicBezTo>
                  <a:lnTo>
                    <a:pt x="16295" y="9521"/>
                  </a:lnTo>
                  <a:lnTo>
                    <a:pt x="16295" y="8668"/>
                  </a:lnTo>
                  <a:cubicBezTo>
                    <a:pt x="16295" y="8526"/>
                    <a:pt x="16295" y="8242"/>
                    <a:pt x="16295" y="8100"/>
                  </a:cubicBezTo>
                  <a:cubicBezTo>
                    <a:pt x="16295" y="3553"/>
                    <a:pt x="13926" y="0"/>
                    <a:pt x="10895" y="0"/>
                  </a:cubicBezTo>
                  <a:cubicBezTo>
                    <a:pt x="9568" y="0"/>
                    <a:pt x="8242" y="711"/>
                    <a:pt x="7200" y="2132"/>
                  </a:cubicBezTo>
                  <a:cubicBezTo>
                    <a:pt x="6253" y="3553"/>
                    <a:pt x="5589" y="5400"/>
                    <a:pt x="5495" y="7389"/>
                  </a:cubicBezTo>
                  <a:lnTo>
                    <a:pt x="5495" y="8100"/>
                  </a:lnTo>
                  <a:lnTo>
                    <a:pt x="5021" y="7958"/>
                  </a:lnTo>
                  <a:cubicBezTo>
                    <a:pt x="4832" y="7958"/>
                    <a:pt x="4642" y="7958"/>
                    <a:pt x="4453" y="7958"/>
                  </a:cubicBezTo>
                  <a:cubicBezTo>
                    <a:pt x="1989" y="7958"/>
                    <a:pt x="0" y="10942"/>
                    <a:pt x="0" y="14779"/>
                  </a:cubicBezTo>
                  <a:cubicBezTo>
                    <a:pt x="0" y="18474"/>
                    <a:pt x="1989" y="21458"/>
                    <a:pt x="4453" y="21600"/>
                  </a:cubicBezTo>
                  <a:lnTo>
                    <a:pt x="4547" y="21600"/>
                  </a:lnTo>
                  <a:lnTo>
                    <a:pt x="17337" y="21600"/>
                  </a:lnTo>
                  <a:lnTo>
                    <a:pt x="17432" y="21600"/>
                  </a:lnTo>
                  <a:cubicBezTo>
                    <a:pt x="19705" y="21600"/>
                    <a:pt x="21600" y="18900"/>
                    <a:pt x="21600" y="15489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351" name="Grupo"/>
          <p:cNvGrpSpPr/>
          <p:nvPr/>
        </p:nvGrpSpPr>
        <p:grpSpPr>
          <a:xfrm>
            <a:off x="3790956" y="3245049"/>
            <a:ext cx="437600" cy="298539"/>
            <a:chOff x="0" y="0"/>
            <a:chExt cx="435609" cy="297179"/>
          </a:xfrm>
          <a:solidFill>
            <a:schemeClr val="bg1"/>
          </a:solidFill>
        </p:grpSpPr>
        <p:sp>
          <p:nvSpPr>
            <p:cNvPr id="352" name="Figura"/>
            <p:cNvSpPr/>
            <p:nvPr/>
          </p:nvSpPr>
          <p:spPr>
            <a:xfrm>
              <a:off x="38099" y="12700"/>
              <a:ext cx="77471" cy="2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03" y="0"/>
                  </a:moveTo>
                  <a:cubicBezTo>
                    <a:pt x="2125" y="0"/>
                    <a:pt x="0" y="7200"/>
                    <a:pt x="0" y="1560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5600"/>
                  </a:lnTo>
                  <a:cubicBezTo>
                    <a:pt x="21600" y="7200"/>
                    <a:pt x="19475" y="0"/>
                    <a:pt x="16997" y="0"/>
                  </a:cubicBezTo>
                  <a:lnTo>
                    <a:pt x="4603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53" name="Figura"/>
            <p:cNvSpPr/>
            <p:nvPr/>
          </p:nvSpPr>
          <p:spPr>
            <a:xfrm>
              <a:off x="139700" y="88900"/>
              <a:ext cx="160021" cy="16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800"/>
                    <a:pt x="4800" y="21600"/>
                    <a:pt x="10800" y="21600"/>
                  </a:cubicBezTo>
                  <a:cubicBezTo>
                    <a:pt x="16800" y="21600"/>
                    <a:pt x="21600" y="16800"/>
                    <a:pt x="21600" y="10800"/>
                  </a:cubicBezTo>
                  <a:cubicBezTo>
                    <a:pt x="21600" y="4800"/>
                    <a:pt x="16800" y="0"/>
                    <a:pt x="10800" y="0"/>
                  </a:cubicBezTo>
                  <a:cubicBezTo>
                    <a:pt x="4800" y="0"/>
                    <a:pt x="0" y="4800"/>
                    <a:pt x="0" y="10800"/>
                  </a:cubicBezTo>
                  <a:close/>
                  <a:moveTo>
                    <a:pt x="19543" y="10800"/>
                  </a:moveTo>
                  <a:cubicBezTo>
                    <a:pt x="19543" y="13200"/>
                    <a:pt x="18514" y="15429"/>
                    <a:pt x="16971" y="17143"/>
                  </a:cubicBezTo>
                  <a:cubicBezTo>
                    <a:pt x="15429" y="18686"/>
                    <a:pt x="13200" y="19714"/>
                    <a:pt x="10629" y="19714"/>
                  </a:cubicBezTo>
                  <a:cubicBezTo>
                    <a:pt x="8229" y="19714"/>
                    <a:pt x="6000" y="18686"/>
                    <a:pt x="4286" y="17143"/>
                  </a:cubicBezTo>
                  <a:cubicBezTo>
                    <a:pt x="2743" y="15600"/>
                    <a:pt x="1714" y="13371"/>
                    <a:pt x="1714" y="10800"/>
                  </a:cubicBezTo>
                  <a:cubicBezTo>
                    <a:pt x="1714" y="8400"/>
                    <a:pt x="2743" y="6171"/>
                    <a:pt x="4286" y="4457"/>
                  </a:cubicBezTo>
                  <a:cubicBezTo>
                    <a:pt x="5829" y="2914"/>
                    <a:pt x="8057" y="1886"/>
                    <a:pt x="10629" y="1886"/>
                  </a:cubicBezTo>
                  <a:cubicBezTo>
                    <a:pt x="13029" y="1886"/>
                    <a:pt x="15257" y="2914"/>
                    <a:pt x="16971" y="4457"/>
                  </a:cubicBezTo>
                  <a:cubicBezTo>
                    <a:pt x="18686" y="6171"/>
                    <a:pt x="19543" y="8400"/>
                    <a:pt x="19543" y="108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54" name="Figura"/>
            <p:cNvSpPr/>
            <p:nvPr/>
          </p:nvSpPr>
          <p:spPr>
            <a:xfrm>
              <a:off x="-1" y="-1"/>
              <a:ext cx="435611" cy="297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37" y="2954"/>
                  </a:moveTo>
                  <a:lnTo>
                    <a:pt x="14862" y="2954"/>
                  </a:lnTo>
                  <a:cubicBezTo>
                    <a:pt x="14610" y="1292"/>
                    <a:pt x="13539" y="0"/>
                    <a:pt x="12343" y="0"/>
                  </a:cubicBezTo>
                  <a:lnTo>
                    <a:pt x="9257" y="0"/>
                  </a:lnTo>
                  <a:cubicBezTo>
                    <a:pt x="7998" y="0"/>
                    <a:pt x="6990" y="1292"/>
                    <a:pt x="6738" y="2954"/>
                  </a:cubicBezTo>
                  <a:lnTo>
                    <a:pt x="1763" y="2954"/>
                  </a:lnTo>
                  <a:cubicBezTo>
                    <a:pt x="819" y="2954"/>
                    <a:pt x="0" y="4062"/>
                    <a:pt x="0" y="5538"/>
                  </a:cubicBezTo>
                  <a:lnTo>
                    <a:pt x="0" y="19015"/>
                  </a:lnTo>
                  <a:cubicBezTo>
                    <a:pt x="0" y="20400"/>
                    <a:pt x="819" y="21600"/>
                    <a:pt x="1763" y="21600"/>
                  </a:cubicBezTo>
                  <a:lnTo>
                    <a:pt x="19837" y="21600"/>
                  </a:lnTo>
                  <a:cubicBezTo>
                    <a:pt x="20781" y="21600"/>
                    <a:pt x="21600" y="20492"/>
                    <a:pt x="21600" y="19015"/>
                  </a:cubicBezTo>
                  <a:lnTo>
                    <a:pt x="21600" y="5538"/>
                  </a:lnTo>
                  <a:cubicBezTo>
                    <a:pt x="21600" y="4062"/>
                    <a:pt x="20781" y="2954"/>
                    <a:pt x="19837" y="2954"/>
                  </a:cubicBezTo>
                  <a:close/>
                  <a:moveTo>
                    <a:pt x="10831" y="18092"/>
                  </a:moveTo>
                  <a:cubicBezTo>
                    <a:pt x="8627" y="18092"/>
                    <a:pt x="6864" y="15508"/>
                    <a:pt x="6864" y="12277"/>
                  </a:cubicBezTo>
                  <a:cubicBezTo>
                    <a:pt x="6864" y="9046"/>
                    <a:pt x="8627" y="6462"/>
                    <a:pt x="10831" y="6462"/>
                  </a:cubicBezTo>
                  <a:cubicBezTo>
                    <a:pt x="13036" y="6462"/>
                    <a:pt x="14799" y="9046"/>
                    <a:pt x="14799" y="12277"/>
                  </a:cubicBezTo>
                  <a:cubicBezTo>
                    <a:pt x="14799" y="15508"/>
                    <a:pt x="12973" y="18092"/>
                    <a:pt x="10831" y="18092"/>
                  </a:cubicBezTo>
                  <a:close/>
                  <a:moveTo>
                    <a:pt x="18955" y="5631"/>
                  </a:moveTo>
                  <a:lnTo>
                    <a:pt x="17129" y="5631"/>
                  </a:lnTo>
                  <a:cubicBezTo>
                    <a:pt x="16940" y="5631"/>
                    <a:pt x="16814" y="5446"/>
                    <a:pt x="16814" y="5169"/>
                  </a:cubicBezTo>
                  <a:cubicBezTo>
                    <a:pt x="16814" y="4892"/>
                    <a:pt x="16940" y="4708"/>
                    <a:pt x="17129" y="4708"/>
                  </a:cubicBezTo>
                  <a:lnTo>
                    <a:pt x="18955" y="4708"/>
                  </a:lnTo>
                  <a:cubicBezTo>
                    <a:pt x="19144" y="4708"/>
                    <a:pt x="19270" y="4892"/>
                    <a:pt x="19270" y="5169"/>
                  </a:cubicBezTo>
                  <a:cubicBezTo>
                    <a:pt x="19333" y="5446"/>
                    <a:pt x="19144" y="5631"/>
                    <a:pt x="18955" y="5631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355" name="Grupo"/>
          <p:cNvGrpSpPr/>
          <p:nvPr/>
        </p:nvGrpSpPr>
        <p:grpSpPr>
          <a:xfrm>
            <a:off x="2987203" y="3206775"/>
            <a:ext cx="470869" cy="361052"/>
            <a:chOff x="0" y="0"/>
            <a:chExt cx="468726" cy="359409"/>
          </a:xfrm>
          <a:solidFill>
            <a:schemeClr val="bg1"/>
          </a:solidFill>
        </p:grpSpPr>
        <p:sp>
          <p:nvSpPr>
            <p:cNvPr id="356" name="Figura"/>
            <p:cNvSpPr/>
            <p:nvPr/>
          </p:nvSpPr>
          <p:spPr>
            <a:xfrm>
              <a:off x="25399" y="279399"/>
              <a:ext cx="415292" cy="2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1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949" y="0"/>
                  </a:lnTo>
                  <a:lnTo>
                    <a:pt x="19420" y="0"/>
                  </a:lnTo>
                  <a:lnTo>
                    <a:pt x="20807" y="17486"/>
                  </a:lnTo>
                  <a:lnTo>
                    <a:pt x="793" y="17486"/>
                  </a:lnTo>
                  <a:lnTo>
                    <a:pt x="2180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57" name="Figura"/>
            <p:cNvSpPr/>
            <p:nvPr/>
          </p:nvSpPr>
          <p:spPr>
            <a:xfrm>
              <a:off x="-1" y="0"/>
              <a:ext cx="468728" cy="3594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6" h="21600" extrusionOk="0">
                  <a:moveTo>
                    <a:pt x="1114" y="21600"/>
                  </a:moveTo>
                  <a:lnTo>
                    <a:pt x="20437" y="21600"/>
                  </a:lnTo>
                  <a:cubicBezTo>
                    <a:pt x="21079" y="21600"/>
                    <a:pt x="21546" y="20913"/>
                    <a:pt x="21546" y="20150"/>
                  </a:cubicBezTo>
                  <a:cubicBezTo>
                    <a:pt x="21546" y="19539"/>
                    <a:pt x="21254" y="19005"/>
                    <a:pt x="20904" y="18776"/>
                  </a:cubicBezTo>
                  <a:lnTo>
                    <a:pt x="19269" y="16868"/>
                  </a:lnTo>
                  <a:cubicBezTo>
                    <a:pt x="19970" y="16792"/>
                    <a:pt x="20495" y="16028"/>
                    <a:pt x="20495" y="15112"/>
                  </a:cubicBezTo>
                  <a:lnTo>
                    <a:pt x="20495" y="1755"/>
                  </a:lnTo>
                  <a:cubicBezTo>
                    <a:pt x="20495" y="763"/>
                    <a:pt x="19911" y="0"/>
                    <a:pt x="19152" y="0"/>
                  </a:cubicBezTo>
                  <a:lnTo>
                    <a:pt x="2456" y="0"/>
                  </a:lnTo>
                  <a:cubicBezTo>
                    <a:pt x="1697" y="0"/>
                    <a:pt x="1114" y="763"/>
                    <a:pt x="1114" y="1755"/>
                  </a:cubicBezTo>
                  <a:lnTo>
                    <a:pt x="1114" y="15112"/>
                  </a:lnTo>
                  <a:cubicBezTo>
                    <a:pt x="1114" y="16028"/>
                    <a:pt x="1639" y="16792"/>
                    <a:pt x="2340" y="16868"/>
                  </a:cubicBezTo>
                  <a:lnTo>
                    <a:pt x="647" y="18776"/>
                  </a:lnTo>
                  <a:cubicBezTo>
                    <a:pt x="471" y="18929"/>
                    <a:pt x="296" y="19081"/>
                    <a:pt x="180" y="19310"/>
                  </a:cubicBezTo>
                  <a:lnTo>
                    <a:pt x="180" y="19310"/>
                  </a:lnTo>
                  <a:lnTo>
                    <a:pt x="180" y="19310"/>
                  </a:lnTo>
                  <a:cubicBezTo>
                    <a:pt x="63" y="19539"/>
                    <a:pt x="4" y="19845"/>
                    <a:pt x="4" y="20073"/>
                  </a:cubicBezTo>
                  <a:cubicBezTo>
                    <a:pt x="-54" y="20913"/>
                    <a:pt x="471" y="21600"/>
                    <a:pt x="1114" y="21600"/>
                  </a:cubicBezTo>
                  <a:close/>
                  <a:moveTo>
                    <a:pt x="1522" y="20608"/>
                  </a:moveTo>
                  <a:cubicBezTo>
                    <a:pt x="1405" y="20608"/>
                    <a:pt x="1289" y="20455"/>
                    <a:pt x="1289" y="20302"/>
                  </a:cubicBezTo>
                  <a:cubicBezTo>
                    <a:pt x="1289" y="20150"/>
                    <a:pt x="1405" y="19997"/>
                    <a:pt x="1522" y="19997"/>
                  </a:cubicBezTo>
                  <a:cubicBezTo>
                    <a:pt x="1639" y="19997"/>
                    <a:pt x="1756" y="20150"/>
                    <a:pt x="1756" y="20302"/>
                  </a:cubicBezTo>
                  <a:cubicBezTo>
                    <a:pt x="1756" y="20455"/>
                    <a:pt x="1639" y="20608"/>
                    <a:pt x="1522" y="20608"/>
                  </a:cubicBezTo>
                  <a:close/>
                  <a:moveTo>
                    <a:pt x="2456" y="20608"/>
                  </a:moveTo>
                  <a:cubicBezTo>
                    <a:pt x="2340" y="20608"/>
                    <a:pt x="2223" y="20455"/>
                    <a:pt x="2223" y="20302"/>
                  </a:cubicBezTo>
                  <a:cubicBezTo>
                    <a:pt x="2223" y="20150"/>
                    <a:pt x="2340" y="19997"/>
                    <a:pt x="2456" y="19997"/>
                  </a:cubicBezTo>
                  <a:cubicBezTo>
                    <a:pt x="2573" y="19997"/>
                    <a:pt x="2690" y="20150"/>
                    <a:pt x="2690" y="20302"/>
                  </a:cubicBezTo>
                  <a:cubicBezTo>
                    <a:pt x="2631" y="20455"/>
                    <a:pt x="2573" y="20608"/>
                    <a:pt x="2456" y="20608"/>
                  </a:cubicBezTo>
                  <a:close/>
                  <a:moveTo>
                    <a:pt x="3390" y="20608"/>
                  </a:moveTo>
                  <a:cubicBezTo>
                    <a:pt x="3274" y="20608"/>
                    <a:pt x="3157" y="20455"/>
                    <a:pt x="3157" y="20302"/>
                  </a:cubicBezTo>
                  <a:cubicBezTo>
                    <a:pt x="3157" y="20150"/>
                    <a:pt x="3274" y="19997"/>
                    <a:pt x="3390" y="19997"/>
                  </a:cubicBezTo>
                  <a:cubicBezTo>
                    <a:pt x="3507" y="19997"/>
                    <a:pt x="3624" y="20150"/>
                    <a:pt x="3624" y="20302"/>
                  </a:cubicBezTo>
                  <a:cubicBezTo>
                    <a:pt x="3624" y="20455"/>
                    <a:pt x="3507" y="20608"/>
                    <a:pt x="3390" y="20608"/>
                  </a:cubicBezTo>
                  <a:close/>
                  <a:moveTo>
                    <a:pt x="11563" y="20608"/>
                  </a:moveTo>
                  <a:lnTo>
                    <a:pt x="9695" y="20608"/>
                  </a:lnTo>
                  <a:cubicBezTo>
                    <a:pt x="9578" y="20608"/>
                    <a:pt x="9462" y="20455"/>
                    <a:pt x="9462" y="20302"/>
                  </a:cubicBezTo>
                  <a:cubicBezTo>
                    <a:pt x="9462" y="20150"/>
                    <a:pt x="9578" y="19997"/>
                    <a:pt x="9695" y="19997"/>
                  </a:cubicBezTo>
                  <a:lnTo>
                    <a:pt x="11563" y="19997"/>
                  </a:lnTo>
                  <a:cubicBezTo>
                    <a:pt x="11680" y="19997"/>
                    <a:pt x="11797" y="20150"/>
                    <a:pt x="11797" y="20302"/>
                  </a:cubicBezTo>
                  <a:cubicBezTo>
                    <a:pt x="11797" y="20455"/>
                    <a:pt x="11680" y="20608"/>
                    <a:pt x="11563" y="20608"/>
                  </a:cubicBezTo>
                  <a:close/>
                  <a:moveTo>
                    <a:pt x="10746" y="1069"/>
                  </a:moveTo>
                  <a:cubicBezTo>
                    <a:pt x="10863" y="1069"/>
                    <a:pt x="10980" y="1221"/>
                    <a:pt x="10980" y="1374"/>
                  </a:cubicBezTo>
                  <a:cubicBezTo>
                    <a:pt x="10980" y="1527"/>
                    <a:pt x="10863" y="1679"/>
                    <a:pt x="10746" y="1679"/>
                  </a:cubicBezTo>
                  <a:cubicBezTo>
                    <a:pt x="10629" y="1679"/>
                    <a:pt x="10512" y="1527"/>
                    <a:pt x="10512" y="1374"/>
                  </a:cubicBezTo>
                  <a:cubicBezTo>
                    <a:pt x="10512" y="1221"/>
                    <a:pt x="10629" y="1069"/>
                    <a:pt x="10746" y="1069"/>
                  </a:cubicBezTo>
                  <a:close/>
                  <a:moveTo>
                    <a:pt x="2281" y="14273"/>
                  </a:moveTo>
                  <a:lnTo>
                    <a:pt x="2281" y="2671"/>
                  </a:lnTo>
                  <a:lnTo>
                    <a:pt x="19211" y="2671"/>
                  </a:lnTo>
                  <a:lnTo>
                    <a:pt x="19211" y="14273"/>
                  </a:lnTo>
                  <a:lnTo>
                    <a:pt x="2281" y="14273"/>
                  </a:lnTo>
                  <a:close/>
                  <a:moveTo>
                    <a:pt x="2690" y="17173"/>
                  </a:moveTo>
                  <a:lnTo>
                    <a:pt x="3098" y="17173"/>
                  </a:lnTo>
                  <a:lnTo>
                    <a:pt x="1872" y="18547"/>
                  </a:lnTo>
                  <a:lnTo>
                    <a:pt x="19561" y="18547"/>
                  </a:lnTo>
                  <a:lnTo>
                    <a:pt x="18335" y="17173"/>
                  </a:lnTo>
                  <a:lnTo>
                    <a:pt x="18802" y="17173"/>
                  </a:lnTo>
                  <a:lnTo>
                    <a:pt x="20203" y="18776"/>
                  </a:lnTo>
                  <a:lnTo>
                    <a:pt x="1172" y="18776"/>
                  </a:lnTo>
                  <a:lnTo>
                    <a:pt x="2690" y="17173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358" name="Grupo"/>
          <p:cNvGrpSpPr/>
          <p:nvPr/>
        </p:nvGrpSpPr>
        <p:grpSpPr>
          <a:xfrm>
            <a:off x="6074639" y="3206775"/>
            <a:ext cx="401833" cy="402034"/>
            <a:chOff x="0" y="0"/>
            <a:chExt cx="400004" cy="400204"/>
          </a:xfrm>
          <a:solidFill>
            <a:schemeClr val="bg1"/>
          </a:solidFill>
        </p:grpSpPr>
        <p:grpSp>
          <p:nvGrpSpPr>
            <p:cNvPr id="359" name="Grupo"/>
            <p:cNvGrpSpPr/>
            <p:nvPr/>
          </p:nvGrpSpPr>
          <p:grpSpPr>
            <a:xfrm>
              <a:off x="-1" y="-1"/>
              <a:ext cx="400006" cy="400206"/>
              <a:chOff x="0" y="0"/>
              <a:chExt cx="400004" cy="400204"/>
            </a:xfrm>
            <a:grpFill/>
          </p:grpSpPr>
          <p:sp>
            <p:nvSpPr>
              <p:cNvPr id="361" name="Figura"/>
              <p:cNvSpPr/>
              <p:nvPr/>
            </p:nvSpPr>
            <p:spPr>
              <a:xfrm>
                <a:off x="342899" y="342899"/>
                <a:ext cx="57106" cy="573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65" h="20305" extrusionOk="0">
                    <a:moveTo>
                      <a:pt x="16545" y="16200"/>
                    </a:moveTo>
                    <a:cubicBezTo>
                      <a:pt x="12409" y="20250"/>
                      <a:pt x="7353" y="21600"/>
                      <a:pt x="4596" y="18900"/>
                    </a:cubicBezTo>
                    <a:lnTo>
                      <a:pt x="0" y="14400"/>
                    </a:lnTo>
                    <a:lnTo>
                      <a:pt x="14706" y="0"/>
                    </a:lnTo>
                    <a:lnTo>
                      <a:pt x="19762" y="4950"/>
                    </a:lnTo>
                    <a:cubicBezTo>
                      <a:pt x="21600" y="6750"/>
                      <a:pt x="20681" y="12150"/>
                      <a:pt x="16545" y="16200"/>
                    </a:cubicBezTo>
                    <a:close/>
                  </a:path>
                </a:pathLst>
              </a:cu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362" name="Figura"/>
              <p:cNvSpPr/>
              <p:nvPr/>
            </p:nvSpPr>
            <p:spPr>
              <a:xfrm>
                <a:off x="-1" y="-1"/>
                <a:ext cx="374668" cy="3721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8" h="21600" extrusionOk="0">
                    <a:moveTo>
                      <a:pt x="21528" y="19167"/>
                    </a:moveTo>
                    <a:lnTo>
                      <a:pt x="16712" y="14302"/>
                    </a:lnTo>
                    <a:cubicBezTo>
                      <a:pt x="17660" y="12827"/>
                      <a:pt x="18244" y="11058"/>
                      <a:pt x="18244" y="9215"/>
                    </a:cubicBezTo>
                    <a:cubicBezTo>
                      <a:pt x="18244" y="4128"/>
                      <a:pt x="14158" y="0"/>
                      <a:pt x="9123" y="0"/>
                    </a:cubicBezTo>
                    <a:cubicBezTo>
                      <a:pt x="4087" y="0"/>
                      <a:pt x="-72" y="4128"/>
                      <a:pt x="1" y="9215"/>
                    </a:cubicBezTo>
                    <a:cubicBezTo>
                      <a:pt x="74" y="14375"/>
                      <a:pt x="4160" y="18504"/>
                      <a:pt x="9123" y="18430"/>
                    </a:cubicBezTo>
                    <a:cubicBezTo>
                      <a:pt x="11093" y="18430"/>
                      <a:pt x="12917" y="17767"/>
                      <a:pt x="14377" y="16734"/>
                    </a:cubicBezTo>
                    <a:lnTo>
                      <a:pt x="19193" y="21600"/>
                    </a:lnTo>
                    <a:lnTo>
                      <a:pt x="21528" y="19167"/>
                    </a:lnTo>
                    <a:close/>
                    <a:moveTo>
                      <a:pt x="15617" y="9362"/>
                    </a:moveTo>
                    <a:cubicBezTo>
                      <a:pt x="15617" y="12901"/>
                      <a:pt x="12771" y="15850"/>
                      <a:pt x="9196" y="15850"/>
                    </a:cubicBezTo>
                    <a:cubicBezTo>
                      <a:pt x="5693" y="15850"/>
                      <a:pt x="2774" y="12975"/>
                      <a:pt x="2774" y="9362"/>
                    </a:cubicBezTo>
                    <a:cubicBezTo>
                      <a:pt x="2774" y="5824"/>
                      <a:pt x="5620" y="2875"/>
                      <a:pt x="9196" y="2875"/>
                    </a:cubicBezTo>
                    <a:cubicBezTo>
                      <a:pt x="12698" y="2875"/>
                      <a:pt x="15617" y="5750"/>
                      <a:pt x="15617" y="9362"/>
                    </a:cubicBezTo>
                    <a:close/>
                  </a:path>
                </a:pathLst>
              </a:cu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</p:grpSp>
        <p:sp>
          <p:nvSpPr>
            <p:cNvPr id="360" name="Figura"/>
            <p:cNvSpPr/>
            <p:nvPr/>
          </p:nvSpPr>
          <p:spPr>
            <a:xfrm>
              <a:off x="50799" y="63500"/>
              <a:ext cx="205767" cy="205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0" h="21600" extrusionOk="0">
                  <a:moveTo>
                    <a:pt x="10734" y="21600"/>
                  </a:moveTo>
                  <a:cubicBezTo>
                    <a:pt x="4771" y="21600"/>
                    <a:pt x="0" y="16800"/>
                    <a:pt x="0" y="10800"/>
                  </a:cubicBezTo>
                  <a:cubicBezTo>
                    <a:pt x="0" y="4800"/>
                    <a:pt x="4771" y="0"/>
                    <a:pt x="10734" y="0"/>
                  </a:cubicBezTo>
                  <a:cubicBezTo>
                    <a:pt x="16697" y="0"/>
                    <a:pt x="21467" y="4800"/>
                    <a:pt x="21467" y="10800"/>
                  </a:cubicBezTo>
                  <a:cubicBezTo>
                    <a:pt x="21600" y="16667"/>
                    <a:pt x="16697" y="21600"/>
                    <a:pt x="10734" y="21600"/>
                  </a:cubicBezTo>
                  <a:close/>
                  <a:moveTo>
                    <a:pt x="10734" y="533"/>
                  </a:moveTo>
                  <a:cubicBezTo>
                    <a:pt x="5168" y="533"/>
                    <a:pt x="530" y="5067"/>
                    <a:pt x="530" y="10800"/>
                  </a:cubicBezTo>
                  <a:cubicBezTo>
                    <a:pt x="530" y="16400"/>
                    <a:pt x="5036" y="21067"/>
                    <a:pt x="10734" y="21067"/>
                  </a:cubicBezTo>
                  <a:cubicBezTo>
                    <a:pt x="16299" y="21067"/>
                    <a:pt x="20937" y="16533"/>
                    <a:pt x="20937" y="10800"/>
                  </a:cubicBezTo>
                  <a:cubicBezTo>
                    <a:pt x="20937" y="5067"/>
                    <a:pt x="16432" y="533"/>
                    <a:pt x="10734" y="533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363" name="Figura"/>
          <p:cNvSpPr/>
          <p:nvPr/>
        </p:nvSpPr>
        <p:spPr>
          <a:xfrm>
            <a:off x="1609340" y="4265690"/>
            <a:ext cx="367763" cy="1020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5" h="21600" extrusionOk="0">
                <a:moveTo>
                  <a:pt x="319" y="0"/>
                </a:moveTo>
                <a:lnTo>
                  <a:pt x="2411" y="0"/>
                </a:lnTo>
                <a:cubicBezTo>
                  <a:pt x="2561" y="0"/>
                  <a:pt x="2710" y="540"/>
                  <a:pt x="2710" y="1080"/>
                </a:cubicBezTo>
                <a:lnTo>
                  <a:pt x="2710" y="11610"/>
                </a:lnTo>
                <a:lnTo>
                  <a:pt x="18854" y="11610"/>
                </a:lnTo>
                <a:lnTo>
                  <a:pt x="18854" y="1080"/>
                </a:lnTo>
                <a:cubicBezTo>
                  <a:pt x="18854" y="540"/>
                  <a:pt x="19004" y="0"/>
                  <a:pt x="19153" y="0"/>
                </a:cubicBezTo>
                <a:lnTo>
                  <a:pt x="21246" y="0"/>
                </a:lnTo>
                <a:cubicBezTo>
                  <a:pt x="21396" y="0"/>
                  <a:pt x="21545" y="540"/>
                  <a:pt x="21545" y="1080"/>
                </a:cubicBezTo>
                <a:lnTo>
                  <a:pt x="21545" y="20520"/>
                </a:lnTo>
                <a:cubicBezTo>
                  <a:pt x="21545" y="21060"/>
                  <a:pt x="21396" y="21600"/>
                  <a:pt x="21246" y="21600"/>
                </a:cubicBezTo>
                <a:lnTo>
                  <a:pt x="319" y="21600"/>
                </a:lnTo>
                <a:cubicBezTo>
                  <a:pt x="169" y="21600"/>
                  <a:pt x="20" y="21060"/>
                  <a:pt x="20" y="20520"/>
                </a:cubicBezTo>
                <a:lnTo>
                  <a:pt x="20" y="1350"/>
                </a:lnTo>
                <a:cubicBezTo>
                  <a:pt x="-55" y="540"/>
                  <a:pt x="94" y="0"/>
                  <a:pt x="319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64" name="Figura"/>
          <p:cNvSpPr/>
          <p:nvPr/>
        </p:nvSpPr>
        <p:spPr>
          <a:xfrm>
            <a:off x="1724162" y="4240172"/>
            <a:ext cx="122478" cy="42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5" y="0"/>
                </a:moveTo>
                <a:lnTo>
                  <a:pt x="20475" y="0"/>
                </a:lnTo>
                <a:cubicBezTo>
                  <a:pt x="21150" y="0"/>
                  <a:pt x="21600" y="1309"/>
                  <a:pt x="21600" y="3273"/>
                </a:cubicBezTo>
                <a:lnTo>
                  <a:pt x="21600" y="18327"/>
                </a:lnTo>
                <a:cubicBezTo>
                  <a:pt x="21600" y="20291"/>
                  <a:pt x="21150" y="21600"/>
                  <a:pt x="20475" y="21600"/>
                </a:cubicBezTo>
                <a:lnTo>
                  <a:pt x="1125" y="21600"/>
                </a:lnTo>
                <a:cubicBezTo>
                  <a:pt x="450" y="21600"/>
                  <a:pt x="0" y="20291"/>
                  <a:pt x="0" y="18327"/>
                </a:cubicBezTo>
                <a:lnTo>
                  <a:pt x="0" y="3273"/>
                </a:lnTo>
                <a:cubicBezTo>
                  <a:pt x="0" y="1309"/>
                  <a:pt x="450" y="0"/>
                  <a:pt x="1125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65" name="Figura"/>
          <p:cNvSpPr/>
          <p:nvPr/>
        </p:nvSpPr>
        <p:spPr>
          <a:xfrm>
            <a:off x="1647613" y="3997770"/>
            <a:ext cx="280443" cy="235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02" h="21455" extrusionOk="0">
                <a:moveTo>
                  <a:pt x="4839" y="7287"/>
                </a:moveTo>
                <a:lnTo>
                  <a:pt x="9639" y="436"/>
                </a:lnTo>
                <a:cubicBezTo>
                  <a:pt x="10023" y="-145"/>
                  <a:pt x="10983" y="-145"/>
                  <a:pt x="11367" y="436"/>
                </a:cubicBezTo>
                <a:lnTo>
                  <a:pt x="16167" y="7287"/>
                </a:lnTo>
                <a:lnTo>
                  <a:pt x="20967" y="14139"/>
                </a:lnTo>
                <a:cubicBezTo>
                  <a:pt x="21351" y="14720"/>
                  <a:pt x="20871" y="15416"/>
                  <a:pt x="20103" y="15416"/>
                </a:cubicBezTo>
                <a:lnTo>
                  <a:pt x="15111" y="15416"/>
                </a:lnTo>
                <a:lnTo>
                  <a:pt x="15111" y="20990"/>
                </a:lnTo>
                <a:cubicBezTo>
                  <a:pt x="15111" y="21223"/>
                  <a:pt x="14919" y="21455"/>
                  <a:pt x="14727" y="21455"/>
                </a:cubicBezTo>
                <a:lnTo>
                  <a:pt x="6279" y="21455"/>
                </a:lnTo>
                <a:cubicBezTo>
                  <a:pt x="6087" y="21455"/>
                  <a:pt x="5895" y="21223"/>
                  <a:pt x="5895" y="20990"/>
                </a:cubicBezTo>
                <a:lnTo>
                  <a:pt x="5895" y="15416"/>
                </a:lnTo>
                <a:lnTo>
                  <a:pt x="999" y="15416"/>
                </a:lnTo>
                <a:cubicBezTo>
                  <a:pt x="231" y="15416"/>
                  <a:pt x="-249" y="14720"/>
                  <a:pt x="135" y="14139"/>
                </a:cubicBezTo>
                <a:lnTo>
                  <a:pt x="4839" y="7287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66" name="Figura"/>
          <p:cNvSpPr/>
          <p:nvPr/>
        </p:nvSpPr>
        <p:spPr>
          <a:xfrm>
            <a:off x="2400336" y="3270566"/>
            <a:ext cx="114184" cy="1151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0" h="21422" extrusionOk="0">
                <a:moveTo>
                  <a:pt x="20100" y="356"/>
                </a:moveTo>
                <a:lnTo>
                  <a:pt x="180" y="20057"/>
                </a:lnTo>
                <a:cubicBezTo>
                  <a:pt x="-60" y="20294"/>
                  <a:pt x="-60" y="21006"/>
                  <a:pt x="180" y="21244"/>
                </a:cubicBezTo>
                <a:cubicBezTo>
                  <a:pt x="420" y="21481"/>
                  <a:pt x="1140" y="21481"/>
                  <a:pt x="1380" y="21244"/>
                </a:cubicBezTo>
                <a:lnTo>
                  <a:pt x="21300" y="1543"/>
                </a:lnTo>
                <a:cubicBezTo>
                  <a:pt x="21540" y="1305"/>
                  <a:pt x="21540" y="593"/>
                  <a:pt x="21300" y="356"/>
                </a:cubicBezTo>
                <a:cubicBezTo>
                  <a:pt x="20820" y="-119"/>
                  <a:pt x="20340" y="-119"/>
                  <a:pt x="20100" y="356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67" name="Figura"/>
          <p:cNvSpPr/>
          <p:nvPr/>
        </p:nvSpPr>
        <p:spPr>
          <a:xfrm>
            <a:off x="2438609" y="3334355"/>
            <a:ext cx="59326" cy="583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0" h="21483" extrusionOk="0">
                <a:moveTo>
                  <a:pt x="19647" y="0"/>
                </a:moveTo>
                <a:lnTo>
                  <a:pt x="345" y="19722"/>
                </a:lnTo>
                <a:cubicBezTo>
                  <a:pt x="-115" y="20191"/>
                  <a:pt x="-115" y="20661"/>
                  <a:pt x="345" y="21130"/>
                </a:cubicBezTo>
                <a:cubicBezTo>
                  <a:pt x="804" y="21600"/>
                  <a:pt x="1264" y="21600"/>
                  <a:pt x="1723" y="21130"/>
                </a:cubicBezTo>
                <a:lnTo>
                  <a:pt x="21025" y="1409"/>
                </a:lnTo>
                <a:cubicBezTo>
                  <a:pt x="21485" y="939"/>
                  <a:pt x="21485" y="470"/>
                  <a:pt x="21025" y="0"/>
                </a:cubicBezTo>
                <a:cubicBezTo>
                  <a:pt x="20566" y="0"/>
                  <a:pt x="20106" y="0"/>
                  <a:pt x="19647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68" name="Figura"/>
          <p:cNvSpPr/>
          <p:nvPr/>
        </p:nvSpPr>
        <p:spPr>
          <a:xfrm>
            <a:off x="2285513" y="3142986"/>
            <a:ext cx="340640" cy="4452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94" y="0"/>
                </a:moveTo>
                <a:cubicBezTo>
                  <a:pt x="566" y="0"/>
                  <a:pt x="0" y="433"/>
                  <a:pt x="0" y="990"/>
                </a:cubicBezTo>
                <a:lnTo>
                  <a:pt x="0" y="20610"/>
                </a:lnTo>
                <a:cubicBezTo>
                  <a:pt x="0" y="21167"/>
                  <a:pt x="566" y="21600"/>
                  <a:pt x="1294" y="21600"/>
                </a:cubicBezTo>
                <a:lnTo>
                  <a:pt x="20306" y="21600"/>
                </a:lnTo>
                <a:cubicBezTo>
                  <a:pt x="21034" y="21600"/>
                  <a:pt x="21600" y="21167"/>
                  <a:pt x="21600" y="20610"/>
                </a:cubicBezTo>
                <a:lnTo>
                  <a:pt x="21600" y="990"/>
                </a:lnTo>
                <a:cubicBezTo>
                  <a:pt x="21600" y="433"/>
                  <a:pt x="21034" y="0"/>
                  <a:pt x="20306" y="0"/>
                </a:cubicBezTo>
                <a:lnTo>
                  <a:pt x="1294" y="0"/>
                </a:lnTo>
                <a:close/>
                <a:moveTo>
                  <a:pt x="10921" y="495"/>
                </a:moveTo>
                <a:cubicBezTo>
                  <a:pt x="11083" y="495"/>
                  <a:pt x="11245" y="619"/>
                  <a:pt x="11245" y="743"/>
                </a:cubicBezTo>
                <a:cubicBezTo>
                  <a:pt x="11245" y="866"/>
                  <a:pt x="11083" y="990"/>
                  <a:pt x="10921" y="990"/>
                </a:cubicBezTo>
                <a:cubicBezTo>
                  <a:pt x="10760" y="990"/>
                  <a:pt x="10598" y="866"/>
                  <a:pt x="10598" y="743"/>
                </a:cubicBezTo>
                <a:cubicBezTo>
                  <a:pt x="10679" y="619"/>
                  <a:pt x="10760" y="495"/>
                  <a:pt x="10921" y="495"/>
                </a:cubicBezTo>
                <a:close/>
                <a:moveTo>
                  <a:pt x="9951" y="1362"/>
                </a:moveTo>
                <a:lnTo>
                  <a:pt x="12054" y="1362"/>
                </a:lnTo>
                <a:cubicBezTo>
                  <a:pt x="12216" y="1362"/>
                  <a:pt x="12297" y="1485"/>
                  <a:pt x="12297" y="1547"/>
                </a:cubicBezTo>
                <a:cubicBezTo>
                  <a:pt x="12297" y="1671"/>
                  <a:pt x="12216" y="1733"/>
                  <a:pt x="12054" y="1733"/>
                </a:cubicBezTo>
                <a:lnTo>
                  <a:pt x="9951" y="1733"/>
                </a:lnTo>
                <a:cubicBezTo>
                  <a:pt x="9789" y="1733"/>
                  <a:pt x="9708" y="1609"/>
                  <a:pt x="9708" y="1547"/>
                </a:cubicBezTo>
                <a:cubicBezTo>
                  <a:pt x="9627" y="1485"/>
                  <a:pt x="9789" y="1362"/>
                  <a:pt x="9951" y="1362"/>
                </a:cubicBezTo>
                <a:close/>
                <a:moveTo>
                  <a:pt x="8980" y="1362"/>
                </a:moveTo>
                <a:cubicBezTo>
                  <a:pt x="9142" y="1362"/>
                  <a:pt x="9222" y="1423"/>
                  <a:pt x="9222" y="1547"/>
                </a:cubicBezTo>
                <a:cubicBezTo>
                  <a:pt x="9222" y="1671"/>
                  <a:pt x="9142" y="1733"/>
                  <a:pt x="8980" y="1733"/>
                </a:cubicBezTo>
                <a:cubicBezTo>
                  <a:pt x="8818" y="1733"/>
                  <a:pt x="8737" y="1671"/>
                  <a:pt x="8737" y="1547"/>
                </a:cubicBezTo>
                <a:cubicBezTo>
                  <a:pt x="8737" y="1485"/>
                  <a:pt x="8899" y="1362"/>
                  <a:pt x="8980" y="1362"/>
                </a:cubicBezTo>
                <a:close/>
                <a:moveTo>
                  <a:pt x="10840" y="20857"/>
                </a:moveTo>
                <a:cubicBezTo>
                  <a:pt x="10112" y="20857"/>
                  <a:pt x="9465" y="20424"/>
                  <a:pt x="9465" y="19805"/>
                </a:cubicBezTo>
                <a:cubicBezTo>
                  <a:pt x="9465" y="19248"/>
                  <a:pt x="10031" y="18753"/>
                  <a:pt x="10840" y="18753"/>
                </a:cubicBezTo>
                <a:cubicBezTo>
                  <a:pt x="11569" y="18753"/>
                  <a:pt x="12216" y="19186"/>
                  <a:pt x="12216" y="19805"/>
                </a:cubicBezTo>
                <a:cubicBezTo>
                  <a:pt x="12135" y="20424"/>
                  <a:pt x="11569" y="20857"/>
                  <a:pt x="10840" y="20857"/>
                </a:cubicBezTo>
                <a:close/>
                <a:moveTo>
                  <a:pt x="19497" y="18258"/>
                </a:moveTo>
                <a:lnTo>
                  <a:pt x="2184" y="18258"/>
                </a:lnTo>
                <a:lnTo>
                  <a:pt x="2184" y="2476"/>
                </a:lnTo>
                <a:lnTo>
                  <a:pt x="19497" y="2476"/>
                </a:lnTo>
                <a:lnTo>
                  <a:pt x="19497" y="18258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369" name="Grupo"/>
          <p:cNvGrpSpPr/>
          <p:nvPr/>
        </p:nvGrpSpPr>
        <p:grpSpPr>
          <a:xfrm>
            <a:off x="4671260" y="3142986"/>
            <a:ext cx="231118" cy="449083"/>
            <a:chOff x="0" y="0"/>
            <a:chExt cx="230066" cy="447040"/>
          </a:xfrm>
          <a:solidFill>
            <a:schemeClr val="bg1"/>
          </a:solidFill>
        </p:grpSpPr>
        <p:sp>
          <p:nvSpPr>
            <p:cNvPr id="370" name="Figura"/>
            <p:cNvSpPr/>
            <p:nvPr/>
          </p:nvSpPr>
          <p:spPr>
            <a:xfrm>
              <a:off x="0" y="-1"/>
              <a:ext cx="230067" cy="25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20651" y="0"/>
                  </a:moveTo>
                  <a:cubicBezTo>
                    <a:pt x="20532" y="0"/>
                    <a:pt x="20532" y="0"/>
                    <a:pt x="20413" y="0"/>
                  </a:cubicBezTo>
                  <a:cubicBezTo>
                    <a:pt x="20057" y="108"/>
                    <a:pt x="19701" y="216"/>
                    <a:pt x="19345" y="324"/>
                  </a:cubicBezTo>
                  <a:cubicBezTo>
                    <a:pt x="19226" y="324"/>
                    <a:pt x="19108" y="432"/>
                    <a:pt x="19108" y="432"/>
                  </a:cubicBezTo>
                  <a:cubicBezTo>
                    <a:pt x="18870" y="540"/>
                    <a:pt x="18514" y="648"/>
                    <a:pt x="18277" y="756"/>
                  </a:cubicBezTo>
                  <a:cubicBezTo>
                    <a:pt x="18277" y="756"/>
                    <a:pt x="18158" y="756"/>
                    <a:pt x="18158" y="864"/>
                  </a:cubicBezTo>
                  <a:cubicBezTo>
                    <a:pt x="17802" y="972"/>
                    <a:pt x="17565" y="1080"/>
                    <a:pt x="17209" y="1296"/>
                  </a:cubicBezTo>
                  <a:cubicBezTo>
                    <a:pt x="17090" y="1296"/>
                    <a:pt x="17090" y="1404"/>
                    <a:pt x="16971" y="1404"/>
                  </a:cubicBezTo>
                  <a:cubicBezTo>
                    <a:pt x="16734" y="1512"/>
                    <a:pt x="16497" y="1620"/>
                    <a:pt x="16259" y="1728"/>
                  </a:cubicBezTo>
                  <a:cubicBezTo>
                    <a:pt x="16141" y="1728"/>
                    <a:pt x="16141" y="1836"/>
                    <a:pt x="16022" y="1836"/>
                  </a:cubicBezTo>
                  <a:cubicBezTo>
                    <a:pt x="15785" y="1944"/>
                    <a:pt x="15547" y="2160"/>
                    <a:pt x="15191" y="2268"/>
                  </a:cubicBezTo>
                  <a:cubicBezTo>
                    <a:pt x="15191" y="2268"/>
                    <a:pt x="15073" y="2376"/>
                    <a:pt x="15073" y="2376"/>
                  </a:cubicBezTo>
                  <a:cubicBezTo>
                    <a:pt x="14835" y="2484"/>
                    <a:pt x="14716" y="2592"/>
                    <a:pt x="14479" y="2808"/>
                  </a:cubicBezTo>
                  <a:cubicBezTo>
                    <a:pt x="14360" y="2808"/>
                    <a:pt x="14360" y="2916"/>
                    <a:pt x="14242" y="2916"/>
                  </a:cubicBezTo>
                  <a:cubicBezTo>
                    <a:pt x="14004" y="3132"/>
                    <a:pt x="13767" y="3240"/>
                    <a:pt x="13648" y="3456"/>
                  </a:cubicBezTo>
                  <a:lnTo>
                    <a:pt x="13530" y="3564"/>
                  </a:lnTo>
                  <a:cubicBezTo>
                    <a:pt x="13292" y="3672"/>
                    <a:pt x="13174" y="3888"/>
                    <a:pt x="12936" y="3996"/>
                  </a:cubicBezTo>
                  <a:cubicBezTo>
                    <a:pt x="12936" y="3996"/>
                    <a:pt x="12818" y="4104"/>
                    <a:pt x="12818" y="4104"/>
                  </a:cubicBezTo>
                  <a:cubicBezTo>
                    <a:pt x="12699" y="4320"/>
                    <a:pt x="12462" y="4428"/>
                    <a:pt x="12343" y="4644"/>
                  </a:cubicBezTo>
                  <a:lnTo>
                    <a:pt x="12343" y="4644"/>
                  </a:lnTo>
                  <a:cubicBezTo>
                    <a:pt x="12224" y="4860"/>
                    <a:pt x="11987" y="4968"/>
                    <a:pt x="11868" y="5184"/>
                  </a:cubicBezTo>
                  <a:cubicBezTo>
                    <a:pt x="11868" y="5184"/>
                    <a:pt x="11749" y="5292"/>
                    <a:pt x="11749" y="5292"/>
                  </a:cubicBezTo>
                  <a:cubicBezTo>
                    <a:pt x="11631" y="5400"/>
                    <a:pt x="11512" y="5616"/>
                    <a:pt x="11393" y="5724"/>
                  </a:cubicBezTo>
                  <a:cubicBezTo>
                    <a:pt x="11393" y="5724"/>
                    <a:pt x="11393" y="5832"/>
                    <a:pt x="11275" y="5832"/>
                  </a:cubicBezTo>
                  <a:cubicBezTo>
                    <a:pt x="11156" y="6048"/>
                    <a:pt x="11037" y="6156"/>
                    <a:pt x="10919" y="6372"/>
                  </a:cubicBezTo>
                  <a:cubicBezTo>
                    <a:pt x="10919" y="6372"/>
                    <a:pt x="10919" y="6480"/>
                    <a:pt x="10800" y="6480"/>
                  </a:cubicBezTo>
                  <a:cubicBezTo>
                    <a:pt x="10681" y="6588"/>
                    <a:pt x="10681" y="6804"/>
                    <a:pt x="10563" y="6912"/>
                  </a:cubicBezTo>
                  <a:cubicBezTo>
                    <a:pt x="10563" y="6912"/>
                    <a:pt x="10563" y="7020"/>
                    <a:pt x="10444" y="7020"/>
                  </a:cubicBezTo>
                  <a:cubicBezTo>
                    <a:pt x="10325" y="7236"/>
                    <a:pt x="10207" y="7344"/>
                    <a:pt x="10207" y="7560"/>
                  </a:cubicBezTo>
                  <a:cubicBezTo>
                    <a:pt x="10207" y="7560"/>
                    <a:pt x="10207" y="7668"/>
                    <a:pt x="10207" y="7668"/>
                  </a:cubicBezTo>
                  <a:cubicBezTo>
                    <a:pt x="10088" y="7776"/>
                    <a:pt x="10088" y="7992"/>
                    <a:pt x="9969" y="8100"/>
                  </a:cubicBezTo>
                  <a:cubicBezTo>
                    <a:pt x="9969" y="8100"/>
                    <a:pt x="9969" y="8208"/>
                    <a:pt x="9851" y="8208"/>
                  </a:cubicBezTo>
                  <a:cubicBezTo>
                    <a:pt x="9732" y="8316"/>
                    <a:pt x="9732" y="8532"/>
                    <a:pt x="9613" y="8640"/>
                  </a:cubicBezTo>
                  <a:lnTo>
                    <a:pt x="9613" y="8640"/>
                  </a:lnTo>
                  <a:lnTo>
                    <a:pt x="9613" y="8640"/>
                  </a:lnTo>
                  <a:cubicBezTo>
                    <a:pt x="9495" y="8856"/>
                    <a:pt x="9495" y="9072"/>
                    <a:pt x="9376" y="9288"/>
                  </a:cubicBezTo>
                  <a:lnTo>
                    <a:pt x="7596" y="9288"/>
                  </a:lnTo>
                  <a:cubicBezTo>
                    <a:pt x="3442" y="9288"/>
                    <a:pt x="0" y="12420"/>
                    <a:pt x="0" y="16200"/>
                  </a:cubicBezTo>
                  <a:lnTo>
                    <a:pt x="0" y="21600"/>
                  </a:lnTo>
                  <a:lnTo>
                    <a:pt x="20176" y="21600"/>
                  </a:lnTo>
                  <a:lnTo>
                    <a:pt x="20176" y="16200"/>
                  </a:lnTo>
                  <a:cubicBezTo>
                    <a:pt x="20176" y="12420"/>
                    <a:pt x="16734" y="9288"/>
                    <a:pt x="12580" y="9288"/>
                  </a:cubicBezTo>
                  <a:lnTo>
                    <a:pt x="11512" y="9288"/>
                  </a:lnTo>
                  <a:cubicBezTo>
                    <a:pt x="13886" y="3456"/>
                    <a:pt x="19464" y="1836"/>
                    <a:pt x="20651" y="1620"/>
                  </a:cubicBezTo>
                  <a:cubicBezTo>
                    <a:pt x="20769" y="1620"/>
                    <a:pt x="20888" y="1620"/>
                    <a:pt x="20888" y="1620"/>
                  </a:cubicBezTo>
                  <a:lnTo>
                    <a:pt x="20888" y="1620"/>
                  </a:lnTo>
                  <a:lnTo>
                    <a:pt x="20888" y="1620"/>
                  </a:lnTo>
                  <a:cubicBezTo>
                    <a:pt x="21244" y="1512"/>
                    <a:pt x="21481" y="1188"/>
                    <a:pt x="21481" y="864"/>
                  </a:cubicBezTo>
                  <a:cubicBezTo>
                    <a:pt x="21600" y="432"/>
                    <a:pt x="21125" y="0"/>
                    <a:pt x="20651" y="0"/>
                  </a:cubicBezTo>
                  <a:close/>
                  <a:moveTo>
                    <a:pt x="12105" y="13608"/>
                  </a:moveTo>
                  <a:lnTo>
                    <a:pt x="12105" y="18144"/>
                  </a:lnTo>
                  <a:cubicBezTo>
                    <a:pt x="12105" y="19116"/>
                    <a:pt x="11275" y="19872"/>
                    <a:pt x="10207" y="19872"/>
                  </a:cubicBezTo>
                  <a:cubicBezTo>
                    <a:pt x="9138" y="19872"/>
                    <a:pt x="8308" y="19116"/>
                    <a:pt x="8308" y="18144"/>
                  </a:cubicBezTo>
                  <a:lnTo>
                    <a:pt x="8308" y="13608"/>
                  </a:lnTo>
                  <a:cubicBezTo>
                    <a:pt x="8308" y="12636"/>
                    <a:pt x="9138" y="11880"/>
                    <a:pt x="10207" y="11880"/>
                  </a:cubicBezTo>
                  <a:cubicBezTo>
                    <a:pt x="10207" y="11880"/>
                    <a:pt x="10207" y="11880"/>
                    <a:pt x="10207" y="11880"/>
                  </a:cubicBezTo>
                  <a:cubicBezTo>
                    <a:pt x="11275" y="11880"/>
                    <a:pt x="12105" y="12636"/>
                    <a:pt x="12105" y="13608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71" name="Figura"/>
            <p:cNvSpPr/>
            <p:nvPr/>
          </p:nvSpPr>
          <p:spPr>
            <a:xfrm>
              <a:off x="-1" y="266700"/>
              <a:ext cx="215901" cy="180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865"/>
                  </a:moveTo>
                  <a:cubicBezTo>
                    <a:pt x="0" y="17189"/>
                    <a:pt x="3685" y="21600"/>
                    <a:pt x="8132" y="21600"/>
                  </a:cubicBezTo>
                  <a:lnTo>
                    <a:pt x="10546" y="21600"/>
                  </a:lnTo>
                  <a:lnTo>
                    <a:pt x="13468" y="21600"/>
                  </a:lnTo>
                  <a:cubicBezTo>
                    <a:pt x="17915" y="21600"/>
                    <a:pt x="21600" y="17189"/>
                    <a:pt x="21600" y="11865"/>
                  </a:cubicBezTo>
                  <a:lnTo>
                    <a:pt x="21600" y="0"/>
                  </a:lnTo>
                  <a:lnTo>
                    <a:pt x="0" y="0"/>
                  </a:lnTo>
                  <a:lnTo>
                    <a:pt x="0" y="11865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372" name="Grupo"/>
          <p:cNvGrpSpPr/>
          <p:nvPr/>
        </p:nvGrpSpPr>
        <p:grpSpPr>
          <a:xfrm>
            <a:off x="5309158" y="3194017"/>
            <a:ext cx="417188" cy="381466"/>
            <a:chOff x="0" y="0"/>
            <a:chExt cx="415289" cy="379730"/>
          </a:xfrm>
          <a:solidFill>
            <a:schemeClr val="bg1"/>
          </a:solidFill>
        </p:grpSpPr>
        <p:sp>
          <p:nvSpPr>
            <p:cNvPr id="373" name="Figura"/>
            <p:cNvSpPr/>
            <p:nvPr/>
          </p:nvSpPr>
          <p:spPr>
            <a:xfrm>
              <a:off x="63500" y="-1"/>
              <a:ext cx="296532" cy="301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368" extrusionOk="0">
                  <a:moveTo>
                    <a:pt x="20988" y="9147"/>
                  </a:moveTo>
                  <a:cubicBezTo>
                    <a:pt x="21444" y="8787"/>
                    <a:pt x="21353" y="8337"/>
                    <a:pt x="20806" y="8157"/>
                  </a:cubicBezTo>
                  <a:lnTo>
                    <a:pt x="18983" y="7527"/>
                  </a:lnTo>
                  <a:cubicBezTo>
                    <a:pt x="18436" y="7347"/>
                    <a:pt x="18163" y="6807"/>
                    <a:pt x="18436" y="6267"/>
                  </a:cubicBezTo>
                  <a:lnTo>
                    <a:pt x="19166" y="4467"/>
                  </a:lnTo>
                  <a:cubicBezTo>
                    <a:pt x="19348" y="3927"/>
                    <a:pt x="19074" y="3657"/>
                    <a:pt x="18528" y="3747"/>
                  </a:cubicBezTo>
                  <a:lnTo>
                    <a:pt x="16614" y="4017"/>
                  </a:lnTo>
                  <a:cubicBezTo>
                    <a:pt x="16067" y="4107"/>
                    <a:pt x="15611" y="3747"/>
                    <a:pt x="15520" y="3207"/>
                  </a:cubicBezTo>
                  <a:lnTo>
                    <a:pt x="15247" y="1407"/>
                  </a:lnTo>
                  <a:cubicBezTo>
                    <a:pt x="15155" y="867"/>
                    <a:pt x="14791" y="687"/>
                    <a:pt x="14335" y="1047"/>
                  </a:cubicBezTo>
                  <a:lnTo>
                    <a:pt x="12786" y="2217"/>
                  </a:lnTo>
                  <a:cubicBezTo>
                    <a:pt x="12330" y="2577"/>
                    <a:pt x="11783" y="2397"/>
                    <a:pt x="11419" y="1947"/>
                  </a:cubicBezTo>
                  <a:lnTo>
                    <a:pt x="10325" y="327"/>
                  </a:lnTo>
                  <a:cubicBezTo>
                    <a:pt x="10052" y="-123"/>
                    <a:pt x="9596" y="-123"/>
                    <a:pt x="9322" y="417"/>
                  </a:cubicBezTo>
                  <a:lnTo>
                    <a:pt x="8502" y="2127"/>
                  </a:lnTo>
                  <a:cubicBezTo>
                    <a:pt x="8229" y="2577"/>
                    <a:pt x="7682" y="2757"/>
                    <a:pt x="7226" y="2577"/>
                  </a:cubicBezTo>
                  <a:lnTo>
                    <a:pt x="5495" y="1677"/>
                  </a:lnTo>
                  <a:cubicBezTo>
                    <a:pt x="5039" y="1407"/>
                    <a:pt x="4674" y="1677"/>
                    <a:pt x="4674" y="2217"/>
                  </a:cubicBezTo>
                  <a:lnTo>
                    <a:pt x="4766" y="4107"/>
                  </a:lnTo>
                  <a:cubicBezTo>
                    <a:pt x="4766" y="4647"/>
                    <a:pt x="4401" y="5097"/>
                    <a:pt x="3854" y="5097"/>
                  </a:cubicBezTo>
                  <a:lnTo>
                    <a:pt x="1940" y="5097"/>
                  </a:lnTo>
                  <a:cubicBezTo>
                    <a:pt x="1393" y="5097"/>
                    <a:pt x="1211" y="5457"/>
                    <a:pt x="1485" y="5907"/>
                  </a:cubicBezTo>
                  <a:lnTo>
                    <a:pt x="2487" y="7617"/>
                  </a:lnTo>
                  <a:cubicBezTo>
                    <a:pt x="2760" y="8067"/>
                    <a:pt x="2578" y="8697"/>
                    <a:pt x="2122" y="8877"/>
                  </a:cubicBezTo>
                  <a:lnTo>
                    <a:pt x="391" y="9777"/>
                  </a:lnTo>
                  <a:cubicBezTo>
                    <a:pt x="-65" y="10047"/>
                    <a:pt x="-156" y="10497"/>
                    <a:pt x="300" y="10767"/>
                  </a:cubicBezTo>
                  <a:lnTo>
                    <a:pt x="1940" y="11757"/>
                  </a:lnTo>
                  <a:cubicBezTo>
                    <a:pt x="2396" y="12027"/>
                    <a:pt x="2487" y="12657"/>
                    <a:pt x="2214" y="13107"/>
                  </a:cubicBezTo>
                  <a:lnTo>
                    <a:pt x="1120" y="14637"/>
                  </a:lnTo>
                  <a:cubicBezTo>
                    <a:pt x="847" y="15087"/>
                    <a:pt x="1029" y="15447"/>
                    <a:pt x="1576" y="15537"/>
                  </a:cubicBezTo>
                  <a:lnTo>
                    <a:pt x="3490" y="15717"/>
                  </a:lnTo>
                  <a:cubicBezTo>
                    <a:pt x="4036" y="15717"/>
                    <a:pt x="4401" y="16257"/>
                    <a:pt x="4310" y="16797"/>
                  </a:cubicBezTo>
                  <a:lnTo>
                    <a:pt x="4036" y="18687"/>
                  </a:lnTo>
                  <a:cubicBezTo>
                    <a:pt x="3945" y="19227"/>
                    <a:pt x="4310" y="19497"/>
                    <a:pt x="4857" y="19317"/>
                  </a:cubicBezTo>
                  <a:lnTo>
                    <a:pt x="6679" y="18597"/>
                  </a:lnTo>
                  <a:cubicBezTo>
                    <a:pt x="7135" y="18417"/>
                    <a:pt x="7773" y="18597"/>
                    <a:pt x="7955" y="19137"/>
                  </a:cubicBezTo>
                  <a:lnTo>
                    <a:pt x="8593" y="20937"/>
                  </a:lnTo>
                  <a:cubicBezTo>
                    <a:pt x="8776" y="21477"/>
                    <a:pt x="9231" y="21477"/>
                    <a:pt x="9596" y="21117"/>
                  </a:cubicBezTo>
                  <a:lnTo>
                    <a:pt x="10872" y="19587"/>
                  </a:lnTo>
                  <a:cubicBezTo>
                    <a:pt x="11236" y="19137"/>
                    <a:pt x="11874" y="19137"/>
                    <a:pt x="12239" y="19497"/>
                  </a:cubicBezTo>
                  <a:lnTo>
                    <a:pt x="13424" y="20667"/>
                  </a:lnTo>
                  <a:cubicBezTo>
                    <a:pt x="13788" y="21027"/>
                    <a:pt x="14244" y="20937"/>
                    <a:pt x="14335" y="20397"/>
                  </a:cubicBezTo>
                  <a:lnTo>
                    <a:pt x="14700" y="18507"/>
                  </a:lnTo>
                  <a:cubicBezTo>
                    <a:pt x="14791" y="17967"/>
                    <a:pt x="15338" y="17697"/>
                    <a:pt x="15885" y="17787"/>
                  </a:cubicBezTo>
                  <a:lnTo>
                    <a:pt x="17798" y="18237"/>
                  </a:lnTo>
                  <a:cubicBezTo>
                    <a:pt x="18345" y="18417"/>
                    <a:pt x="18619" y="18057"/>
                    <a:pt x="18528" y="17517"/>
                  </a:cubicBezTo>
                  <a:lnTo>
                    <a:pt x="17981" y="15627"/>
                  </a:lnTo>
                  <a:cubicBezTo>
                    <a:pt x="17798" y="15087"/>
                    <a:pt x="18163" y="14547"/>
                    <a:pt x="18710" y="14457"/>
                  </a:cubicBezTo>
                  <a:lnTo>
                    <a:pt x="20624" y="14007"/>
                  </a:lnTo>
                  <a:cubicBezTo>
                    <a:pt x="21171" y="13917"/>
                    <a:pt x="21262" y="13467"/>
                    <a:pt x="20897" y="13107"/>
                  </a:cubicBezTo>
                  <a:lnTo>
                    <a:pt x="19530" y="11757"/>
                  </a:lnTo>
                  <a:cubicBezTo>
                    <a:pt x="19166" y="11397"/>
                    <a:pt x="19166" y="10767"/>
                    <a:pt x="19621" y="10407"/>
                  </a:cubicBezTo>
                  <a:lnTo>
                    <a:pt x="20988" y="9147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74" name="Figura"/>
            <p:cNvSpPr/>
            <p:nvPr/>
          </p:nvSpPr>
          <p:spPr>
            <a:xfrm>
              <a:off x="279399" y="228600"/>
              <a:ext cx="135891" cy="15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75" y="363"/>
                  </a:moveTo>
                  <a:lnTo>
                    <a:pt x="9286" y="4175"/>
                  </a:lnTo>
                  <a:cubicBezTo>
                    <a:pt x="9690" y="5264"/>
                    <a:pt x="8882" y="5808"/>
                    <a:pt x="7671" y="5627"/>
                  </a:cubicBezTo>
                  <a:lnTo>
                    <a:pt x="3432" y="4719"/>
                  </a:lnTo>
                  <a:cubicBezTo>
                    <a:pt x="2221" y="4356"/>
                    <a:pt x="1009" y="5082"/>
                    <a:pt x="807" y="6171"/>
                  </a:cubicBezTo>
                  <a:lnTo>
                    <a:pt x="0" y="9439"/>
                  </a:lnTo>
                  <a:lnTo>
                    <a:pt x="12112" y="21600"/>
                  </a:lnTo>
                  <a:lnTo>
                    <a:pt x="13121" y="14158"/>
                  </a:lnTo>
                  <a:lnTo>
                    <a:pt x="21600" y="13976"/>
                  </a:lnTo>
                  <a:lnTo>
                    <a:pt x="7671" y="0"/>
                  </a:lnTo>
                  <a:cubicBezTo>
                    <a:pt x="8075" y="0"/>
                    <a:pt x="8075" y="182"/>
                    <a:pt x="8075" y="363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75" name="Figura"/>
            <p:cNvSpPr/>
            <p:nvPr/>
          </p:nvSpPr>
          <p:spPr>
            <a:xfrm>
              <a:off x="0" y="228599"/>
              <a:ext cx="158750" cy="143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181" y="6117"/>
                  </a:moveTo>
                  <a:lnTo>
                    <a:pt x="15725" y="7646"/>
                  </a:lnTo>
                  <a:cubicBezTo>
                    <a:pt x="14688" y="8028"/>
                    <a:pt x="14170" y="7455"/>
                    <a:pt x="14170" y="6308"/>
                  </a:cubicBezTo>
                  <a:lnTo>
                    <a:pt x="14688" y="2294"/>
                  </a:lnTo>
                  <a:cubicBezTo>
                    <a:pt x="14861" y="1147"/>
                    <a:pt x="14170" y="191"/>
                    <a:pt x="13133" y="0"/>
                  </a:cubicBezTo>
                  <a:lnTo>
                    <a:pt x="12614" y="0"/>
                  </a:lnTo>
                  <a:lnTo>
                    <a:pt x="0" y="12616"/>
                  </a:lnTo>
                  <a:lnTo>
                    <a:pt x="7085" y="13572"/>
                  </a:lnTo>
                  <a:lnTo>
                    <a:pt x="7258" y="21600"/>
                  </a:lnTo>
                  <a:lnTo>
                    <a:pt x="21600" y="7264"/>
                  </a:lnTo>
                  <a:lnTo>
                    <a:pt x="21600" y="7073"/>
                  </a:lnTo>
                  <a:cubicBezTo>
                    <a:pt x="21254" y="6308"/>
                    <a:pt x="20218" y="5735"/>
                    <a:pt x="19181" y="6117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376" name="Grupo"/>
          <p:cNvGrpSpPr/>
          <p:nvPr/>
        </p:nvGrpSpPr>
        <p:grpSpPr>
          <a:xfrm>
            <a:off x="3025477" y="6255937"/>
            <a:ext cx="397275" cy="397275"/>
            <a:chOff x="0" y="0"/>
            <a:chExt cx="395467" cy="395467"/>
          </a:xfrm>
          <a:solidFill>
            <a:schemeClr val="bg1"/>
          </a:solidFill>
        </p:grpSpPr>
        <p:sp>
          <p:nvSpPr>
            <p:cNvPr id="377" name="Figura"/>
            <p:cNvSpPr/>
            <p:nvPr/>
          </p:nvSpPr>
          <p:spPr>
            <a:xfrm>
              <a:off x="76199" y="76199"/>
              <a:ext cx="236222" cy="236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877"/>
                    <a:pt x="16723" y="0"/>
                    <a:pt x="10800" y="0"/>
                  </a:cubicBezTo>
                  <a:cubicBezTo>
                    <a:pt x="4877" y="0"/>
                    <a:pt x="0" y="4761"/>
                    <a:pt x="0" y="10800"/>
                  </a:cubicBezTo>
                  <a:close/>
                  <a:moveTo>
                    <a:pt x="18348" y="10103"/>
                  </a:moveTo>
                  <a:cubicBezTo>
                    <a:pt x="18697" y="14284"/>
                    <a:pt x="15677" y="17884"/>
                    <a:pt x="11497" y="18348"/>
                  </a:cubicBezTo>
                  <a:cubicBezTo>
                    <a:pt x="7316" y="18697"/>
                    <a:pt x="3716" y="15677"/>
                    <a:pt x="3252" y="11497"/>
                  </a:cubicBezTo>
                  <a:cubicBezTo>
                    <a:pt x="2903" y="7316"/>
                    <a:pt x="5923" y="3716"/>
                    <a:pt x="10103" y="3252"/>
                  </a:cubicBezTo>
                  <a:cubicBezTo>
                    <a:pt x="14400" y="2903"/>
                    <a:pt x="18000" y="5923"/>
                    <a:pt x="18348" y="10103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78" name="Figura"/>
            <p:cNvSpPr/>
            <p:nvPr/>
          </p:nvSpPr>
          <p:spPr>
            <a:xfrm>
              <a:off x="0" y="0"/>
              <a:ext cx="395468" cy="395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9" h="21489" extrusionOk="0">
                  <a:moveTo>
                    <a:pt x="19544" y="14230"/>
                  </a:moveTo>
                  <a:lnTo>
                    <a:pt x="20579" y="14161"/>
                  </a:lnTo>
                  <a:cubicBezTo>
                    <a:pt x="20855" y="14161"/>
                    <a:pt x="21062" y="13954"/>
                    <a:pt x="21131" y="13678"/>
                  </a:cubicBezTo>
                  <a:lnTo>
                    <a:pt x="21476" y="12022"/>
                  </a:lnTo>
                  <a:cubicBezTo>
                    <a:pt x="21545" y="11746"/>
                    <a:pt x="21338" y="11470"/>
                    <a:pt x="21131" y="11401"/>
                  </a:cubicBezTo>
                  <a:lnTo>
                    <a:pt x="20165" y="10918"/>
                  </a:lnTo>
                  <a:cubicBezTo>
                    <a:pt x="19958" y="10780"/>
                    <a:pt x="19751" y="10503"/>
                    <a:pt x="19751" y="10296"/>
                  </a:cubicBezTo>
                  <a:cubicBezTo>
                    <a:pt x="19751" y="10296"/>
                    <a:pt x="19751" y="10158"/>
                    <a:pt x="19751" y="9882"/>
                  </a:cubicBezTo>
                  <a:cubicBezTo>
                    <a:pt x="19751" y="9813"/>
                    <a:pt x="19751" y="9813"/>
                    <a:pt x="19751" y="9813"/>
                  </a:cubicBezTo>
                  <a:cubicBezTo>
                    <a:pt x="19751" y="9675"/>
                    <a:pt x="19889" y="9537"/>
                    <a:pt x="20096" y="9399"/>
                  </a:cubicBezTo>
                  <a:lnTo>
                    <a:pt x="20993" y="8847"/>
                  </a:lnTo>
                  <a:cubicBezTo>
                    <a:pt x="21200" y="8709"/>
                    <a:pt x="21338" y="8433"/>
                    <a:pt x="21269" y="8157"/>
                  </a:cubicBezTo>
                  <a:lnTo>
                    <a:pt x="20717" y="6501"/>
                  </a:lnTo>
                  <a:cubicBezTo>
                    <a:pt x="20648" y="6294"/>
                    <a:pt x="20372" y="6087"/>
                    <a:pt x="20096" y="6087"/>
                  </a:cubicBezTo>
                  <a:lnTo>
                    <a:pt x="19061" y="6156"/>
                  </a:lnTo>
                  <a:cubicBezTo>
                    <a:pt x="18785" y="6156"/>
                    <a:pt x="18509" y="6018"/>
                    <a:pt x="18440" y="5880"/>
                  </a:cubicBezTo>
                  <a:cubicBezTo>
                    <a:pt x="18302" y="5673"/>
                    <a:pt x="18095" y="5052"/>
                    <a:pt x="18233" y="4845"/>
                  </a:cubicBezTo>
                  <a:lnTo>
                    <a:pt x="18716" y="3879"/>
                  </a:lnTo>
                  <a:cubicBezTo>
                    <a:pt x="18854" y="3672"/>
                    <a:pt x="18785" y="3326"/>
                    <a:pt x="18578" y="3188"/>
                  </a:cubicBezTo>
                  <a:lnTo>
                    <a:pt x="17266" y="2015"/>
                  </a:lnTo>
                  <a:cubicBezTo>
                    <a:pt x="17059" y="1877"/>
                    <a:pt x="16714" y="1877"/>
                    <a:pt x="16507" y="2015"/>
                  </a:cubicBezTo>
                  <a:lnTo>
                    <a:pt x="15610" y="2636"/>
                  </a:lnTo>
                  <a:cubicBezTo>
                    <a:pt x="15403" y="2774"/>
                    <a:pt x="15058" y="2774"/>
                    <a:pt x="14920" y="2705"/>
                  </a:cubicBezTo>
                  <a:cubicBezTo>
                    <a:pt x="14713" y="2636"/>
                    <a:pt x="14230" y="2153"/>
                    <a:pt x="14230" y="1946"/>
                  </a:cubicBezTo>
                  <a:lnTo>
                    <a:pt x="14161" y="911"/>
                  </a:lnTo>
                  <a:cubicBezTo>
                    <a:pt x="14161" y="635"/>
                    <a:pt x="13954" y="428"/>
                    <a:pt x="13678" y="359"/>
                  </a:cubicBezTo>
                  <a:lnTo>
                    <a:pt x="12022" y="14"/>
                  </a:lnTo>
                  <a:cubicBezTo>
                    <a:pt x="11746" y="-55"/>
                    <a:pt x="11470" y="152"/>
                    <a:pt x="11401" y="359"/>
                  </a:cubicBezTo>
                  <a:lnTo>
                    <a:pt x="10918" y="1325"/>
                  </a:lnTo>
                  <a:cubicBezTo>
                    <a:pt x="10780" y="1532"/>
                    <a:pt x="10503" y="1739"/>
                    <a:pt x="10296" y="1739"/>
                  </a:cubicBezTo>
                  <a:cubicBezTo>
                    <a:pt x="10296" y="1739"/>
                    <a:pt x="10158" y="1739"/>
                    <a:pt x="9882" y="1739"/>
                  </a:cubicBezTo>
                  <a:cubicBezTo>
                    <a:pt x="9813" y="1739"/>
                    <a:pt x="9813" y="1739"/>
                    <a:pt x="9813" y="1739"/>
                  </a:cubicBezTo>
                  <a:cubicBezTo>
                    <a:pt x="9675" y="1739"/>
                    <a:pt x="9537" y="1601"/>
                    <a:pt x="9399" y="1394"/>
                  </a:cubicBezTo>
                  <a:lnTo>
                    <a:pt x="8847" y="497"/>
                  </a:lnTo>
                  <a:cubicBezTo>
                    <a:pt x="8709" y="290"/>
                    <a:pt x="8433" y="152"/>
                    <a:pt x="8157" y="221"/>
                  </a:cubicBezTo>
                  <a:lnTo>
                    <a:pt x="6501" y="773"/>
                  </a:lnTo>
                  <a:cubicBezTo>
                    <a:pt x="6294" y="842"/>
                    <a:pt x="6087" y="1118"/>
                    <a:pt x="6087" y="1394"/>
                  </a:cubicBezTo>
                  <a:lnTo>
                    <a:pt x="6156" y="2429"/>
                  </a:lnTo>
                  <a:cubicBezTo>
                    <a:pt x="6156" y="2705"/>
                    <a:pt x="6018" y="2981"/>
                    <a:pt x="5880" y="3050"/>
                  </a:cubicBezTo>
                  <a:cubicBezTo>
                    <a:pt x="5673" y="3188"/>
                    <a:pt x="5052" y="3395"/>
                    <a:pt x="4845" y="3257"/>
                  </a:cubicBezTo>
                  <a:lnTo>
                    <a:pt x="3879" y="2774"/>
                  </a:lnTo>
                  <a:cubicBezTo>
                    <a:pt x="3672" y="2636"/>
                    <a:pt x="3326" y="2705"/>
                    <a:pt x="3188" y="2912"/>
                  </a:cubicBezTo>
                  <a:lnTo>
                    <a:pt x="2015" y="4224"/>
                  </a:lnTo>
                  <a:cubicBezTo>
                    <a:pt x="1877" y="4431"/>
                    <a:pt x="1877" y="4776"/>
                    <a:pt x="2015" y="4983"/>
                  </a:cubicBezTo>
                  <a:lnTo>
                    <a:pt x="2636" y="5880"/>
                  </a:lnTo>
                  <a:cubicBezTo>
                    <a:pt x="2774" y="6087"/>
                    <a:pt x="2774" y="6432"/>
                    <a:pt x="2705" y="6570"/>
                  </a:cubicBezTo>
                  <a:cubicBezTo>
                    <a:pt x="2636" y="6777"/>
                    <a:pt x="2153" y="7260"/>
                    <a:pt x="1946" y="7260"/>
                  </a:cubicBezTo>
                  <a:lnTo>
                    <a:pt x="911" y="7329"/>
                  </a:lnTo>
                  <a:cubicBezTo>
                    <a:pt x="635" y="7329"/>
                    <a:pt x="428" y="7536"/>
                    <a:pt x="359" y="7812"/>
                  </a:cubicBezTo>
                  <a:lnTo>
                    <a:pt x="14" y="9468"/>
                  </a:lnTo>
                  <a:cubicBezTo>
                    <a:pt x="-55" y="9744"/>
                    <a:pt x="152" y="10020"/>
                    <a:pt x="359" y="10089"/>
                  </a:cubicBezTo>
                  <a:lnTo>
                    <a:pt x="1325" y="10572"/>
                  </a:lnTo>
                  <a:cubicBezTo>
                    <a:pt x="1532" y="10710"/>
                    <a:pt x="1739" y="10987"/>
                    <a:pt x="1739" y="11194"/>
                  </a:cubicBezTo>
                  <a:cubicBezTo>
                    <a:pt x="1739" y="11194"/>
                    <a:pt x="1739" y="11332"/>
                    <a:pt x="1739" y="11608"/>
                  </a:cubicBezTo>
                  <a:cubicBezTo>
                    <a:pt x="1739" y="11677"/>
                    <a:pt x="1739" y="11677"/>
                    <a:pt x="1739" y="11677"/>
                  </a:cubicBezTo>
                  <a:cubicBezTo>
                    <a:pt x="1739" y="11815"/>
                    <a:pt x="1601" y="11953"/>
                    <a:pt x="1394" y="12091"/>
                  </a:cubicBezTo>
                  <a:lnTo>
                    <a:pt x="497" y="12643"/>
                  </a:lnTo>
                  <a:cubicBezTo>
                    <a:pt x="290" y="12781"/>
                    <a:pt x="152" y="13057"/>
                    <a:pt x="221" y="13333"/>
                  </a:cubicBezTo>
                  <a:lnTo>
                    <a:pt x="773" y="14989"/>
                  </a:lnTo>
                  <a:cubicBezTo>
                    <a:pt x="842" y="15196"/>
                    <a:pt x="1118" y="15403"/>
                    <a:pt x="1394" y="15403"/>
                  </a:cubicBezTo>
                  <a:lnTo>
                    <a:pt x="2429" y="15334"/>
                  </a:lnTo>
                  <a:cubicBezTo>
                    <a:pt x="2705" y="15334"/>
                    <a:pt x="2981" y="15472"/>
                    <a:pt x="3050" y="15610"/>
                  </a:cubicBezTo>
                  <a:cubicBezTo>
                    <a:pt x="3188" y="15817"/>
                    <a:pt x="3395" y="16438"/>
                    <a:pt x="3257" y="16645"/>
                  </a:cubicBezTo>
                  <a:lnTo>
                    <a:pt x="2774" y="17611"/>
                  </a:lnTo>
                  <a:cubicBezTo>
                    <a:pt x="2636" y="17818"/>
                    <a:pt x="2705" y="18164"/>
                    <a:pt x="2912" y="18302"/>
                  </a:cubicBezTo>
                  <a:lnTo>
                    <a:pt x="4224" y="19475"/>
                  </a:lnTo>
                  <a:cubicBezTo>
                    <a:pt x="4431" y="19613"/>
                    <a:pt x="4776" y="19613"/>
                    <a:pt x="4983" y="19475"/>
                  </a:cubicBezTo>
                  <a:lnTo>
                    <a:pt x="5880" y="18854"/>
                  </a:lnTo>
                  <a:cubicBezTo>
                    <a:pt x="6087" y="18716"/>
                    <a:pt x="6432" y="18716"/>
                    <a:pt x="6570" y="18785"/>
                  </a:cubicBezTo>
                  <a:cubicBezTo>
                    <a:pt x="6777" y="18854"/>
                    <a:pt x="7260" y="19337"/>
                    <a:pt x="7260" y="19544"/>
                  </a:cubicBezTo>
                  <a:lnTo>
                    <a:pt x="7329" y="20579"/>
                  </a:lnTo>
                  <a:cubicBezTo>
                    <a:pt x="7329" y="20855"/>
                    <a:pt x="7536" y="21062"/>
                    <a:pt x="7812" y="21131"/>
                  </a:cubicBezTo>
                  <a:lnTo>
                    <a:pt x="9468" y="21476"/>
                  </a:lnTo>
                  <a:cubicBezTo>
                    <a:pt x="9744" y="21545"/>
                    <a:pt x="10020" y="21338"/>
                    <a:pt x="10089" y="21131"/>
                  </a:cubicBezTo>
                  <a:lnTo>
                    <a:pt x="10572" y="20165"/>
                  </a:lnTo>
                  <a:cubicBezTo>
                    <a:pt x="10710" y="19958"/>
                    <a:pt x="10987" y="19751"/>
                    <a:pt x="11194" y="19751"/>
                  </a:cubicBezTo>
                  <a:cubicBezTo>
                    <a:pt x="11194" y="19751"/>
                    <a:pt x="11332" y="19751"/>
                    <a:pt x="11608" y="19751"/>
                  </a:cubicBezTo>
                  <a:cubicBezTo>
                    <a:pt x="11677" y="19751"/>
                    <a:pt x="11677" y="19751"/>
                    <a:pt x="11677" y="19751"/>
                  </a:cubicBezTo>
                  <a:cubicBezTo>
                    <a:pt x="11815" y="19751"/>
                    <a:pt x="11953" y="19889"/>
                    <a:pt x="12091" y="20096"/>
                  </a:cubicBezTo>
                  <a:lnTo>
                    <a:pt x="12643" y="20993"/>
                  </a:lnTo>
                  <a:cubicBezTo>
                    <a:pt x="12781" y="21200"/>
                    <a:pt x="13057" y="21338"/>
                    <a:pt x="13333" y="21269"/>
                  </a:cubicBezTo>
                  <a:lnTo>
                    <a:pt x="14989" y="20717"/>
                  </a:lnTo>
                  <a:cubicBezTo>
                    <a:pt x="15196" y="20648"/>
                    <a:pt x="15403" y="20372"/>
                    <a:pt x="15403" y="20096"/>
                  </a:cubicBezTo>
                  <a:lnTo>
                    <a:pt x="15334" y="19061"/>
                  </a:lnTo>
                  <a:cubicBezTo>
                    <a:pt x="15334" y="18785"/>
                    <a:pt x="15472" y="18509"/>
                    <a:pt x="15610" y="18440"/>
                  </a:cubicBezTo>
                  <a:cubicBezTo>
                    <a:pt x="15817" y="18302"/>
                    <a:pt x="16438" y="18095"/>
                    <a:pt x="16645" y="18233"/>
                  </a:cubicBezTo>
                  <a:lnTo>
                    <a:pt x="17611" y="18716"/>
                  </a:lnTo>
                  <a:cubicBezTo>
                    <a:pt x="17818" y="18854"/>
                    <a:pt x="18164" y="18785"/>
                    <a:pt x="18302" y="18578"/>
                  </a:cubicBezTo>
                  <a:lnTo>
                    <a:pt x="19475" y="17266"/>
                  </a:lnTo>
                  <a:cubicBezTo>
                    <a:pt x="19613" y="17059"/>
                    <a:pt x="19613" y="16714"/>
                    <a:pt x="19475" y="16507"/>
                  </a:cubicBezTo>
                  <a:lnTo>
                    <a:pt x="18854" y="15610"/>
                  </a:lnTo>
                  <a:cubicBezTo>
                    <a:pt x="18716" y="15403"/>
                    <a:pt x="18716" y="15058"/>
                    <a:pt x="18785" y="14920"/>
                  </a:cubicBezTo>
                  <a:cubicBezTo>
                    <a:pt x="18854" y="14782"/>
                    <a:pt x="19337" y="14230"/>
                    <a:pt x="19544" y="14230"/>
                  </a:cubicBezTo>
                  <a:close/>
                  <a:moveTo>
                    <a:pt x="10780" y="18026"/>
                  </a:moveTo>
                  <a:cubicBezTo>
                    <a:pt x="6708" y="18026"/>
                    <a:pt x="3464" y="14713"/>
                    <a:pt x="3464" y="10710"/>
                  </a:cubicBezTo>
                  <a:cubicBezTo>
                    <a:pt x="3464" y="6639"/>
                    <a:pt x="6777" y="3395"/>
                    <a:pt x="10780" y="3395"/>
                  </a:cubicBezTo>
                  <a:cubicBezTo>
                    <a:pt x="14851" y="3395"/>
                    <a:pt x="18095" y="6708"/>
                    <a:pt x="18095" y="10710"/>
                  </a:cubicBezTo>
                  <a:cubicBezTo>
                    <a:pt x="18095" y="14713"/>
                    <a:pt x="14782" y="18026"/>
                    <a:pt x="10780" y="18026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379" name="Figura"/>
          <p:cNvSpPr/>
          <p:nvPr/>
        </p:nvSpPr>
        <p:spPr>
          <a:xfrm>
            <a:off x="1507275" y="6294212"/>
            <a:ext cx="415912" cy="3814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54" y="0"/>
                </a:moveTo>
                <a:cubicBezTo>
                  <a:pt x="928" y="0"/>
                  <a:pt x="0" y="1011"/>
                  <a:pt x="0" y="2239"/>
                </a:cubicBezTo>
                <a:lnTo>
                  <a:pt x="0" y="19361"/>
                </a:lnTo>
                <a:cubicBezTo>
                  <a:pt x="0" y="20589"/>
                  <a:pt x="928" y="21600"/>
                  <a:pt x="2054" y="21600"/>
                </a:cubicBezTo>
                <a:lnTo>
                  <a:pt x="19546" y="21600"/>
                </a:lnTo>
                <a:cubicBezTo>
                  <a:pt x="20672" y="21600"/>
                  <a:pt x="21600" y="20589"/>
                  <a:pt x="21600" y="19361"/>
                </a:cubicBezTo>
                <a:lnTo>
                  <a:pt x="21600" y="2239"/>
                </a:lnTo>
                <a:cubicBezTo>
                  <a:pt x="21600" y="1011"/>
                  <a:pt x="20672" y="0"/>
                  <a:pt x="19546" y="0"/>
                </a:cubicBezTo>
                <a:lnTo>
                  <a:pt x="18817" y="0"/>
                </a:lnTo>
                <a:lnTo>
                  <a:pt x="18817" y="1373"/>
                </a:lnTo>
                <a:cubicBezTo>
                  <a:pt x="18817" y="2312"/>
                  <a:pt x="18088" y="3106"/>
                  <a:pt x="17227" y="3106"/>
                </a:cubicBezTo>
                <a:cubicBezTo>
                  <a:pt x="16366" y="3106"/>
                  <a:pt x="15637" y="2312"/>
                  <a:pt x="15637" y="1373"/>
                </a:cubicBezTo>
                <a:lnTo>
                  <a:pt x="15637" y="0"/>
                </a:lnTo>
                <a:lnTo>
                  <a:pt x="5897" y="0"/>
                </a:lnTo>
                <a:lnTo>
                  <a:pt x="5897" y="1373"/>
                </a:lnTo>
                <a:cubicBezTo>
                  <a:pt x="5897" y="2312"/>
                  <a:pt x="5168" y="3106"/>
                  <a:pt x="4307" y="3106"/>
                </a:cubicBezTo>
                <a:cubicBezTo>
                  <a:pt x="3445" y="3106"/>
                  <a:pt x="2717" y="2312"/>
                  <a:pt x="2717" y="1373"/>
                </a:cubicBezTo>
                <a:lnTo>
                  <a:pt x="2717" y="0"/>
                </a:lnTo>
                <a:lnTo>
                  <a:pt x="2054" y="0"/>
                </a:lnTo>
                <a:close/>
                <a:moveTo>
                  <a:pt x="3313" y="6213"/>
                </a:moveTo>
                <a:lnTo>
                  <a:pt x="18221" y="6213"/>
                </a:lnTo>
                <a:cubicBezTo>
                  <a:pt x="18685" y="6213"/>
                  <a:pt x="19016" y="6574"/>
                  <a:pt x="19016" y="7007"/>
                </a:cubicBezTo>
                <a:lnTo>
                  <a:pt x="19016" y="18132"/>
                </a:lnTo>
                <a:cubicBezTo>
                  <a:pt x="19016" y="18566"/>
                  <a:pt x="18685" y="18927"/>
                  <a:pt x="18221" y="18927"/>
                </a:cubicBezTo>
                <a:lnTo>
                  <a:pt x="3313" y="18927"/>
                </a:lnTo>
                <a:cubicBezTo>
                  <a:pt x="2849" y="18927"/>
                  <a:pt x="2518" y="18566"/>
                  <a:pt x="2518" y="18132"/>
                </a:cubicBezTo>
                <a:lnTo>
                  <a:pt x="2518" y="7007"/>
                </a:lnTo>
                <a:cubicBezTo>
                  <a:pt x="2518" y="6574"/>
                  <a:pt x="2849" y="6213"/>
                  <a:pt x="3313" y="6213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0" name="Figura"/>
          <p:cNvSpPr/>
          <p:nvPr/>
        </p:nvSpPr>
        <p:spPr>
          <a:xfrm>
            <a:off x="1571066" y="6243178"/>
            <a:ext cx="28069" cy="88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443"/>
                </a:moveTo>
                <a:lnTo>
                  <a:pt x="0" y="12209"/>
                </a:lnTo>
                <a:lnTo>
                  <a:pt x="0" y="18157"/>
                </a:lnTo>
                <a:cubicBezTo>
                  <a:pt x="0" y="20035"/>
                  <a:pt x="4909" y="21600"/>
                  <a:pt x="10800" y="21600"/>
                </a:cubicBezTo>
                <a:cubicBezTo>
                  <a:pt x="16691" y="21600"/>
                  <a:pt x="21600" y="20035"/>
                  <a:pt x="21600" y="18157"/>
                </a:cubicBezTo>
                <a:lnTo>
                  <a:pt x="21600" y="12209"/>
                </a:lnTo>
                <a:lnTo>
                  <a:pt x="21600" y="3443"/>
                </a:lnTo>
                <a:cubicBezTo>
                  <a:pt x="21600" y="1565"/>
                  <a:pt x="16691" y="0"/>
                  <a:pt x="10800" y="0"/>
                </a:cubicBezTo>
                <a:cubicBezTo>
                  <a:pt x="4909" y="0"/>
                  <a:pt x="0" y="1565"/>
                  <a:pt x="0" y="3443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1" name="Figura"/>
          <p:cNvSpPr/>
          <p:nvPr/>
        </p:nvSpPr>
        <p:spPr>
          <a:xfrm>
            <a:off x="1813468" y="6243178"/>
            <a:ext cx="28069" cy="88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443"/>
                </a:moveTo>
                <a:lnTo>
                  <a:pt x="0" y="12209"/>
                </a:lnTo>
                <a:lnTo>
                  <a:pt x="0" y="18157"/>
                </a:lnTo>
                <a:cubicBezTo>
                  <a:pt x="0" y="20035"/>
                  <a:pt x="4909" y="21600"/>
                  <a:pt x="10800" y="21600"/>
                </a:cubicBezTo>
                <a:cubicBezTo>
                  <a:pt x="16691" y="21600"/>
                  <a:pt x="21600" y="20035"/>
                  <a:pt x="21600" y="18157"/>
                </a:cubicBezTo>
                <a:lnTo>
                  <a:pt x="21600" y="12209"/>
                </a:lnTo>
                <a:lnTo>
                  <a:pt x="21600" y="3443"/>
                </a:lnTo>
                <a:cubicBezTo>
                  <a:pt x="21600" y="1565"/>
                  <a:pt x="16691" y="0"/>
                  <a:pt x="10800" y="0"/>
                </a:cubicBezTo>
                <a:cubicBezTo>
                  <a:pt x="4909" y="0"/>
                  <a:pt x="0" y="1565"/>
                  <a:pt x="0" y="3443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2" name="Cuadrado"/>
          <p:cNvSpPr/>
          <p:nvPr/>
        </p:nvSpPr>
        <p:spPr>
          <a:xfrm>
            <a:off x="1571066" y="6421791"/>
            <a:ext cx="76547" cy="77823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3" name="Cuadrado"/>
          <p:cNvSpPr/>
          <p:nvPr/>
        </p:nvSpPr>
        <p:spPr>
          <a:xfrm>
            <a:off x="1673130" y="6421791"/>
            <a:ext cx="76547" cy="77823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4" name="Cuadrado"/>
          <p:cNvSpPr/>
          <p:nvPr/>
        </p:nvSpPr>
        <p:spPr>
          <a:xfrm>
            <a:off x="1571066" y="6523856"/>
            <a:ext cx="76547" cy="77823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5" name="Cuadrado"/>
          <p:cNvSpPr/>
          <p:nvPr/>
        </p:nvSpPr>
        <p:spPr>
          <a:xfrm>
            <a:off x="1673130" y="6523856"/>
            <a:ext cx="76547" cy="77823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6" name="Cuadrado"/>
          <p:cNvSpPr/>
          <p:nvPr/>
        </p:nvSpPr>
        <p:spPr>
          <a:xfrm>
            <a:off x="1775194" y="6421791"/>
            <a:ext cx="76547" cy="77823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7" name="Cuadrado"/>
          <p:cNvSpPr/>
          <p:nvPr/>
        </p:nvSpPr>
        <p:spPr>
          <a:xfrm>
            <a:off x="1775194" y="6523856"/>
            <a:ext cx="76547" cy="77823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8" name="Figura"/>
          <p:cNvSpPr/>
          <p:nvPr/>
        </p:nvSpPr>
        <p:spPr>
          <a:xfrm>
            <a:off x="6176704" y="5452182"/>
            <a:ext cx="307469" cy="41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39" y="9446"/>
                </a:moveTo>
                <a:lnTo>
                  <a:pt x="21600" y="9446"/>
                </a:lnTo>
                <a:lnTo>
                  <a:pt x="10755" y="0"/>
                </a:lnTo>
                <a:lnTo>
                  <a:pt x="0" y="9446"/>
                </a:lnTo>
                <a:lnTo>
                  <a:pt x="4571" y="9446"/>
                </a:lnTo>
                <a:lnTo>
                  <a:pt x="4571" y="21600"/>
                </a:lnTo>
                <a:lnTo>
                  <a:pt x="16939" y="2160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389" name="Figura"/>
          <p:cNvSpPr/>
          <p:nvPr/>
        </p:nvSpPr>
        <p:spPr>
          <a:xfrm>
            <a:off x="5411224" y="5452182"/>
            <a:ext cx="307469" cy="417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71" y="12154"/>
                </a:moveTo>
                <a:lnTo>
                  <a:pt x="0" y="12154"/>
                </a:lnTo>
                <a:lnTo>
                  <a:pt x="10845" y="21600"/>
                </a:lnTo>
                <a:lnTo>
                  <a:pt x="21600" y="12154"/>
                </a:lnTo>
                <a:lnTo>
                  <a:pt x="17029" y="12154"/>
                </a:lnTo>
                <a:lnTo>
                  <a:pt x="17029" y="0"/>
                </a:lnTo>
                <a:lnTo>
                  <a:pt x="4571" y="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390" name="Grupo"/>
          <p:cNvGrpSpPr/>
          <p:nvPr/>
        </p:nvGrpSpPr>
        <p:grpSpPr>
          <a:xfrm>
            <a:off x="4607468" y="6230421"/>
            <a:ext cx="336812" cy="422291"/>
            <a:chOff x="0" y="0"/>
            <a:chExt cx="335279" cy="420369"/>
          </a:xfrm>
          <a:solidFill>
            <a:schemeClr val="bg1"/>
          </a:solidFill>
        </p:grpSpPr>
        <p:sp>
          <p:nvSpPr>
            <p:cNvPr id="391" name="Figura"/>
            <p:cNvSpPr/>
            <p:nvPr/>
          </p:nvSpPr>
          <p:spPr>
            <a:xfrm>
              <a:off x="0" y="63499"/>
              <a:ext cx="334011" cy="356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" y="1537"/>
                  </a:moveTo>
                  <a:lnTo>
                    <a:pt x="164" y="1537"/>
                  </a:lnTo>
                  <a:lnTo>
                    <a:pt x="1314" y="2460"/>
                  </a:lnTo>
                  <a:lnTo>
                    <a:pt x="1314" y="20063"/>
                  </a:lnTo>
                  <a:cubicBezTo>
                    <a:pt x="1314" y="20908"/>
                    <a:pt x="2053" y="21600"/>
                    <a:pt x="2957" y="21600"/>
                  </a:cubicBezTo>
                  <a:lnTo>
                    <a:pt x="18808" y="21600"/>
                  </a:lnTo>
                  <a:cubicBezTo>
                    <a:pt x="19711" y="21600"/>
                    <a:pt x="20450" y="20908"/>
                    <a:pt x="20450" y="20063"/>
                  </a:cubicBezTo>
                  <a:lnTo>
                    <a:pt x="20450" y="2460"/>
                  </a:lnTo>
                  <a:lnTo>
                    <a:pt x="21600" y="1537"/>
                  </a:lnTo>
                  <a:lnTo>
                    <a:pt x="21600" y="1537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1537"/>
                  </a:lnTo>
                  <a:close/>
                  <a:moveTo>
                    <a:pt x="14701" y="3997"/>
                  </a:moveTo>
                  <a:lnTo>
                    <a:pt x="16754" y="3997"/>
                  </a:lnTo>
                  <a:lnTo>
                    <a:pt x="16754" y="19140"/>
                  </a:lnTo>
                  <a:lnTo>
                    <a:pt x="14701" y="19140"/>
                  </a:lnTo>
                  <a:lnTo>
                    <a:pt x="14701" y="3997"/>
                  </a:lnTo>
                  <a:close/>
                  <a:moveTo>
                    <a:pt x="9938" y="3997"/>
                  </a:moveTo>
                  <a:lnTo>
                    <a:pt x="11991" y="3997"/>
                  </a:lnTo>
                  <a:lnTo>
                    <a:pt x="11991" y="19140"/>
                  </a:lnTo>
                  <a:lnTo>
                    <a:pt x="9938" y="19140"/>
                  </a:lnTo>
                  <a:lnTo>
                    <a:pt x="9938" y="3997"/>
                  </a:lnTo>
                  <a:close/>
                  <a:moveTo>
                    <a:pt x="5174" y="3997"/>
                  </a:moveTo>
                  <a:lnTo>
                    <a:pt x="7227" y="3997"/>
                  </a:lnTo>
                  <a:lnTo>
                    <a:pt x="7227" y="19140"/>
                  </a:lnTo>
                  <a:lnTo>
                    <a:pt x="5174" y="19140"/>
                  </a:lnTo>
                  <a:lnTo>
                    <a:pt x="5174" y="3997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92" name="Figura"/>
            <p:cNvSpPr/>
            <p:nvPr/>
          </p:nvSpPr>
          <p:spPr>
            <a:xfrm>
              <a:off x="-1" y="-1"/>
              <a:ext cx="335281" cy="62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91" y="12343"/>
                  </a:moveTo>
                  <a:lnTo>
                    <a:pt x="14155" y="12343"/>
                  </a:lnTo>
                  <a:lnTo>
                    <a:pt x="14155" y="3527"/>
                  </a:lnTo>
                  <a:cubicBezTo>
                    <a:pt x="14155" y="1322"/>
                    <a:pt x="13827" y="0"/>
                    <a:pt x="13500" y="0"/>
                  </a:cubicBezTo>
                  <a:lnTo>
                    <a:pt x="8100" y="0"/>
                  </a:lnTo>
                  <a:cubicBezTo>
                    <a:pt x="7691" y="0"/>
                    <a:pt x="7445" y="1763"/>
                    <a:pt x="7445" y="3527"/>
                  </a:cubicBezTo>
                  <a:lnTo>
                    <a:pt x="7445" y="12343"/>
                  </a:lnTo>
                  <a:lnTo>
                    <a:pt x="409" y="12343"/>
                  </a:lnTo>
                  <a:cubicBezTo>
                    <a:pt x="164" y="12343"/>
                    <a:pt x="0" y="13224"/>
                    <a:pt x="0" y="14547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14547"/>
                  </a:lnTo>
                  <a:cubicBezTo>
                    <a:pt x="21600" y="13224"/>
                    <a:pt x="21436" y="12343"/>
                    <a:pt x="21191" y="12343"/>
                  </a:cubicBezTo>
                  <a:close/>
                  <a:moveTo>
                    <a:pt x="13009" y="10139"/>
                  </a:moveTo>
                  <a:lnTo>
                    <a:pt x="8673" y="10139"/>
                  </a:lnTo>
                  <a:lnTo>
                    <a:pt x="8673" y="7494"/>
                  </a:lnTo>
                  <a:cubicBezTo>
                    <a:pt x="8673" y="7053"/>
                    <a:pt x="8755" y="6171"/>
                    <a:pt x="8918" y="6171"/>
                  </a:cubicBezTo>
                  <a:lnTo>
                    <a:pt x="12845" y="6171"/>
                  </a:lnTo>
                  <a:cubicBezTo>
                    <a:pt x="12927" y="6171"/>
                    <a:pt x="13091" y="6612"/>
                    <a:pt x="13091" y="7494"/>
                  </a:cubicBezTo>
                  <a:lnTo>
                    <a:pt x="13091" y="10139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393" name="Figura"/>
          <p:cNvSpPr/>
          <p:nvPr/>
        </p:nvSpPr>
        <p:spPr>
          <a:xfrm>
            <a:off x="2259998" y="6281454"/>
            <a:ext cx="405705" cy="4057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23" y="0"/>
                  <a:pt x="0" y="4823"/>
                  <a:pt x="0" y="10800"/>
                </a:cubicBezTo>
                <a:cubicBezTo>
                  <a:pt x="0" y="16777"/>
                  <a:pt x="4823" y="21600"/>
                  <a:pt x="10800" y="21600"/>
                </a:cubicBezTo>
                <a:cubicBezTo>
                  <a:pt x="16777" y="21600"/>
                  <a:pt x="21600" y="16777"/>
                  <a:pt x="21600" y="10800"/>
                </a:cubicBezTo>
                <a:cubicBezTo>
                  <a:pt x="21532" y="4823"/>
                  <a:pt x="16709" y="0"/>
                  <a:pt x="10800" y="0"/>
                </a:cubicBezTo>
                <a:close/>
                <a:moveTo>
                  <a:pt x="9442" y="1291"/>
                </a:moveTo>
                <a:lnTo>
                  <a:pt x="12023" y="1291"/>
                </a:lnTo>
                <a:lnTo>
                  <a:pt x="12023" y="9170"/>
                </a:lnTo>
                <a:lnTo>
                  <a:pt x="9442" y="9170"/>
                </a:lnTo>
                <a:lnTo>
                  <a:pt x="9442" y="1291"/>
                </a:lnTo>
                <a:close/>
                <a:moveTo>
                  <a:pt x="10800" y="19358"/>
                </a:moveTo>
                <a:cubicBezTo>
                  <a:pt x="6045" y="19358"/>
                  <a:pt x="2242" y="15487"/>
                  <a:pt x="2242" y="10800"/>
                </a:cubicBezTo>
                <a:cubicBezTo>
                  <a:pt x="2242" y="7064"/>
                  <a:pt x="4687" y="3804"/>
                  <a:pt x="8083" y="2649"/>
                </a:cubicBezTo>
                <a:lnTo>
                  <a:pt x="8083" y="4958"/>
                </a:lnTo>
                <a:cubicBezTo>
                  <a:pt x="5909" y="5977"/>
                  <a:pt x="4415" y="8219"/>
                  <a:pt x="4415" y="10732"/>
                </a:cubicBezTo>
                <a:cubicBezTo>
                  <a:pt x="4415" y="14264"/>
                  <a:pt x="7268" y="17117"/>
                  <a:pt x="10800" y="17117"/>
                </a:cubicBezTo>
                <a:cubicBezTo>
                  <a:pt x="14332" y="17117"/>
                  <a:pt x="17185" y="14264"/>
                  <a:pt x="17185" y="10732"/>
                </a:cubicBezTo>
                <a:cubicBezTo>
                  <a:pt x="17185" y="8151"/>
                  <a:pt x="15691" y="5977"/>
                  <a:pt x="13517" y="4958"/>
                </a:cubicBezTo>
                <a:lnTo>
                  <a:pt x="13517" y="2649"/>
                </a:lnTo>
                <a:cubicBezTo>
                  <a:pt x="16913" y="3804"/>
                  <a:pt x="19358" y="6996"/>
                  <a:pt x="19358" y="10800"/>
                </a:cubicBezTo>
                <a:cubicBezTo>
                  <a:pt x="19358" y="15555"/>
                  <a:pt x="15487" y="19358"/>
                  <a:pt x="10800" y="19358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394" name="Grupo"/>
          <p:cNvGrpSpPr/>
          <p:nvPr/>
        </p:nvGrpSpPr>
        <p:grpSpPr>
          <a:xfrm>
            <a:off x="12287784" y="3921223"/>
            <a:ext cx="250058" cy="424843"/>
            <a:chOff x="0" y="0"/>
            <a:chExt cx="248919" cy="422909"/>
          </a:xfrm>
          <a:solidFill>
            <a:schemeClr val="bg1"/>
          </a:solidFill>
        </p:grpSpPr>
        <p:sp>
          <p:nvSpPr>
            <p:cNvPr id="395" name="Figura"/>
            <p:cNvSpPr/>
            <p:nvPr/>
          </p:nvSpPr>
          <p:spPr>
            <a:xfrm>
              <a:off x="114300" y="0"/>
              <a:ext cx="134620" cy="419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48" extrusionOk="0">
                  <a:moveTo>
                    <a:pt x="21600" y="2843"/>
                  </a:moveTo>
                  <a:cubicBezTo>
                    <a:pt x="21600" y="1740"/>
                    <a:pt x="19970" y="702"/>
                    <a:pt x="17321" y="119"/>
                  </a:cubicBezTo>
                  <a:cubicBezTo>
                    <a:pt x="16913" y="54"/>
                    <a:pt x="16302" y="119"/>
                    <a:pt x="16302" y="248"/>
                  </a:cubicBezTo>
                  <a:lnTo>
                    <a:pt x="16302" y="2583"/>
                  </a:lnTo>
                  <a:lnTo>
                    <a:pt x="10800" y="3686"/>
                  </a:lnTo>
                  <a:lnTo>
                    <a:pt x="5298" y="2583"/>
                  </a:lnTo>
                  <a:lnTo>
                    <a:pt x="5298" y="183"/>
                  </a:lnTo>
                  <a:cubicBezTo>
                    <a:pt x="5298" y="54"/>
                    <a:pt x="4687" y="-76"/>
                    <a:pt x="4279" y="54"/>
                  </a:cubicBezTo>
                  <a:cubicBezTo>
                    <a:pt x="1834" y="638"/>
                    <a:pt x="204" y="1610"/>
                    <a:pt x="0" y="2713"/>
                  </a:cubicBezTo>
                  <a:cubicBezTo>
                    <a:pt x="0" y="4140"/>
                    <a:pt x="2649" y="5373"/>
                    <a:pt x="6521" y="5892"/>
                  </a:cubicBezTo>
                  <a:lnTo>
                    <a:pt x="6521" y="15556"/>
                  </a:lnTo>
                  <a:cubicBezTo>
                    <a:pt x="2853" y="16075"/>
                    <a:pt x="204" y="17243"/>
                    <a:pt x="0" y="18670"/>
                  </a:cubicBezTo>
                  <a:cubicBezTo>
                    <a:pt x="0" y="19773"/>
                    <a:pt x="1630" y="20810"/>
                    <a:pt x="4279" y="21394"/>
                  </a:cubicBezTo>
                  <a:cubicBezTo>
                    <a:pt x="4687" y="21459"/>
                    <a:pt x="5298" y="21394"/>
                    <a:pt x="5298" y="21265"/>
                  </a:cubicBezTo>
                  <a:lnTo>
                    <a:pt x="5298" y="18865"/>
                  </a:lnTo>
                  <a:lnTo>
                    <a:pt x="10800" y="17762"/>
                  </a:lnTo>
                  <a:lnTo>
                    <a:pt x="16302" y="18865"/>
                  </a:lnTo>
                  <a:lnTo>
                    <a:pt x="16302" y="21265"/>
                  </a:lnTo>
                  <a:cubicBezTo>
                    <a:pt x="16302" y="21394"/>
                    <a:pt x="16913" y="21524"/>
                    <a:pt x="17321" y="21394"/>
                  </a:cubicBezTo>
                  <a:cubicBezTo>
                    <a:pt x="19766" y="20810"/>
                    <a:pt x="21396" y="19838"/>
                    <a:pt x="21600" y="18735"/>
                  </a:cubicBezTo>
                  <a:cubicBezTo>
                    <a:pt x="21600" y="17308"/>
                    <a:pt x="18951" y="16075"/>
                    <a:pt x="15079" y="15556"/>
                  </a:cubicBezTo>
                  <a:lnTo>
                    <a:pt x="15079" y="5892"/>
                  </a:lnTo>
                  <a:cubicBezTo>
                    <a:pt x="18951" y="5373"/>
                    <a:pt x="21600" y="4205"/>
                    <a:pt x="21600" y="2843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396" name="Figura"/>
            <p:cNvSpPr/>
            <p:nvPr/>
          </p:nvSpPr>
          <p:spPr>
            <a:xfrm>
              <a:off x="-1" y="-1"/>
              <a:ext cx="78741" cy="422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58" y="9859"/>
                  </a:moveTo>
                  <a:lnTo>
                    <a:pt x="14284" y="9859"/>
                  </a:lnTo>
                  <a:lnTo>
                    <a:pt x="14284" y="3503"/>
                  </a:lnTo>
                  <a:lnTo>
                    <a:pt x="16723" y="2789"/>
                  </a:lnTo>
                  <a:lnTo>
                    <a:pt x="13587" y="0"/>
                  </a:lnTo>
                  <a:lnTo>
                    <a:pt x="7665" y="0"/>
                  </a:lnTo>
                  <a:lnTo>
                    <a:pt x="4529" y="2789"/>
                  </a:lnTo>
                  <a:lnTo>
                    <a:pt x="6968" y="3503"/>
                  </a:lnTo>
                  <a:lnTo>
                    <a:pt x="6968" y="9859"/>
                  </a:lnTo>
                  <a:lnTo>
                    <a:pt x="1394" y="9859"/>
                  </a:lnTo>
                  <a:cubicBezTo>
                    <a:pt x="697" y="9859"/>
                    <a:pt x="0" y="9989"/>
                    <a:pt x="0" y="10184"/>
                  </a:cubicBezTo>
                  <a:lnTo>
                    <a:pt x="0" y="10703"/>
                  </a:lnTo>
                  <a:cubicBezTo>
                    <a:pt x="0" y="10897"/>
                    <a:pt x="697" y="11027"/>
                    <a:pt x="1394" y="11027"/>
                  </a:cubicBezTo>
                  <a:lnTo>
                    <a:pt x="1742" y="11027"/>
                  </a:lnTo>
                  <a:cubicBezTo>
                    <a:pt x="697" y="11351"/>
                    <a:pt x="0" y="11805"/>
                    <a:pt x="0" y="12259"/>
                  </a:cubicBezTo>
                  <a:lnTo>
                    <a:pt x="0" y="19395"/>
                  </a:lnTo>
                  <a:cubicBezTo>
                    <a:pt x="0" y="20627"/>
                    <a:pt x="4529" y="21600"/>
                    <a:pt x="10452" y="21600"/>
                  </a:cubicBezTo>
                  <a:lnTo>
                    <a:pt x="11148" y="21600"/>
                  </a:lnTo>
                  <a:cubicBezTo>
                    <a:pt x="16723" y="21600"/>
                    <a:pt x="21600" y="20627"/>
                    <a:pt x="21600" y="19395"/>
                  </a:cubicBezTo>
                  <a:lnTo>
                    <a:pt x="21600" y="12259"/>
                  </a:lnTo>
                  <a:cubicBezTo>
                    <a:pt x="21600" y="11805"/>
                    <a:pt x="20903" y="11416"/>
                    <a:pt x="19858" y="11027"/>
                  </a:cubicBezTo>
                  <a:lnTo>
                    <a:pt x="20206" y="11027"/>
                  </a:lnTo>
                  <a:cubicBezTo>
                    <a:pt x="20903" y="11027"/>
                    <a:pt x="21600" y="10897"/>
                    <a:pt x="21600" y="10703"/>
                  </a:cubicBezTo>
                  <a:lnTo>
                    <a:pt x="21600" y="10184"/>
                  </a:lnTo>
                  <a:cubicBezTo>
                    <a:pt x="21252" y="9989"/>
                    <a:pt x="20555" y="9859"/>
                    <a:pt x="19858" y="9859"/>
                  </a:cubicBezTo>
                  <a:close/>
                  <a:moveTo>
                    <a:pt x="4877" y="20043"/>
                  </a:moveTo>
                  <a:lnTo>
                    <a:pt x="2439" y="20043"/>
                  </a:lnTo>
                  <a:lnTo>
                    <a:pt x="2439" y="12195"/>
                  </a:lnTo>
                  <a:lnTo>
                    <a:pt x="4877" y="12195"/>
                  </a:lnTo>
                  <a:lnTo>
                    <a:pt x="4877" y="20043"/>
                  </a:lnTo>
                  <a:close/>
                  <a:moveTo>
                    <a:pt x="11497" y="20043"/>
                  </a:moveTo>
                  <a:lnTo>
                    <a:pt x="9058" y="20043"/>
                  </a:lnTo>
                  <a:lnTo>
                    <a:pt x="9058" y="12195"/>
                  </a:lnTo>
                  <a:lnTo>
                    <a:pt x="11497" y="12195"/>
                  </a:lnTo>
                  <a:lnTo>
                    <a:pt x="11497" y="20043"/>
                  </a:lnTo>
                  <a:close/>
                  <a:moveTo>
                    <a:pt x="18116" y="20043"/>
                  </a:moveTo>
                  <a:lnTo>
                    <a:pt x="15677" y="20043"/>
                  </a:lnTo>
                  <a:lnTo>
                    <a:pt x="15677" y="12195"/>
                  </a:lnTo>
                  <a:lnTo>
                    <a:pt x="18116" y="12195"/>
                  </a:lnTo>
                  <a:lnTo>
                    <a:pt x="18116" y="20043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397" name="Figura"/>
          <p:cNvSpPr/>
          <p:nvPr/>
        </p:nvSpPr>
        <p:spPr>
          <a:xfrm>
            <a:off x="5411223" y="6306968"/>
            <a:ext cx="326606" cy="2921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66" y="0"/>
                </a:moveTo>
                <a:cubicBezTo>
                  <a:pt x="19659" y="0"/>
                  <a:pt x="18900" y="94"/>
                  <a:pt x="18141" y="189"/>
                </a:cubicBezTo>
                <a:cubicBezTo>
                  <a:pt x="17297" y="283"/>
                  <a:pt x="16706" y="472"/>
                  <a:pt x="16369" y="660"/>
                </a:cubicBezTo>
                <a:cubicBezTo>
                  <a:pt x="16031" y="849"/>
                  <a:pt x="15441" y="1321"/>
                  <a:pt x="14766" y="2075"/>
                </a:cubicBezTo>
                <a:cubicBezTo>
                  <a:pt x="14006" y="2830"/>
                  <a:pt x="13163" y="3962"/>
                  <a:pt x="11981" y="5565"/>
                </a:cubicBezTo>
                <a:cubicBezTo>
                  <a:pt x="10884" y="7074"/>
                  <a:pt x="9956" y="8583"/>
                  <a:pt x="9113" y="10093"/>
                </a:cubicBezTo>
                <a:cubicBezTo>
                  <a:pt x="8353" y="11413"/>
                  <a:pt x="7678" y="12734"/>
                  <a:pt x="6919" y="14243"/>
                </a:cubicBezTo>
                <a:cubicBezTo>
                  <a:pt x="6412" y="13583"/>
                  <a:pt x="5822" y="13111"/>
                  <a:pt x="5316" y="12734"/>
                </a:cubicBezTo>
                <a:cubicBezTo>
                  <a:pt x="4641" y="12262"/>
                  <a:pt x="3881" y="11979"/>
                  <a:pt x="3291" y="11979"/>
                </a:cubicBezTo>
                <a:cubicBezTo>
                  <a:pt x="2616" y="11979"/>
                  <a:pt x="1941" y="12262"/>
                  <a:pt x="1181" y="12828"/>
                </a:cubicBezTo>
                <a:cubicBezTo>
                  <a:pt x="422" y="13394"/>
                  <a:pt x="0" y="14054"/>
                  <a:pt x="0" y="14714"/>
                </a:cubicBezTo>
                <a:cubicBezTo>
                  <a:pt x="0" y="15280"/>
                  <a:pt x="337" y="15846"/>
                  <a:pt x="1012" y="16601"/>
                </a:cubicBezTo>
                <a:cubicBezTo>
                  <a:pt x="2025" y="17733"/>
                  <a:pt x="2869" y="18676"/>
                  <a:pt x="3459" y="19619"/>
                </a:cubicBezTo>
                <a:cubicBezTo>
                  <a:pt x="3881" y="20279"/>
                  <a:pt x="4219" y="20751"/>
                  <a:pt x="4387" y="20940"/>
                </a:cubicBezTo>
                <a:cubicBezTo>
                  <a:pt x="4556" y="21128"/>
                  <a:pt x="4894" y="21317"/>
                  <a:pt x="5147" y="21411"/>
                </a:cubicBezTo>
                <a:cubicBezTo>
                  <a:pt x="5484" y="21506"/>
                  <a:pt x="5906" y="21600"/>
                  <a:pt x="6666" y="21600"/>
                </a:cubicBezTo>
                <a:cubicBezTo>
                  <a:pt x="7678" y="21600"/>
                  <a:pt x="8353" y="21506"/>
                  <a:pt x="8775" y="21317"/>
                </a:cubicBezTo>
                <a:cubicBezTo>
                  <a:pt x="9197" y="21128"/>
                  <a:pt x="9534" y="20751"/>
                  <a:pt x="9703" y="20374"/>
                </a:cubicBezTo>
                <a:cubicBezTo>
                  <a:pt x="9872" y="19997"/>
                  <a:pt x="10209" y="19336"/>
                  <a:pt x="10631" y="18204"/>
                </a:cubicBezTo>
                <a:cubicBezTo>
                  <a:pt x="11728" y="15469"/>
                  <a:pt x="13247" y="12639"/>
                  <a:pt x="15103" y="9715"/>
                </a:cubicBezTo>
                <a:cubicBezTo>
                  <a:pt x="16959" y="6791"/>
                  <a:pt x="18816" y="4528"/>
                  <a:pt x="20503" y="3018"/>
                </a:cubicBezTo>
                <a:cubicBezTo>
                  <a:pt x="20925" y="2641"/>
                  <a:pt x="21178" y="2358"/>
                  <a:pt x="21347" y="2169"/>
                </a:cubicBezTo>
                <a:cubicBezTo>
                  <a:pt x="21516" y="1981"/>
                  <a:pt x="21600" y="1698"/>
                  <a:pt x="21600" y="1415"/>
                </a:cubicBezTo>
                <a:cubicBezTo>
                  <a:pt x="21600" y="1038"/>
                  <a:pt x="21431" y="755"/>
                  <a:pt x="21178" y="472"/>
                </a:cubicBezTo>
                <a:cubicBezTo>
                  <a:pt x="20925" y="94"/>
                  <a:pt x="20588" y="0"/>
                  <a:pt x="20166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398" name="Grupo"/>
          <p:cNvGrpSpPr/>
          <p:nvPr/>
        </p:nvGrpSpPr>
        <p:grpSpPr>
          <a:xfrm>
            <a:off x="6151186" y="6306968"/>
            <a:ext cx="359156" cy="357066"/>
            <a:chOff x="0" y="0"/>
            <a:chExt cx="357521" cy="355441"/>
          </a:xfrm>
          <a:solidFill>
            <a:schemeClr val="bg1"/>
          </a:solidFill>
        </p:grpSpPr>
        <p:sp>
          <p:nvSpPr>
            <p:cNvPr id="399" name="Figura"/>
            <p:cNvSpPr/>
            <p:nvPr/>
          </p:nvSpPr>
          <p:spPr>
            <a:xfrm>
              <a:off x="12699" y="0"/>
              <a:ext cx="344823" cy="3179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72" h="21548" extrusionOk="0">
                  <a:moveTo>
                    <a:pt x="19973" y="292"/>
                  </a:moveTo>
                  <a:cubicBezTo>
                    <a:pt x="19427" y="120"/>
                    <a:pt x="18648" y="34"/>
                    <a:pt x="17712" y="34"/>
                  </a:cubicBezTo>
                  <a:cubicBezTo>
                    <a:pt x="16776" y="-52"/>
                    <a:pt x="16074" y="34"/>
                    <a:pt x="15685" y="206"/>
                  </a:cubicBezTo>
                  <a:cubicBezTo>
                    <a:pt x="15295" y="378"/>
                    <a:pt x="14593" y="809"/>
                    <a:pt x="13579" y="1497"/>
                  </a:cubicBezTo>
                  <a:cubicBezTo>
                    <a:pt x="12643" y="2185"/>
                    <a:pt x="11396" y="3390"/>
                    <a:pt x="9836" y="5025"/>
                  </a:cubicBezTo>
                  <a:cubicBezTo>
                    <a:pt x="8277" y="6660"/>
                    <a:pt x="6951" y="8209"/>
                    <a:pt x="5781" y="9758"/>
                  </a:cubicBezTo>
                  <a:cubicBezTo>
                    <a:pt x="4690" y="11135"/>
                    <a:pt x="3598" y="12598"/>
                    <a:pt x="2506" y="14233"/>
                  </a:cubicBezTo>
                  <a:cubicBezTo>
                    <a:pt x="2506" y="14233"/>
                    <a:pt x="2506" y="14233"/>
                    <a:pt x="2506" y="14233"/>
                  </a:cubicBezTo>
                  <a:cubicBezTo>
                    <a:pt x="2428" y="14319"/>
                    <a:pt x="2272" y="14491"/>
                    <a:pt x="2194" y="14577"/>
                  </a:cubicBezTo>
                  <a:cubicBezTo>
                    <a:pt x="2194" y="14577"/>
                    <a:pt x="2194" y="14577"/>
                    <a:pt x="2194" y="14577"/>
                  </a:cubicBezTo>
                  <a:cubicBezTo>
                    <a:pt x="1103" y="16040"/>
                    <a:pt x="-379" y="18708"/>
                    <a:pt x="89" y="20687"/>
                  </a:cubicBezTo>
                  <a:cubicBezTo>
                    <a:pt x="89" y="20773"/>
                    <a:pt x="167" y="20773"/>
                    <a:pt x="167" y="20860"/>
                  </a:cubicBezTo>
                  <a:cubicBezTo>
                    <a:pt x="323" y="20946"/>
                    <a:pt x="479" y="21118"/>
                    <a:pt x="635" y="21204"/>
                  </a:cubicBezTo>
                  <a:cubicBezTo>
                    <a:pt x="869" y="21290"/>
                    <a:pt x="1025" y="21376"/>
                    <a:pt x="1259" y="21462"/>
                  </a:cubicBezTo>
                  <a:cubicBezTo>
                    <a:pt x="1492" y="21462"/>
                    <a:pt x="1648" y="21462"/>
                    <a:pt x="1882" y="21548"/>
                  </a:cubicBezTo>
                  <a:cubicBezTo>
                    <a:pt x="3052" y="21376"/>
                    <a:pt x="4066" y="21032"/>
                    <a:pt x="5079" y="20515"/>
                  </a:cubicBezTo>
                  <a:cubicBezTo>
                    <a:pt x="5235" y="20343"/>
                    <a:pt x="5391" y="20171"/>
                    <a:pt x="5625" y="19999"/>
                  </a:cubicBezTo>
                  <a:cubicBezTo>
                    <a:pt x="5625" y="19999"/>
                    <a:pt x="5625" y="19999"/>
                    <a:pt x="5625" y="19913"/>
                  </a:cubicBezTo>
                  <a:cubicBezTo>
                    <a:pt x="7419" y="16901"/>
                    <a:pt x="9680" y="13803"/>
                    <a:pt x="12331" y="10791"/>
                  </a:cubicBezTo>
                  <a:cubicBezTo>
                    <a:pt x="14983" y="7779"/>
                    <a:pt x="17478" y="5456"/>
                    <a:pt x="19661" y="3993"/>
                  </a:cubicBezTo>
                  <a:cubicBezTo>
                    <a:pt x="20207" y="3648"/>
                    <a:pt x="20519" y="3390"/>
                    <a:pt x="20753" y="3132"/>
                  </a:cubicBezTo>
                  <a:cubicBezTo>
                    <a:pt x="20987" y="2874"/>
                    <a:pt x="21065" y="2616"/>
                    <a:pt x="21143" y="2272"/>
                  </a:cubicBezTo>
                  <a:cubicBezTo>
                    <a:pt x="21221" y="1841"/>
                    <a:pt x="21143" y="1411"/>
                    <a:pt x="20909" y="981"/>
                  </a:cubicBezTo>
                  <a:cubicBezTo>
                    <a:pt x="20831" y="636"/>
                    <a:pt x="20441" y="378"/>
                    <a:pt x="19973" y="292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00" name="Figura"/>
            <p:cNvSpPr/>
            <p:nvPr/>
          </p:nvSpPr>
          <p:spPr>
            <a:xfrm>
              <a:off x="0" y="25399"/>
              <a:ext cx="303530" cy="3300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507" extrusionOk="0">
                  <a:moveTo>
                    <a:pt x="20244" y="13780"/>
                  </a:moveTo>
                  <a:cubicBezTo>
                    <a:pt x="19521" y="12869"/>
                    <a:pt x="18346" y="11545"/>
                    <a:pt x="16720" y="10056"/>
                  </a:cubicBezTo>
                  <a:cubicBezTo>
                    <a:pt x="15093" y="8483"/>
                    <a:pt x="13556" y="7159"/>
                    <a:pt x="12020" y="5918"/>
                  </a:cubicBezTo>
                  <a:cubicBezTo>
                    <a:pt x="10755" y="4925"/>
                    <a:pt x="9309" y="3849"/>
                    <a:pt x="7772" y="2773"/>
                  </a:cubicBezTo>
                  <a:cubicBezTo>
                    <a:pt x="7682" y="2773"/>
                    <a:pt x="7592" y="2690"/>
                    <a:pt x="7501" y="2607"/>
                  </a:cubicBezTo>
                  <a:cubicBezTo>
                    <a:pt x="6236" y="1449"/>
                    <a:pt x="4790" y="787"/>
                    <a:pt x="3073" y="207"/>
                  </a:cubicBezTo>
                  <a:cubicBezTo>
                    <a:pt x="2982" y="207"/>
                    <a:pt x="2982" y="125"/>
                    <a:pt x="2892" y="125"/>
                  </a:cubicBezTo>
                  <a:cubicBezTo>
                    <a:pt x="2169" y="-41"/>
                    <a:pt x="1446" y="-41"/>
                    <a:pt x="813" y="125"/>
                  </a:cubicBezTo>
                  <a:cubicBezTo>
                    <a:pt x="723" y="125"/>
                    <a:pt x="633" y="207"/>
                    <a:pt x="542" y="290"/>
                  </a:cubicBezTo>
                  <a:cubicBezTo>
                    <a:pt x="452" y="621"/>
                    <a:pt x="271" y="952"/>
                    <a:pt x="181" y="1200"/>
                  </a:cubicBezTo>
                  <a:cubicBezTo>
                    <a:pt x="181" y="1283"/>
                    <a:pt x="181" y="1366"/>
                    <a:pt x="90" y="1449"/>
                  </a:cubicBezTo>
                  <a:cubicBezTo>
                    <a:pt x="90" y="1614"/>
                    <a:pt x="90" y="1780"/>
                    <a:pt x="0" y="1945"/>
                  </a:cubicBezTo>
                  <a:cubicBezTo>
                    <a:pt x="181" y="2938"/>
                    <a:pt x="452" y="3931"/>
                    <a:pt x="904" y="4842"/>
                  </a:cubicBezTo>
                  <a:cubicBezTo>
                    <a:pt x="1085" y="5090"/>
                    <a:pt x="1265" y="5421"/>
                    <a:pt x="1536" y="5669"/>
                  </a:cubicBezTo>
                  <a:cubicBezTo>
                    <a:pt x="1627" y="5669"/>
                    <a:pt x="1627" y="5752"/>
                    <a:pt x="1717" y="5752"/>
                  </a:cubicBezTo>
                  <a:cubicBezTo>
                    <a:pt x="4700" y="7573"/>
                    <a:pt x="7772" y="9890"/>
                    <a:pt x="10845" y="12538"/>
                  </a:cubicBezTo>
                  <a:cubicBezTo>
                    <a:pt x="13918" y="15187"/>
                    <a:pt x="16177" y="17669"/>
                    <a:pt x="17623" y="19987"/>
                  </a:cubicBezTo>
                  <a:cubicBezTo>
                    <a:pt x="17985" y="20566"/>
                    <a:pt x="18256" y="20897"/>
                    <a:pt x="18437" y="21062"/>
                  </a:cubicBezTo>
                  <a:cubicBezTo>
                    <a:pt x="18708" y="21311"/>
                    <a:pt x="18979" y="21393"/>
                    <a:pt x="19341" y="21476"/>
                  </a:cubicBezTo>
                  <a:cubicBezTo>
                    <a:pt x="19792" y="21559"/>
                    <a:pt x="20244" y="21476"/>
                    <a:pt x="20606" y="21228"/>
                  </a:cubicBezTo>
                  <a:cubicBezTo>
                    <a:pt x="20967" y="20980"/>
                    <a:pt x="21238" y="20649"/>
                    <a:pt x="21329" y="20235"/>
                  </a:cubicBezTo>
                  <a:cubicBezTo>
                    <a:pt x="21419" y="19656"/>
                    <a:pt x="21510" y="18911"/>
                    <a:pt x="21600" y="18000"/>
                  </a:cubicBezTo>
                  <a:cubicBezTo>
                    <a:pt x="21600" y="17007"/>
                    <a:pt x="21600" y="16345"/>
                    <a:pt x="21419" y="15931"/>
                  </a:cubicBezTo>
                  <a:cubicBezTo>
                    <a:pt x="21419" y="15435"/>
                    <a:pt x="20967" y="14690"/>
                    <a:pt x="20244" y="1378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401" name="Grupo"/>
          <p:cNvGrpSpPr/>
          <p:nvPr/>
        </p:nvGrpSpPr>
        <p:grpSpPr>
          <a:xfrm>
            <a:off x="5347434" y="7046934"/>
            <a:ext cx="380190" cy="336811"/>
            <a:chOff x="0" y="0"/>
            <a:chExt cx="378460" cy="335280"/>
          </a:xfrm>
          <a:solidFill>
            <a:schemeClr val="bg1"/>
          </a:solidFill>
        </p:grpSpPr>
        <p:sp>
          <p:nvSpPr>
            <p:cNvPr id="402" name="Rectángulo"/>
            <p:cNvSpPr/>
            <p:nvPr/>
          </p:nvSpPr>
          <p:spPr>
            <a:xfrm>
              <a:off x="25400" y="76200"/>
              <a:ext cx="100331" cy="229870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03" name="Rectángulo"/>
            <p:cNvSpPr/>
            <p:nvPr/>
          </p:nvSpPr>
          <p:spPr>
            <a:xfrm>
              <a:off x="139700" y="152400"/>
              <a:ext cx="100331" cy="151131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04" name="Rectángulo"/>
            <p:cNvSpPr/>
            <p:nvPr/>
          </p:nvSpPr>
          <p:spPr>
            <a:xfrm>
              <a:off x="254000" y="0"/>
              <a:ext cx="100331" cy="308610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05" name="Rectángulo"/>
            <p:cNvSpPr/>
            <p:nvPr/>
          </p:nvSpPr>
          <p:spPr>
            <a:xfrm>
              <a:off x="0" y="317500"/>
              <a:ext cx="378461" cy="17781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406" name="Figura"/>
          <p:cNvSpPr/>
          <p:nvPr/>
        </p:nvSpPr>
        <p:spPr>
          <a:xfrm>
            <a:off x="1698646" y="7034174"/>
            <a:ext cx="104615" cy="146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5823"/>
                </a:moveTo>
                <a:cubicBezTo>
                  <a:pt x="16332" y="2442"/>
                  <a:pt x="8693" y="0"/>
                  <a:pt x="263" y="0"/>
                </a:cubicBezTo>
                <a:lnTo>
                  <a:pt x="0" y="21600"/>
                </a:lnTo>
                <a:lnTo>
                  <a:pt x="21600" y="5823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07" name="Figura"/>
          <p:cNvSpPr/>
          <p:nvPr/>
        </p:nvSpPr>
        <p:spPr>
          <a:xfrm>
            <a:off x="1494517" y="7034175"/>
            <a:ext cx="354673" cy="377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33" y="0"/>
                </a:moveTo>
                <a:cubicBezTo>
                  <a:pt x="4662" y="0"/>
                  <a:pt x="0" y="4816"/>
                  <a:pt x="0" y="10800"/>
                </a:cubicBezTo>
                <a:cubicBezTo>
                  <a:pt x="0" y="16784"/>
                  <a:pt x="5128" y="21600"/>
                  <a:pt x="11499" y="21600"/>
                </a:cubicBezTo>
                <a:cubicBezTo>
                  <a:pt x="15928" y="21600"/>
                  <a:pt x="20124" y="19119"/>
                  <a:pt x="21600" y="15981"/>
                </a:cubicBezTo>
                <a:lnTo>
                  <a:pt x="11266" y="10873"/>
                </a:lnTo>
                <a:lnTo>
                  <a:pt x="11266" y="73"/>
                </a:lnTo>
                <a:cubicBezTo>
                  <a:pt x="11188" y="0"/>
                  <a:pt x="11111" y="0"/>
                  <a:pt x="11033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08" name="Figura"/>
          <p:cNvSpPr/>
          <p:nvPr/>
        </p:nvSpPr>
        <p:spPr>
          <a:xfrm>
            <a:off x="1749677" y="7110723"/>
            <a:ext cx="54861" cy="123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549" y="4899"/>
                </a:moveTo>
                <a:lnTo>
                  <a:pt x="0" y="20041"/>
                </a:lnTo>
                <a:lnTo>
                  <a:pt x="6028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09" name="Figura"/>
          <p:cNvSpPr/>
          <p:nvPr/>
        </p:nvSpPr>
        <p:spPr>
          <a:xfrm>
            <a:off x="1724161" y="7148997"/>
            <a:ext cx="39550" cy="752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968" y="7688"/>
                </a:moveTo>
                <a:lnTo>
                  <a:pt x="0" y="19403"/>
                </a:lnTo>
                <a:lnTo>
                  <a:pt x="8361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10" name="Figura"/>
          <p:cNvSpPr/>
          <p:nvPr/>
        </p:nvSpPr>
        <p:spPr>
          <a:xfrm>
            <a:off x="1800709" y="7123481"/>
            <a:ext cx="53585" cy="1454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71" y="0"/>
                </a:moveTo>
                <a:lnTo>
                  <a:pt x="0" y="20274"/>
                </a:lnTo>
                <a:lnTo>
                  <a:pt x="6171" y="21600"/>
                </a:lnTo>
                <a:lnTo>
                  <a:pt x="21600" y="3600"/>
                </a:lnTo>
                <a:cubicBezTo>
                  <a:pt x="20571" y="2274"/>
                  <a:pt x="19029" y="1137"/>
                  <a:pt x="16971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11" name="Figura"/>
          <p:cNvSpPr/>
          <p:nvPr/>
        </p:nvSpPr>
        <p:spPr>
          <a:xfrm>
            <a:off x="1826225" y="7148996"/>
            <a:ext cx="44654" cy="1250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897" y="0"/>
                </a:moveTo>
                <a:lnTo>
                  <a:pt x="0" y="20057"/>
                </a:lnTo>
                <a:lnTo>
                  <a:pt x="7406" y="21600"/>
                </a:lnTo>
                <a:lnTo>
                  <a:pt x="21600" y="5731"/>
                </a:lnTo>
                <a:cubicBezTo>
                  <a:pt x="20983" y="3747"/>
                  <a:pt x="19749" y="1984"/>
                  <a:pt x="17897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12" name="Figura"/>
          <p:cNvSpPr/>
          <p:nvPr/>
        </p:nvSpPr>
        <p:spPr>
          <a:xfrm>
            <a:off x="1851742" y="7200029"/>
            <a:ext cx="25516" cy="86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224"/>
                </a:moveTo>
                <a:cubicBezTo>
                  <a:pt x="21600" y="1588"/>
                  <a:pt x="21600" y="635"/>
                  <a:pt x="21600" y="0"/>
                </a:cubicBezTo>
                <a:lnTo>
                  <a:pt x="0" y="20329"/>
                </a:lnTo>
                <a:lnTo>
                  <a:pt x="7560" y="21600"/>
                </a:lnTo>
                <a:cubicBezTo>
                  <a:pt x="18360" y="15882"/>
                  <a:pt x="21600" y="9212"/>
                  <a:pt x="21600" y="2224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13" name="Figura"/>
          <p:cNvSpPr/>
          <p:nvPr/>
        </p:nvSpPr>
        <p:spPr>
          <a:xfrm>
            <a:off x="1762435" y="7085207"/>
            <a:ext cx="62516" cy="15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396" y="0"/>
                </a:moveTo>
                <a:lnTo>
                  <a:pt x="14547" y="2090"/>
                </a:lnTo>
                <a:lnTo>
                  <a:pt x="0" y="20381"/>
                </a:lnTo>
                <a:lnTo>
                  <a:pt x="5290" y="21600"/>
                </a:lnTo>
                <a:lnTo>
                  <a:pt x="21600" y="1045"/>
                </a:lnTo>
                <a:cubicBezTo>
                  <a:pt x="21159" y="523"/>
                  <a:pt x="20278" y="348"/>
                  <a:pt x="19396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14" name="Triángulo"/>
          <p:cNvSpPr/>
          <p:nvPr/>
        </p:nvSpPr>
        <p:spPr>
          <a:xfrm>
            <a:off x="1711403" y="7187270"/>
            <a:ext cx="21690" cy="29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5965"/>
                </a:moveTo>
                <a:lnTo>
                  <a:pt x="12706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15" name="Figura"/>
          <p:cNvSpPr/>
          <p:nvPr/>
        </p:nvSpPr>
        <p:spPr>
          <a:xfrm>
            <a:off x="1787951" y="7097964"/>
            <a:ext cx="58687" cy="15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374" y="0"/>
                </a:moveTo>
                <a:lnTo>
                  <a:pt x="0" y="20381"/>
                </a:lnTo>
                <a:lnTo>
                  <a:pt x="5635" y="21600"/>
                </a:lnTo>
                <a:lnTo>
                  <a:pt x="21600" y="2613"/>
                </a:lnTo>
                <a:cubicBezTo>
                  <a:pt x="20661" y="1568"/>
                  <a:pt x="18783" y="697"/>
                  <a:pt x="17374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16" name="Figura"/>
          <p:cNvSpPr/>
          <p:nvPr/>
        </p:nvSpPr>
        <p:spPr>
          <a:xfrm>
            <a:off x="4518162" y="7008658"/>
            <a:ext cx="450915" cy="4105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9" h="21256" extrusionOk="0">
                <a:moveTo>
                  <a:pt x="20717" y="12881"/>
                </a:moveTo>
                <a:lnTo>
                  <a:pt x="12900" y="4360"/>
                </a:lnTo>
                <a:cubicBezTo>
                  <a:pt x="12662" y="4095"/>
                  <a:pt x="12304" y="3897"/>
                  <a:pt x="11886" y="3897"/>
                </a:cubicBezTo>
                <a:lnTo>
                  <a:pt x="7650" y="3963"/>
                </a:lnTo>
                <a:cubicBezTo>
                  <a:pt x="7172" y="3237"/>
                  <a:pt x="6516" y="2576"/>
                  <a:pt x="5740" y="1982"/>
                </a:cubicBezTo>
                <a:cubicBezTo>
                  <a:pt x="4308" y="793"/>
                  <a:pt x="2697" y="0"/>
                  <a:pt x="1563" y="0"/>
                </a:cubicBezTo>
                <a:cubicBezTo>
                  <a:pt x="788" y="0"/>
                  <a:pt x="430" y="330"/>
                  <a:pt x="251" y="594"/>
                </a:cubicBezTo>
                <a:cubicBezTo>
                  <a:pt x="-167" y="1189"/>
                  <a:pt x="-48" y="2114"/>
                  <a:pt x="489" y="3171"/>
                </a:cubicBezTo>
                <a:cubicBezTo>
                  <a:pt x="1026" y="4161"/>
                  <a:pt x="1862" y="5152"/>
                  <a:pt x="2936" y="6077"/>
                </a:cubicBezTo>
                <a:cubicBezTo>
                  <a:pt x="3771" y="6738"/>
                  <a:pt x="4606" y="7266"/>
                  <a:pt x="5382" y="7596"/>
                </a:cubicBezTo>
                <a:lnTo>
                  <a:pt x="5382" y="11229"/>
                </a:lnTo>
                <a:cubicBezTo>
                  <a:pt x="5382" y="11626"/>
                  <a:pt x="5561" y="12022"/>
                  <a:pt x="5800" y="12352"/>
                </a:cubicBezTo>
                <a:cubicBezTo>
                  <a:pt x="5800" y="12352"/>
                  <a:pt x="5800" y="12352"/>
                  <a:pt x="5800" y="12352"/>
                </a:cubicBezTo>
                <a:lnTo>
                  <a:pt x="13616" y="20873"/>
                </a:lnTo>
                <a:cubicBezTo>
                  <a:pt x="14332" y="21600"/>
                  <a:pt x="15048" y="21204"/>
                  <a:pt x="15705" y="20411"/>
                </a:cubicBezTo>
                <a:lnTo>
                  <a:pt x="20299" y="15259"/>
                </a:lnTo>
                <a:cubicBezTo>
                  <a:pt x="21015" y="14466"/>
                  <a:pt x="21433" y="13673"/>
                  <a:pt x="20717" y="12881"/>
                </a:cubicBezTo>
                <a:close/>
                <a:moveTo>
                  <a:pt x="7829" y="6936"/>
                </a:moveTo>
                <a:cubicBezTo>
                  <a:pt x="7650" y="7200"/>
                  <a:pt x="7351" y="7200"/>
                  <a:pt x="7113" y="7266"/>
                </a:cubicBezTo>
                <a:cubicBezTo>
                  <a:pt x="7113" y="7200"/>
                  <a:pt x="7113" y="7134"/>
                  <a:pt x="7113" y="7068"/>
                </a:cubicBezTo>
                <a:cubicBezTo>
                  <a:pt x="7113" y="6539"/>
                  <a:pt x="7471" y="6077"/>
                  <a:pt x="7888" y="5945"/>
                </a:cubicBezTo>
                <a:cubicBezTo>
                  <a:pt x="8008" y="6407"/>
                  <a:pt x="8008" y="6738"/>
                  <a:pt x="7829" y="6936"/>
                </a:cubicBezTo>
                <a:close/>
                <a:moveTo>
                  <a:pt x="3294" y="5417"/>
                </a:moveTo>
                <a:cubicBezTo>
                  <a:pt x="2339" y="4624"/>
                  <a:pt x="1504" y="3633"/>
                  <a:pt x="1026" y="2774"/>
                </a:cubicBezTo>
                <a:cubicBezTo>
                  <a:pt x="609" y="1982"/>
                  <a:pt x="489" y="1321"/>
                  <a:pt x="728" y="991"/>
                </a:cubicBezTo>
                <a:cubicBezTo>
                  <a:pt x="907" y="727"/>
                  <a:pt x="1265" y="661"/>
                  <a:pt x="1504" y="661"/>
                </a:cubicBezTo>
                <a:cubicBezTo>
                  <a:pt x="2458" y="661"/>
                  <a:pt x="3950" y="1321"/>
                  <a:pt x="5263" y="2444"/>
                </a:cubicBezTo>
                <a:cubicBezTo>
                  <a:pt x="5800" y="2906"/>
                  <a:pt x="6277" y="3369"/>
                  <a:pt x="6695" y="3831"/>
                </a:cubicBezTo>
                <a:cubicBezTo>
                  <a:pt x="5919" y="3831"/>
                  <a:pt x="5323" y="4558"/>
                  <a:pt x="5323" y="5417"/>
                </a:cubicBezTo>
                <a:lnTo>
                  <a:pt x="5323" y="6672"/>
                </a:lnTo>
                <a:cubicBezTo>
                  <a:pt x="4666" y="6473"/>
                  <a:pt x="4010" y="6011"/>
                  <a:pt x="3294" y="5417"/>
                </a:cubicBezTo>
                <a:close/>
                <a:moveTo>
                  <a:pt x="8127" y="8257"/>
                </a:moveTo>
                <a:cubicBezTo>
                  <a:pt x="7888" y="8257"/>
                  <a:pt x="7650" y="8125"/>
                  <a:pt x="7471" y="7993"/>
                </a:cubicBezTo>
                <a:cubicBezTo>
                  <a:pt x="7948" y="7927"/>
                  <a:pt x="8246" y="7662"/>
                  <a:pt x="8366" y="7398"/>
                </a:cubicBezTo>
                <a:cubicBezTo>
                  <a:pt x="8604" y="7068"/>
                  <a:pt x="8664" y="6606"/>
                  <a:pt x="8604" y="6011"/>
                </a:cubicBezTo>
                <a:cubicBezTo>
                  <a:pt x="8962" y="6209"/>
                  <a:pt x="9201" y="6606"/>
                  <a:pt x="9201" y="7068"/>
                </a:cubicBezTo>
                <a:cubicBezTo>
                  <a:pt x="9141" y="7728"/>
                  <a:pt x="8724" y="8257"/>
                  <a:pt x="8127" y="8257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417" name="Grupo"/>
          <p:cNvGrpSpPr/>
          <p:nvPr/>
        </p:nvGrpSpPr>
        <p:grpSpPr>
          <a:xfrm>
            <a:off x="6087397" y="6995901"/>
            <a:ext cx="340638" cy="399326"/>
            <a:chOff x="0" y="0"/>
            <a:chExt cx="339089" cy="397510"/>
          </a:xfrm>
          <a:solidFill>
            <a:schemeClr val="bg1"/>
          </a:solidFill>
        </p:grpSpPr>
        <p:sp>
          <p:nvSpPr>
            <p:cNvPr id="418" name="Rectángulo"/>
            <p:cNvSpPr/>
            <p:nvPr/>
          </p:nvSpPr>
          <p:spPr>
            <a:xfrm>
              <a:off x="228600" y="165100"/>
              <a:ext cx="90171" cy="205741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19" name="Rectángulo"/>
            <p:cNvSpPr/>
            <p:nvPr/>
          </p:nvSpPr>
          <p:spPr>
            <a:xfrm>
              <a:off x="114300" y="215900"/>
              <a:ext cx="90171" cy="147320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20" name="Rectángulo"/>
            <p:cNvSpPr/>
            <p:nvPr/>
          </p:nvSpPr>
          <p:spPr>
            <a:xfrm>
              <a:off x="12700" y="266700"/>
              <a:ext cx="90171" cy="97790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21" name="Figura"/>
            <p:cNvSpPr/>
            <p:nvPr/>
          </p:nvSpPr>
          <p:spPr>
            <a:xfrm>
              <a:off x="12700" y="-1"/>
              <a:ext cx="283211" cy="189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982" extrusionOk="0">
                  <a:moveTo>
                    <a:pt x="14723" y="3304"/>
                  </a:moveTo>
                  <a:lnTo>
                    <a:pt x="16951" y="4701"/>
                  </a:lnTo>
                  <a:cubicBezTo>
                    <a:pt x="12204" y="19440"/>
                    <a:pt x="0" y="18169"/>
                    <a:pt x="0" y="18169"/>
                  </a:cubicBezTo>
                  <a:cubicBezTo>
                    <a:pt x="11914" y="21600"/>
                    <a:pt x="16563" y="13468"/>
                    <a:pt x="19469" y="6861"/>
                  </a:cubicBezTo>
                  <a:lnTo>
                    <a:pt x="21600" y="8513"/>
                  </a:lnTo>
                  <a:lnTo>
                    <a:pt x="20535" y="0"/>
                  </a:lnTo>
                  <a:lnTo>
                    <a:pt x="14723" y="3304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22" name="Rectángulo"/>
            <p:cNvSpPr/>
            <p:nvPr/>
          </p:nvSpPr>
          <p:spPr>
            <a:xfrm>
              <a:off x="0" y="381000"/>
              <a:ext cx="339090" cy="16511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423" name="Grupo"/>
          <p:cNvGrpSpPr/>
          <p:nvPr/>
        </p:nvGrpSpPr>
        <p:grpSpPr>
          <a:xfrm>
            <a:off x="6903910" y="6995901"/>
            <a:ext cx="340638" cy="386567"/>
            <a:chOff x="0" y="0"/>
            <a:chExt cx="339089" cy="384809"/>
          </a:xfrm>
          <a:solidFill>
            <a:schemeClr val="bg1"/>
          </a:solidFill>
        </p:grpSpPr>
        <p:sp>
          <p:nvSpPr>
            <p:cNvPr id="424" name="Rectángulo"/>
            <p:cNvSpPr/>
            <p:nvPr/>
          </p:nvSpPr>
          <p:spPr>
            <a:xfrm>
              <a:off x="25400" y="139700"/>
              <a:ext cx="90171" cy="205741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25" name="Rectángulo"/>
            <p:cNvSpPr/>
            <p:nvPr/>
          </p:nvSpPr>
          <p:spPr>
            <a:xfrm>
              <a:off x="127000" y="203200"/>
              <a:ext cx="90171" cy="147320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26" name="Rectángulo"/>
            <p:cNvSpPr/>
            <p:nvPr/>
          </p:nvSpPr>
          <p:spPr>
            <a:xfrm>
              <a:off x="241300" y="254000"/>
              <a:ext cx="90171" cy="97790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27" name="Rectángulo"/>
            <p:cNvSpPr/>
            <p:nvPr/>
          </p:nvSpPr>
          <p:spPr>
            <a:xfrm>
              <a:off x="0" y="368300"/>
              <a:ext cx="339090" cy="16511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28" name="Figura"/>
            <p:cNvSpPr/>
            <p:nvPr/>
          </p:nvSpPr>
          <p:spPr>
            <a:xfrm>
              <a:off x="38099" y="0"/>
              <a:ext cx="293372" cy="193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25" y="13500"/>
                  </a:moveTo>
                  <a:cubicBezTo>
                    <a:pt x="5236" y="16058"/>
                    <a:pt x="0" y="0"/>
                    <a:pt x="0" y="0"/>
                  </a:cubicBezTo>
                  <a:cubicBezTo>
                    <a:pt x="3834" y="16911"/>
                    <a:pt x="11221" y="18047"/>
                    <a:pt x="16831" y="17905"/>
                  </a:cubicBezTo>
                  <a:lnTo>
                    <a:pt x="16831" y="21600"/>
                  </a:lnTo>
                  <a:lnTo>
                    <a:pt x="21600" y="15347"/>
                  </a:lnTo>
                  <a:lnTo>
                    <a:pt x="16644" y="9947"/>
                  </a:lnTo>
                  <a:lnTo>
                    <a:pt x="16925" y="135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429" name="Grupo"/>
          <p:cNvGrpSpPr/>
          <p:nvPr/>
        </p:nvGrpSpPr>
        <p:grpSpPr>
          <a:xfrm>
            <a:off x="3778200" y="7021418"/>
            <a:ext cx="385291" cy="396775"/>
            <a:chOff x="0" y="0"/>
            <a:chExt cx="383539" cy="394970"/>
          </a:xfrm>
          <a:solidFill>
            <a:schemeClr val="bg1"/>
          </a:solidFill>
        </p:grpSpPr>
        <p:sp>
          <p:nvSpPr>
            <p:cNvPr id="430" name="Figura"/>
            <p:cNvSpPr/>
            <p:nvPr/>
          </p:nvSpPr>
          <p:spPr>
            <a:xfrm>
              <a:off x="88900" y="0"/>
              <a:ext cx="242388" cy="104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20813" y="15805"/>
                  </a:moveTo>
                  <a:cubicBezTo>
                    <a:pt x="18787" y="18439"/>
                    <a:pt x="17325" y="20283"/>
                    <a:pt x="16200" y="19756"/>
                  </a:cubicBezTo>
                  <a:cubicBezTo>
                    <a:pt x="17438" y="18439"/>
                    <a:pt x="19575" y="15805"/>
                    <a:pt x="20813" y="9483"/>
                  </a:cubicBezTo>
                  <a:cubicBezTo>
                    <a:pt x="20925" y="8956"/>
                    <a:pt x="20250" y="8429"/>
                    <a:pt x="20025" y="8166"/>
                  </a:cubicBezTo>
                  <a:cubicBezTo>
                    <a:pt x="19800" y="7902"/>
                    <a:pt x="19575" y="8166"/>
                    <a:pt x="19463" y="8693"/>
                  </a:cubicBezTo>
                  <a:cubicBezTo>
                    <a:pt x="18563" y="13434"/>
                    <a:pt x="17438" y="16068"/>
                    <a:pt x="16425" y="17385"/>
                  </a:cubicBezTo>
                  <a:cubicBezTo>
                    <a:pt x="17550" y="12380"/>
                    <a:pt x="18338" y="5268"/>
                    <a:pt x="18338" y="0"/>
                  </a:cubicBezTo>
                  <a:lnTo>
                    <a:pt x="9338" y="0"/>
                  </a:lnTo>
                  <a:lnTo>
                    <a:pt x="0" y="0"/>
                  </a:lnTo>
                  <a:cubicBezTo>
                    <a:pt x="0" y="6849"/>
                    <a:pt x="1125" y="16332"/>
                    <a:pt x="3037" y="21073"/>
                  </a:cubicBezTo>
                  <a:lnTo>
                    <a:pt x="15300" y="21073"/>
                  </a:lnTo>
                  <a:cubicBezTo>
                    <a:pt x="15300" y="21073"/>
                    <a:pt x="15300" y="21073"/>
                    <a:pt x="15300" y="21073"/>
                  </a:cubicBezTo>
                  <a:cubicBezTo>
                    <a:pt x="15750" y="21337"/>
                    <a:pt x="16425" y="21600"/>
                    <a:pt x="17100" y="21600"/>
                  </a:cubicBezTo>
                  <a:cubicBezTo>
                    <a:pt x="18225" y="21600"/>
                    <a:pt x="19688" y="20810"/>
                    <a:pt x="21375" y="18702"/>
                  </a:cubicBezTo>
                  <a:cubicBezTo>
                    <a:pt x="21600" y="18439"/>
                    <a:pt x="21375" y="16332"/>
                    <a:pt x="21263" y="16068"/>
                  </a:cubicBezTo>
                  <a:cubicBezTo>
                    <a:pt x="21263" y="15541"/>
                    <a:pt x="21038" y="15541"/>
                    <a:pt x="20813" y="15805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31" name="Figura"/>
            <p:cNvSpPr/>
            <p:nvPr/>
          </p:nvSpPr>
          <p:spPr>
            <a:xfrm>
              <a:off x="0" y="101599"/>
              <a:ext cx="383540" cy="293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05" y="0"/>
                  </a:moveTo>
                  <a:lnTo>
                    <a:pt x="14805" y="0"/>
                  </a:lnTo>
                  <a:lnTo>
                    <a:pt x="6866" y="0"/>
                  </a:lnTo>
                  <a:lnTo>
                    <a:pt x="6795" y="0"/>
                  </a:lnTo>
                  <a:cubicBezTo>
                    <a:pt x="2789" y="2057"/>
                    <a:pt x="0" y="7200"/>
                    <a:pt x="0" y="13091"/>
                  </a:cubicBezTo>
                  <a:cubicBezTo>
                    <a:pt x="0" y="20852"/>
                    <a:pt x="4864" y="21600"/>
                    <a:pt x="10800" y="21600"/>
                  </a:cubicBezTo>
                  <a:cubicBezTo>
                    <a:pt x="16736" y="21600"/>
                    <a:pt x="21600" y="20945"/>
                    <a:pt x="21600" y="13091"/>
                  </a:cubicBezTo>
                  <a:cubicBezTo>
                    <a:pt x="21600" y="7200"/>
                    <a:pt x="18811" y="2057"/>
                    <a:pt x="14805" y="0"/>
                  </a:cubicBezTo>
                  <a:close/>
                  <a:moveTo>
                    <a:pt x="13732" y="12810"/>
                  </a:moveTo>
                  <a:cubicBezTo>
                    <a:pt x="13589" y="14494"/>
                    <a:pt x="12517" y="15522"/>
                    <a:pt x="11515" y="15709"/>
                  </a:cubicBezTo>
                  <a:lnTo>
                    <a:pt x="11515" y="17486"/>
                  </a:lnTo>
                  <a:lnTo>
                    <a:pt x="10228" y="17486"/>
                  </a:lnTo>
                  <a:lnTo>
                    <a:pt x="10228" y="15803"/>
                  </a:lnTo>
                  <a:cubicBezTo>
                    <a:pt x="10228" y="15803"/>
                    <a:pt x="8726" y="15709"/>
                    <a:pt x="7868" y="14961"/>
                  </a:cubicBezTo>
                  <a:lnTo>
                    <a:pt x="8368" y="12904"/>
                  </a:lnTo>
                  <a:cubicBezTo>
                    <a:pt x="8368" y="12904"/>
                    <a:pt x="8940" y="13371"/>
                    <a:pt x="9656" y="13558"/>
                  </a:cubicBezTo>
                  <a:cubicBezTo>
                    <a:pt x="10371" y="13745"/>
                    <a:pt x="11587" y="13652"/>
                    <a:pt x="11730" y="12810"/>
                  </a:cubicBezTo>
                  <a:cubicBezTo>
                    <a:pt x="11873" y="11969"/>
                    <a:pt x="11444" y="11688"/>
                    <a:pt x="10585" y="11314"/>
                  </a:cubicBezTo>
                  <a:cubicBezTo>
                    <a:pt x="9727" y="11034"/>
                    <a:pt x="8225" y="10099"/>
                    <a:pt x="8082" y="8509"/>
                  </a:cubicBezTo>
                  <a:cubicBezTo>
                    <a:pt x="7939" y="6826"/>
                    <a:pt x="8511" y="5610"/>
                    <a:pt x="10228" y="5143"/>
                  </a:cubicBezTo>
                  <a:lnTo>
                    <a:pt x="10228" y="3366"/>
                  </a:lnTo>
                  <a:lnTo>
                    <a:pt x="11587" y="3366"/>
                  </a:lnTo>
                  <a:lnTo>
                    <a:pt x="11587" y="4862"/>
                  </a:lnTo>
                  <a:cubicBezTo>
                    <a:pt x="11587" y="4862"/>
                    <a:pt x="12946" y="4956"/>
                    <a:pt x="13446" y="5423"/>
                  </a:cubicBezTo>
                  <a:lnTo>
                    <a:pt x="13089" y="7294"/>
                  </a:lnTo>
                  <a:cubicBezTo>
                    <a:pt x="13089" y="7294"/>
                    <a:pt x="11801" y="6732"/>
                    <a:pt x="10943" y="6826"/>
                  </a:cubicBezTo>
                  <a:cubicBezTo>
                    <a:pt x="10085" y="6919"/>
                    <a:pt x="10013" y="8042"/>
                    <a:pt x="10657" y="8603"/>
                  </a:cubicBezTo>
                  <a:cubicBezTo>
                    <a:pt x="11372" y="9257"/>
                    <a:pt x="12517" y="9631"/>
                    <a:pt x="12874" y="9912"/>
                  </a:cubicBezTo>
                  <a:cubicBezTo>
                    <a:pt x="13089" y="10286"/>
                    <a:pt x="13875" y="11127"/>
                    <a:pt x="13732" y="1281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432" name="Grupo"/>
          <p:cNvGrpSpPr/>
          <p:nvPr/>
        </p:nvGrpSpPr>
        <p:grpSpPr>
          <a:xfrm>
            <a:off x="7656632" y="7008660"/>
            <a:ext cx="315125" cy="389120"/>
            <a:chOff x="0" y="0"/>
            <a:chExt cx="313691" cy="387350"/>
          </a:xfrm>
          <a:solidFill>
            <a:schemeClr val="bg1"/>
          </a:solidFill>
        </p:grpSpPr>
        <p:sp>
          <p:nvSpPr>
            <p:cNvPr id="433" name="Figura"/>
            <p:cNvSpPr/>
            <p:nvPr/>
          </p:nvSpPr>
          <p:spPr>
            <a:xfrm>
              <a:off x="0" y="203200"/>
              <a:ext cx="313692" cy="184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16723" y="298"/>
                  </a:moveTo>
                  <a:cubicBezTo>
                    <a:pt x="16636" y="447"/>
                    <a:pt x="16548" y="447"/>
                    <a:pt x="16548" y="596"/>
                  </a:cubicBezTo>
                  <a:cubicBezTo>
                    <a:pt x="16461" y="745"/>
                    <a:pt x="16374" y="745"/>
                    <a:pt x="16287" y="894"/>
                  </a:cubicBezTo>
                  <a:cubicBezTo>
                    <a:pt x="16113" y="1043"/>
                    <a:pt x="15939" y="1341"/>
                    <a:pt x="15765" y="1490"/>
                  </a:cubicBezTo>
                  <a:lnTo>
                    <a:pt x="12368" y="13407"/>
                  </a:lnTo>
                  <a:lnTo>
                    <a:pt x="11671" y="6554"/>
                  </a:lnTo>
                  <a:lnTo>
                    <a:pt x="12716" y="3724"/>
                  </a:lnTo>
                  <a:cubicBezTo>
                    <a:pt x="12629" y="3724"/>
                    <a:pt x="12455" y="3873"/>
                    <a:pt x="12368" y="3873"/>
                  </a:cubicBezTo>
                  <a:cubicBezTo>
                    <a:pt x="12019" y="4022"/>
                    <a:pt x="11758" y="4022"/>
                    <a:pt x="11410" y="4022"/>
                  </a:cubicBezTo>
                  <a:cubicBezTo>
                    <a:pt x="11236" y="4022"/>
                    <a:pt x="11061" y="4022"/>
                    <a:pt x="10887" y="4022"/>
                  </a:cubicBezTo>
                  <a:cubicBezTo>
                    <a:pt x="10190" y="4022"/>
                    <a:pt x="9494" y="3873"/>
                    <a:pt x="8884" y="3575"/>
                  </a:cubicBezTo>
                  <a:lnTo>
                    <a:pt x="9929" y="6406"/>
                  </a:lnTo>
                  <a:lnTo>
                    <a:pt x="9319" y="13407"/>
                  </a:lnTo>
                  <a:lnTo>
                    <a:pt x="5574" y="745"/>
                  </a:lnTo>
                  <a:cubicBezTo>
                    <a:pt x="5400" y="447"/>
                    <a:pt x="5226" y="298"/>
                    <a:pt x="5052" y="0"/>
                  </a:cubicBezTo>
                  <a:lnTo>
                    <a:pt x="4965" y="149"/>
                  </a:lnTo>
                  <a:cubicBezTo>
                    <a:pt x="-87" y="7597"/>
                    <a:pt x="0" y="20557"/>
                    <a:pt x="0" y="21153"/>
                  </a:cubicBezTo>
                  <a:lnTo>
                    <a:pt x="0" y="21600"/>
                  </a:lnTo>
                  <a:lnTo>
                    <a:pt x="21513" y="21600"/>
                  </a:lnTo>
                  <a:lnTo>
                    <a:pt x="21513" y="21153"/>
                  </a:lnTo>
                  <a:cubicBezTo>
                    <a:pt x="21078" y="6257"/>
                    <a:pt x="17507" y="1341"/>
                    <a:pt x="16723" y="298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34" name="Figura"/>
            <p:cNvSpPr/>
            <p:nvPr/>
          </p:nvSpPr>
          <p:spPr>
            <a:xfrm>
              <a:off x="38099" y="-1"/>
              <a:ext cx="236222" cy="2362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77" y="0"/>
                    <a:pt x="0" y="4877"/>
                    <a:pt x="0" y="10800"/>
                  </a:cubicBezTo>
                  <a:cubicBezTo>
                    <a:pt x="0" y="16723"/>
                    <a:pt x="4877" y="21600"/>
                    <a:pt x="10800" y="21600"/>
                  </a:cubicBezTo>
                  <a:cubicBezTo>
                    <a:pt x="16723" y="21600"/>
                    <a:pt x="21600" y="16723"/>
                    <a:pt x="21600" y="10800"/>
                  </a:cubicBezTo>
                  <a:cubicBezTo>
                    <a:pt x="21600" y="4877"/>
                    <a:pt x="16723" y="0"/>
                    <a:pt x="10800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435" name="Figura"/>
          <p:cNvSpPr/>
          <p:nvPr/>
        </p:nvSpPr>
        <p:spPr>
          <a:xfrm>
            <a:off x="8473144" y="7008658"/>
            <a:ext cx="284516" cy="37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5" h="21600" extrusionOk="0">
                <a:moveTo>
                  <a:pt x="19094" y="14033"/>
                </a:moveTo>
                <a:cubicBezTo>
                  <a:pt x="19673" y="11976"/>
                  <a:pt x="20155" y="9404"/>
                  <a:pt x="19866" y="7567"/>
                </a:cubicBezTo>
                <a:cubicBezTo>
                  <a:pt x="19769" y="7273"/>
                  <a:pt x="19769" y="7053"/>
                  <a:pt x="19673" y="6759"/>
                </a:cubicBezTo>
                <a:cubicBezTo>
                  <a:pt x="19673" y="6539"/>
                  <a:pt x="19673" y="6318"/>
                  <a:pt x="19576" y="6098"/>
                </a:cubicBezTo>
                <a:cubicBezTo>
                  <a:pt x="19384" y="5290"/>
                  <a:pt x="19094" y="4555"/>
                  <a:pt x="18612" y="3820"/>
                </a:cubicBezTo>
                <a:cubicBezTo>
                  <a:pt x="17937" y="2571"/>
                  <a:pt x="17069" y="1690"/>
                  <a:pt x="15816" y="1176"/>
                </a:cubicBezTo>
                <a:cubicBezTo>
                  <a:pt x="14562" y="441"/>
                  <a:pt x="13019" y="0"/>
                  <a:pt x="11284" y="0"/>
                </a:cubicBezTo>
                <a:cubicBezTo>
                  <a:pt x="10416" y="0"/>
                  <a:pt x="9548" y="73"/>
                  <a:pt x="8776" y="294"/>
                </a:cubicBezTo>
                <a:cubicBezTo>
                  <a:pt x="6366" y="661"/>
                  <a:pt x="5209" y="1837"/>
                  <a:pt x="4823" y="2204"/>
                </a:cubicBezTo>
                <a:cubicBezTo>
                  <a:pt x="4437" y="2571"/>
                  <a:pt x="4148" y="3086"/>
                  <a:pt x="3859" y="3527"/>
                </a:cubicBezTo>
                <a:cubicBezTo>
                  <a:pt x="3569" y="3967"/>
                  <a:pt x="3473" y="4335"/>
                  <a:pt x="3280" y="4776"/>
                </a:cubicBezTo>
                <a:cubicBezTo>
                  <a:pt x="2894" y="5804"/>
                  <a:pt x="2701" y="6980"/>
                  <a:pt x="2412" y="8155"/>
                </a:cubicBezTo>
                <a:cubicBezTo>
                  <a:pt x="1930" y="10065"/>
                  <a:pt x="1544" y="12122"/>
                  <a:pt x="580" y="13812"/>
                </a:cubicBezTo>
                <a:cubicBezTo>
                  <a:pt x="580" y="13886"/>
                  <a:pt x="580" y="13959"/>
                  <a:pt x="580" y="13959"/>
                </a:cubicBezTo>
                <a:cubicBezTo>
                  <a:pt x="580" y="14033"/>
                  <a:pt x="676" y="14033"/>
                  <a:pt x="773" y="14033"/>
                </a:cubicBezTo>
                <a:cubicBezTo>
                  <a:pt x="1737" y="13886"/>
                  <a:pt x="2509" y="13739"/>
                  <a:pt x="3087" y="13224"/>
                </a:cubicBezTo>
                <a:cubicBezTo>
                  <a:pt x="2605" y="14180"/>
                  <a:pt x="869" y="14841"/>
                  <a:pt x="773" y="14841"/>
                </a:cubicBezTo>
                <a:cubicBezTo>
                  <a:pt x="676" y="14841"/>
                  <a:pt x="676" y="14914"/>
                  <a:pt x="676" y="14988"/>
                </a:cubicBezTo>
                <a:cubicBezTo>
                  <a:pt x="676" y="15061"/>
                  <a:pt x="676" y="15061"/>
                  <a:pt x="773" y="15135"/>
                </a:cubicBezTo>
                <a:cubicBezTo>
                  <a:pt x="773" y="15135"/>
                  <a:pt x="1159" y="15282"/>
                  <a:pt x="1641" y="15502"/>
                </a:cubicBezTo>
                <a:cubicBezTo>
                  <a:pt x="-95" y="18294"/>
                  <a:pt x="1" y="21159"/>
                  <a:pt x="1" y="21380"/>
                </a:cubicBezTo>
                <a:lnTo>
                  <a:pt x="1" y="21600"/>
                </a:lnTo>
                <a:lnTo>
                  <a:pt x="21505" y="21600"/>
                </a:lnTo>
                <a:lnTo>
                  <a:pt x="21505" y="21380"/>
                </a:lnTo>
                <a:cubicBezTo>
                  <a:pt x="21505" y="17706"/>
                  <a:pt x="20251" y="15429"/>
                  <a:pt x="19094" y="14033"/>
                </a:cubicBezTo>
                <a:close/>
                <a:moveTo>
                  <a:pt x="16491" y="14327"/>
                </a:moveTo>
                <a:cubicBezTo>
                  <a:pt x="16394" y="14473"/>
                  <a:pt x="13887" y="15649"/>
                  <a:pt x="13887" y="15649"/>
                </a:cubicBezTo>
                <a:lnTo>
                  <a:pt x="15141" y="16898"/>
                </a:lnTo>
                <a:lnTo>
                  <a:pt x="11284" y="19176"/>
                </a:lnTo>
                <a:lnTo>
                  <a:pt x="11284" y="19176"/>
                </a:lnTo>
                <a:lnTo>
                  <a:pt x="11284" y="19176"/>
                </a:lnTo>
                <a:lnTo>
                  <a:pt x="11284" y="19176"/>
                </a:lnTo>
                <a:lnTo>
                  <a:pt x="11284" y="19176"/>
                </a:lnTo>
                <a:lnTo>
                  <a:pt x="7426" y="16898"/>
                </a:lnTo>
                <a:lnTo>
                  <a:pt x="8680" y="15649"/>
                </a:lnTo>
                <a:cubicBezTo>
                  <a:pt x="8680" y="15649"/>
                  <a:pt x="6173" y="14400"/>
                  <a:pt x="6076" y="14327"/>
                </a:cubicBezTo>
                <a:cubicBezTo>
                  <a:pt x="5884" y="14106"/>
                  <a:pt x="7234" y="13151"/>
                  <a:pt x="7234" y="13151"/>
                </a:cubicBezTo>
                <a:lnTo>
                  <a:pt x="11380" y="19249"/>
                </a:lnTo>
                <a:lnTo>
                  <a:pt x="15526" y="13151"/>
                </a:lnTo>
                <a:cubicBezTo>
                  <a:pt x="15430" y="13151"/>
                  <a:pt x="16780" y="14106"/>
                  <a:pt x="16491" y="14327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36" name="Figura"/>
          <p:cNvSpPr/>
          <p:nvPr/>
        </p:nvSpPr>
        <p:spPr>
          <a:xfrm>
            <a:off x="2298271" y="7072450"/>
            <a:ext cx="128857" cy="343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06" y="1365"/>
                </a:moveTo>
                <a:cubicBezTo>
                  <a:pt x="10265" y="1686"/>
                  <a:pt x="2139" y="3132"/>
                  <a:pt x="1925" y="6584"/>
                </a:cubicBezTo>
                <a:cubicBezTo>
                  <a:pt x="1497" y="10519"/>
                  <a:pt x="10265" y="11643"/>
                  <a:pt x="18606" y="12366"/>
                </a:cubicBezTo>
                <a:lnTo>
                  <a:pt x="18606" y="16702"/>
                </a:lnTo>
                <a:cubicBezTo>
                  <a:pt x="14329" y="15979"/>
                  <a:pt x="14329" y="14132"/>
                  <a:pt x="14329" y="14132"/>
                </a:cubicBezTo>
                <a:lnTo>
                  <a:pt x="0" y="14775"/>
                </a:lnTo>
                <a:cubicBezTo>
                  <a:pt x="1069" y="18549"/>
                  <a:pt x="9838" y="19914"/>
                  <a:pt x="18606" y="20155"/>
                </a:cubicBezTo>
                <a:lnTo>
                  <a:pt x="18606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8606" y="0"/>
                </a:lnTo>
                <a:lnTo>
                  <a:pt x="18606" y="1365"/>
                </a:lnTo>
                <a:close/>
                <a:moveTo>
                  <a:pt x="18606" y="7628"/>
                </a:moveTo>
                <a:cubicBezTo>
                  <a:pt x="18392" y="7548"/>
                  <a:pt x="17964" y="7548"/>
                  <a:pt x="17750" y="7468"/>
                </a:cubicBezTo>
                <a:cubicBezTo>
                  <a:pt x="14115" y="6745"/>
                  <a:pt x="14543" y="5300"/>
                  <a:pt x="18606" y="4738"/>
                </a:cubicBezTo>
                <a:lnTo>
                  <a:pt x="18606" y="7628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37" name="Figura"/>
          <p:cNvSpPr/>
          <p:nvPr/>
        </p:nvSpPr>
        <p:spPr>
          <a:xfrm>
            <a:off x="2438609" y="7072450"/>
            <a:ext cx="127495" cy="344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8935" h="21600" extrusionOk="0">
                <a:moveTo>
                  <a:pt x="15537" y="10960"/>
                </a:moveTo>
                <a:cubicBezTo>
                  <a:pt x="11747" y="9520"/>
                  <a:pt x="6632" y="8880"/>
                  <a:pt x="2274" y="8480"/>
                </a:cubicBezTo>
                <a:lnTo>
                  <a:pt x="2274" y="4960"/>
                </a:lnTo>
                <a:cubicBezTo>
                  <a:pt x="4926" y="5520"/>
                  <a:pt x="5305" y="6560"/>
                  <a:pt x="5305" y="6560"/>
                </a:cubicBezTo>
                <a:lnTo>
                  <a:pt x="17621" y="5680"/>
                </a:lnTo>
                <a:cubicBezTo>
                  <a:pt x="16295" y="3280"/>
                  <a:pt x="10232" y="1680"/>
                  <a:pt x="2084" y="1360"/>
                </a:cubicBezTo>
                <a:lnTo>
                  <a:pt x="2084" y="0"/>
                </a:lnTo>
                <a:lnTo>
                  <a:pt x="0" y="0"/>
                </a:lnTo>
                <a:lnTo>
                  <a:pt x="0" y="21600"/>
                </a:lnTo>
                <a:lnTo>
                  <a:pt x="2084" y="21600"/>
                </a:lnTo>
                <a:lnTo>
                  <a:pt x="2084" y="20080"/>
                </a:lnTo>
                <a:cubicBezTo>
                  <a:pt x="6442" y="19920"/>
                  <a:pt x="10232" y="19440"/>
                  <a:pt x="12316" y="18880"/>
                </a:cubicBezTo>
                <a:cubicBezTo>
                  <a:pt x="18947" y="17280"/>
                  <a:pt x="21600" y="13280"/>
                  <a:pt x="15537" y="10960"/>
                </a:cubicBezTo>
                <a:close/>
                <a:moveTo>
                  <a:pt x="2084" y="16880"/>
                </a:moveTo>
                <a:lnTo>
                  <a:pt x="2084" y="13120"/>
                </a:lnTo>
                <a:cubicBezTo>
                  <a:pt x="5116" y="13600"/>
                  <a:pt x="6253" y="14000"/>
                  <a:pt x="6632" y="14720"/>
                </a:cubicBezTo>
                <a:cubicBezTo>
                  <a:pt x="7200" y="15520"/>
                  <a:pt x="5874" y="16480"/>
                  <a:pt x="2084" y="1688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38" name="Figura"/>
          <p:cNvSpPr/>
          <p:nvPr/>
        </p:nvSpPr>
        <p:spPr>
          <a:xfrm>
            <a:off x="2285513" y="4240173"/>
            <a:ext cx="358833" cy="100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3" h="21600" extrusionOk="0">
                <a:moveTo>
                  <a:pt x="21217" y="0"/>
                </a:moveTo>
                <a:lnTo>
                  <a:pt x="19149" y="0"/>
                </a:lnTo>
                <a:cubicBezTo>
                  <a:pt x="18996" y="0"/>
                  <a:pt x="18843" y="547"/>
                  <a:pt x="18843" y="1094"/>
                </a:cubicBezTo>
                <a:lnTo>
                  <a:pt x="18843" y="11757"/>
                </a:lnTo>
                <a:lnTo>
                  <a:pt x="2681" y="11757"/>
                </a:lnTo>
                <a:lnTo>
                  <a:pt x="2681" y="1367"/>
                </a:lnTo>
                <a:cubicBezTo>
                  <a:pt x="2681" y="820"/>
                  <a:pt x="2528" y="273"/>
                  <a:pt x="2374" y="273"/>
                </a:cubicBezTo>
                <a:lnTo>
                  <a:pt x="306" y="273"/>
                </a:lnTo>
                <a:cubicBezTo>
                  <a:pt x="153" y="273"/>
                  <a:pt x="0" y="820"/>
                  <a:pt x="0" y="1367"/>
                </a:cubicBezTo>
                <a:lnTo>
                  <a:pt x="0" y="20506"/>
                </a:lnTo>
                <a:cubicBezTo>
                  <a:pt x="0" y="21053"/>
                  <a:pt x="153" y="21600"/>
                  <a:pt x="306" y="21600"/>
                </a:cubicBezTo>
                <a:lnTo>
                  <a:pt x="21217" y="21600"/>
                </a:lnTo>
                <a:cubicBezTo>
                  <a:pt x="21370" y="21600"/>
                  <a:pt x="21523" y="21053"/>
                  <a:pt x="21523" y="20506"/>
                </a:cubicBezTo>
                <a:lnTo>
                  <a:pt x="21523" y="1367"/>
                </a:lnTo>
                <a:cubicBezTo>
                  <a:pt x="21600" y="547"/>
                  <a:pt x="21447" y="0"/>
                  <a:pt x="21217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39" name="Figura"/>
          <p:cNvSpPr/>
          <p:nvPr/>
        </p:nvSpPr>
        <p:spPr>
          <a:xfrm>
            <a:off x="2400336" y="3972255"/>
            <a:ext cx="120175" cy="421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7" h="21600" extrusionOk="0">
                <a:moveTo>
                  <a:pt x="1181" y="21600"/>
                </a:moveTo>
                <a:lnTo>
                  <a:pt x="20280" y="21600"/>
                </a:lnTo>
                <a:cubicBezTo>
                  <a:pt x="20962" y="21600"/>
                  <a:pt x="21417" y="20291"/>
                  <a:pt x="21417" y="18327"/>
                </a:cubicBezTo>
                <a:lnTo>
                  <a:pt x="21417" y="3273"/>
                </a:lnTo>
                <a:cubicBezTo>
                  <a:pt x="21417" y="1309"/>
                  <a:pt x="20962" y="0"/>
                  <a:pt x="20280" y="0"/>
                </a:cubicBezTo>
                <a:lnTo>
                  <a:pt x="1181" y="0"/>
                </a:lnTo>
                <a:cubicBezTo>
                  <a:pt x="499" y="0"/>
                  <a:pt x="44" y="1309"/>
                  <a:pt x="44" y="3273"/>
                </a:cubicBezTo>
                <a:lnTo>
                  <a:pt x="44" y="18327"/>
                </a:lnTo>
                <a:cubicBezTo>
                  <a:pt x="-183" y="20291"/>
                  <a:pt x="499" y="21600"/>
                  <a:pt x="1181" y="2160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40" name="Figura"/>
          <p:cNvSpPr/>
          <p:nvPr/>
        </p:nvSpPr>
        <p:spPr>
          <a:xfrm>
            <a:off x="2323787" y="4023288"/>
            <a:ext cx="275339" cy="228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93" h="21450" extrusionOk="0">
                <a:moveTo>
                  <a:pt x="4829" y="14160"/>
                </a:moveTo>
                <a:lnTo>
                  <a:pt x="9618" y="21000"/>
                </a:lnTo>
                <a:cubicBezTo>
                  <a:pt x="10009" y="21600"/>
                  <a:pt x="10987" y="21600"/>
                  <a:pt x="11378" y="21000"/>
                </a:cubicBezTo>
                <a:lnTo>
                  <a:pt x="16167" y="14160"/>
                </a:lnTo>
                <a:lnTo>
                  <a:pt x="20956" y="7320"/>
                </a:lnTo>
                <a:cubicBezTo>
                  <a:pt x="21347" y="6720"/>
                  <a:pt x="20858" y="6120"/>
                  <a:pt x="20076" y="6120"/>
                </a:cubicBezTo>
                <a:lnTo>
                  <a:pt x="15092" y="6120"/>
                </a:lnTo>
                <a:lnTo>
                  <a:pt x="15092" y="480"/>
                </a:lnTo>
                <a:cubicBezTo>
                  <a:pt x="15092" y="240"/>
                  <a:pt x="14896" y="0"/>
                  <a:pt x="14701" y="0"/>
                </a:cubicBezTo>
                <a:lnTo>
                  <a:pt x="6295" y="0"/>
                </a:lnTo>
                <a:cubicBezTo>
                  <a:pt x="6100" y="0"/>
                  <a:pt x="5904" y="240"/>
                  <a:pt x="5904" y="480"/>
                </a:cubicBezTo>
                <a:lnTo>
                  <a:pt x="5904" y="6120"/>
                </a:lnTo>
                <a:lnTo>
                  <a:pt x="1018" y="6120"/>
                </a:lnTo>
                <a:cubicBezTo>
                  <a:pt x="236" y="6120"/>
                  <a:pt x="-253" y="6840"/>
                  <a:pt x="138" y="7320"/>
                </a:cubicBezTo>
                <a:lnTo>
                  <a:pt x="4829" y="1416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41" name="Figura"/>
          <p:cNvSpPr/>
          <p:nvPr/>
        </p:nvSpPr>
        <p:spPr>
          <a:xfrm>
            <a:off x="7618357" y="3206775"/>
            <a:ext cx="400602" cy="380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880" y="0"/>
                </a:moveTo>
                <a:lnTo>
                  <a:pt x="1720" y="0"/>
                </a:lnTo>
                <a:cubicBezTo>
                  <a:pt x="757" y="0"/>
                  <a:pt x="0" y="797"/>
                  <a:pt x="0" y="1812"/>
                </a:cubicBezTo>
                <a:lnTo>
                  <a:pt x="0" y="19788"/>
                </a:lnTo>
                <a:cubicBezTo>
                  <a:pt x="0" y="20803"/>
                  <a:pt x="757" y="21600"/>
                  <a:pt x="1720" y="21600"/>
                </a:cubicBezTo>
                <a:lnTo>
                  <a:pt x="19880" y="21600"/>
                </a:lnTo>
                <a:cubicBezTo>
                  <a:pt x="20843" y="21600"/>
                  <a:pt x="21600" y="20803"/>
                  <a:pt x="21600" y="19788"/>
                </a:cubicBezTo>
                <a:lnTo>
                  <a:pt x="21600" y="1812"/>
                </a:lnTo>
                <a:cubicBezTo>
                  <a:pt x="21531" y="797"/>
                  <a:pt x="20775" y="0"/>
                  <a:pt x="19880" y="0"/>
                </a:cubicBezTo>
                <a:close/>
                <a:moveTo>
                  <a:pt x="16441" y="1305"/>
                </a:moveTo>
                <a:lnTo>
                  <a:pt x="16441" y="10365"/>
                </a:lnTo>
                <a:lnTo>
                  <a:pt x="5090" y="10365"/>
                </a:lnTo>
                <a:lnTo>
                  <a:pt x="5090" y="1305"/>
                </a:lnTo>
                <a:lnTo>
                  <a:pt x="16441" y="1305"/>
                </a:lnTo>
                <a:close/>
                <a:moveTo>
                  <a:pt x="4059" y="18846"/>
                </a:moveTo>
                <a:lnTo>
                  <a:pt x="963" y="18846"/>
                </a:lnTo>
                <a:lnTo>
                  <a:pt x="963" y="15584"/>
                </a:lnTo>
                <a:lnTo>
                  <a:pt x="4059" y="15584"/>
                </a:lnTo>
                <a:lnTo>
                  <a:pt x="4059" y="18846"/>
                </a:lnTo>
                <a:close/>
                <a:moveTo>
                  <a:pt x="4059" y="12322"/>
                </a:moveTo>
                <a:lnTo>
                  <a:pt x="963" y="12322"/>
                </a:lnTo>
                <a:lnTo>
                  <a:pt x="963" y="9060"/>
                </a:lnTo>
                <a:lnTo>
                  <a:pt x="4059" y="9060"/>
                </a:lnTo>
                <a:lnTo>
                  <a:pt x="4059" y="12322"/>
                </a:lnTo>
                <a:close/>
                <a:moveTo>
                  <a:pt x="4059" y="5799"/>
                </a:moveTo>
                <a:lnTo>
                  <a:pt x="963" y="5799"/>
                </a:lnTo>
                <a:lnTo>
                  <a:pt x="963" y="2537"/>
                </a:lnTo>
                <a:lnTo>
                  <a:pt x="4059" y="2537"/>
                </a:lnTo>
                <a:lnTo>
                  <a:pt x="4059" y="5799"/>
                </a:lnTo>
                <a:close/>
                <a:moveTo>
                  <a:pt x="5090" y="20295"/>
                </a:moveTo>
                <a:lnTo>
                  <a:pt x="5090" y="11235"/>
                </a:lnTo>
                <a:lnTo>
                  <a:pt x="16441" y="11235"/>
                </a:lnTo>
                <a:lnTo>
                  <a:pt x="16441" y="20295"/>
                </a:lnTo>
                <a:lnTo>
                  <a:pt x="5090" y="20295"/>
                </a:lnTo>
                <a:close/>
                <a:moveTo>
                  <a:pt x="20568" y="18846"/>
                </a:moveTo>
                <a:lnTo>
                  <a:pt x="17473" y="18846"/>
                </a:lnTo>
                <a:lnTo>
                  <a:pt x="17473" y="15584"/>
                </a:lnTo>
                <a:lnTo>
                  <a:pt x="20568" y="15584"/>
                </a:lnTo>
                <a:lnTo>
                  <a:pt x="20568" y="18846"/>
                </a:lnTo>
                <a:close/>
                <a:moveTo>
                  <a:pt x="20568" y="12322"/>
                </a:moveTo>
                <a:lnTo>
                  <a:pt x="17473" y="12322"/>
                </a:lnTo>
                <a:lnTo>
                  <a:pt x="17473" y="9060"/>
                </a:lnTo>
                <a:lnTo>
                  <a:pt x="20568" y="9060"/>
                </a:lnTo>
                <a:lnTo>
                  <a:pt x="20568" y="12322"/>
                </a:lnTo>
                <a:close/>
                <a:moveTo>
                  <a:pt x="20568" y="5799"/>
                </a:moveTo>
                <a:lnTo>
                  <a:pt x="17473" y="5799"/>
                </a:lnTo>
                <a:lnTo>
                  <a:pt x="17473" y="2537"/>
                </a:lnTo>
                <a:lnTo>
                  <a:pt x="20568" y="2537"/>
                </a:lnTo>
                <a:lnTo>
                  <a:pt x="20568" y="5799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42" name="Figura"/>
          <p:cNvSpPr/>
          <p:nvPr/>
        </p:nvSpPr>
        <p:spPr>
          <a:xfrm>
            <a:off x="4607469" y="5477700"/>
            <a:ext cx="322777" cy="4095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855" y="6325"/>
                </a:moveTo>
                <a:cubicBezTo>
                  <a:pt x="15538" y="6662"/>
                  <a:pt x="16307" y="6864"/>
                  <a:pt x="17246" y="6864"/>
                </a:cubicBezTo>
                <a:cubicBezTo>
                  <a:pt x="19636" y="6864"/>
                  <a:pt x="21600" y="5316"/>
                  <a:pt x="21600" y="3432"/>
                </a:cubicBezTo>
                <a:cubicBezTo>
                  <a:pt x="21600" y="1548"/>
                  <a:pt x="19636" y="0"/>
                  <a:pt x="17246" y="0"/>
                </a:cubicBezTo>
                <a:cubicBezTo>
                  <a:pt x="14855" y="0"/>
                  <a:pt x="12892" y="1548"/>
                  <a:pt x="12892" y="3432"/>
                </a:cubicBezTo>
                <a:cubicBezTo>
                  <a:pt x="12892" y="3768"/>
                  <a:pt x="12977" y="4037"/>
                  <a:pt x="13062" y="4374"/>
                </a:cubicBezTo>
                <a:lnTo>
                  <a:pt x="10501" y="5854"/>
                </a:lnTo>
                <a:lnTo>
                  <a:pt x="6403" y="8142"/>
                </a:lnTo>
                <a:cubicBezTo>
                  <a:pt x="5806" y="7873"/>
                  <a:pt x="5123" y="7738"/>
                  <a:pt x="4354" y="7738"/>
                </a:cubicBezTo>
                <a:cubicBezTo>
                  <a:pt x="1964" y="7738"/>
                  <a:pt x="0" y="9286"/>
                  <a:pt x="0" y="11170"/>
                </a:cubicBezTo>
                <a:cubicBezTo>
                  <a:pt x="0" y="13054"/>
                  <a:pt x="1964" y="14602"/>
                  <a:pt x="4354" y="14602"/>
                </a:cubicBezTo>
                <a:cubicBezTo>
                  <a:pt x="5379" y="14602"/>
                  <a:pt x="6318" y="14333"/>
                  <a:pt x="7086" y="13862"/>
                </a:cubicBezTo>
                <a:lnTo>
                  <a:pt x="10501" y="15746"/>
                </a:lnTo>
                <a:lnTo>
                  <a:pt x="13062" y="17226"/>
                </a:lnTo>
                <a:cubicBezTo>
                  <a:pt x="12977" y="17495"/>
                  <a:pt x="12892" y="17832"/>
                  <a:pt x="12892" y="18168"/>
                </a:cubicBezTo>
                <a:cubicBezTo>
                  <a:pt x="12892" y="20052"/>
                  <a:pt x="14855" y="21600"/>
                  <a:pt x="17246" y="21600"/>
                </a:cubicBezTo>
                <a:cubicBezTo>
                  <a:pt x="19636" y="21600"/>
                  <a:pt x="21600" y="20052"/>
                  <a:pt x="21600" y="18168"/>
                </a:cubicBezTo>
                <a:cubicBezTo>
                  <a:pt x="21600" y="16284"/>
                  <a:pt x="19636" y="14736"/>
                  <a:pt x="17246" y="14736"/>
                </a:cubicBezTo>
                <a:cubicBezTo>
                  <a:pt x="16392" y="14736"/>
                  <a:pt x="15538" y="14938"/>
                  <a:pt x="14855" y="15275"/>
                </a:cubicBezTo>
                <a:lnTo>
                  <a:pt x="11184" y="13189"/>
                </a:lnTo>
                <a:lnTo>
                  <a:pt x="8623" y="11776"/>
                </a:lnTo>
                <a:cubicBezTo>
                  <a:pt x="8623" y="11574"/>
                  <a:pt x="8708" y="11439"/>
                  <a:pt x="8708" y="11237"/>
                </a:cubicBezTo>
                <a:cubicBezTo>
                  <a:pt x="8708" y="10834"/>
                  <a:pt x="8623" y="10430"/>
                  <a:pt x="8452" y="10026"/>
                </a:cubicBezTo>
                <a:lnTo>
                  <a:pt x="11184" y="8479"/>
                </a:lnTo>
                <a:lnTo>
                  <a:pt x="14855" y="6325"/>
                </a:lnTo>
                <a:close/>
                <a:moveTo>
                  <a:pt x="8452" y="12247"/>
                </a:moveTo>
                <a:lnTo>
                  <a:pt x="10843" y="13593"/>
                </a:lnTo>
                <a:lnTo>
                  <a:pt x="14343" y="15544"/>
                </a:lnTo>
                <a:cubicBezTo>
                  <a:pt x="13916" y="15880"/>
                  <a:pt x="13575" y="16217"/>
                  <a:pt x="13319" y="16688"/>
                </a:cubicBezTo>
                <a:lnTo>
                  <a:pt x="10843" y="15275"/>
                </a:lnTo>
                <a:lnTo>
                  <a:pt x="7598" y="13458"/>
                </a:lnTo>
                <a:cubicBezTo>
                  <a:pt x="7940" y="13121"/>
                  <a:pt x="8281" y="12718"/>
                  <a:pt x="8452" y="12247"/>
                </a:cubicBezTo>
                <a:close/>
                <a:moveTo>
                  <a:pt x="8111" y="9488"/>
                </a:moveTo>
                <a:cubicBezTo>
                  <a:pt x="7855" y="9084"/>
                  <a:pt x="7428" y="8680"/>
                  <a:pt x="6915" y="8411"/>
                </a:cubicBezTo>
                <a:lnTo>
                  <a:pt x="10757" y="6258"/>
                </a:lnTo>
                <a:lnTo>
                  <a:pt x="13233" y="4845"/>
                </a:lnTo>
                <a:cubicBezTo>
                  <a:pt x="13489" y="5249"/>
                  <a:pt x="13831" y="5652"/>
                  <a:pt x="14258" y="5989"/>
                </a:cubicBezTo>
                <a:lnTo>
                  <a:pt x="10757" y="7940"/>
                </a:lnTo>
                <a:lnTo>
                  <a:pt x="8111" y="9488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443" name="Grupo"/>
          <p:cNvGrpSpPr/>
          <p:nvPr/>
        </p:nvGrpSpPr>
        <p:grpSpPr>
          <a:xfrm>
            <a:off x="2999962" y="3972256"/>
            <a:ext cx="434739" cy="406183"/>
            <a:chOff x="0" y="0"/>
            <a:chExt cx="432762" cy="404336"/>
          </a:xfrm>
          <a:solidFill>
            <a:schemeClr val="bg1"/>
          </a:solidFill>
        </p:grpSpPr>
        <p:sp>
          <p:nvSpPr>
            <p:cNvPr id="444" name="Figura"/>
            <p:cNvSpPr/>
            <p:nvPr/>
          </p:nvSpPr>
          <p:spPr>
            <a:xfrm>
              <a:off x="0" y="0"/>
              <a:ext cx="432763" cy="404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34" h="21423" extrusionOk="0">
                  <a:moveTo>
                    <a:pt x="20434" y="5812"/>
                  </a:moveTo>
                  <a:cubicBezTo>
                    <a:pt x="19808" y="5677"/>
                    <a:pt x="19119" y="6081"/>
                    <a:pt x="18994" y="6754"/>
                  </a:cubicBezTo>
                  <a:lnTo>
                    <a:pt x="17617" y="13281"/>
                  </a:lnTo>
                  <a:lnTo>
                    <a:pt x="7161" y="13146"/>
                  </a:lnTo>
                  <a:lnTo>
                    <a:pt x="4657" y="2313"/>
                  </a:lnTo>
                  <a:cubicBezTo>
                    <a:pt x="4594" y="1976"/>
                    <a:pt x="4344" y="1640"/>
                    <a:pt x="4093" y="1505"/>
                  </a:cubicBezTo>
                  <a:lnTo>
                    <a:pt x="1777" y="159"/>
                  </a:lnTo>
                  <a:cubicBezTo>
                    <a:pt x="1213" y="-177"/>
                    <a:pt x="462" y="25"/>
                    <a:pt x="149" y="698"/>
                  </a:cubicBezTo>
                  <a:cubicBezTo>
                    <a:pt x="-164" y="1303"/>
                    <a:pt x="24" y="2111"/>
                    <a:pt x="650" y="2447"/>
                  </a:cubicBezTo>
                  <a:lnTo>
                    <a:pt x="2466" y="3524"/>
                  </a:lnTo>
                  <a:lnTo>
                    <a:pt x="5033" y="14559"/>
                  </a:lnTo>
                  <a:lnTo>
                    <a:pt x="3655" y="15703"/>
                  </a:lnTo>
                  <a:cubicBezTo>
                    <a:pt x="3467" y="15838"/>
                    <a:pt x="3405" y="16040"/>
                    <a:pt x="3405" y="16309"/>
                  </a:cubicBezTo>
                  <a:lnTo>
                    <a:pt x="3405" y="18126"/>
                  </a:lnTo>
                  <a:cubicBezTo>
                    <a:pt x="3405" y="18530"/>
                    <a:pt x="3718" y="18866"/>
                    <a:pt x="4093" y="18866"/>
                  </a:cubicBezTo>
                  <a:lnTo>
                    <a:pt x="6034" y="18866"/>
                  </a:lnTo>
                  <a:cubicBezTo>
                    <a:pt x="5784" y="19135"/>
                    <a:pt x="5596" y="19539"/>
                    <a:pt x="5596" y="19943"/>
                  </a:cubicBezTo>
                  <a:cubicBezTo>
                    <a:pt x="5596" y="20750"/>
                    <a:pt x="6222" y="21423"/>
                    <a:pt x="6973" y="21423"/>
                  </a:cubicBezTo>
                  <a:cubicBezTo>
                    <a:pt x="7725" y="21423"/>
                    <a:pt x="8351" y="20750"/>
                    <a:pt x="8351" y="19943"/>
                  </a:cubicBezTo>
                  <a:cubicBezTo>
                    <a:pt x="8351" y="19539"/>
                    <a:pt x="8163" y="19135"/>
                    <a:pt x="7913" y="18866"/>
                  </a:cubicBezTo>
                  <a:lnTo>
                    <a:pt x="16991" y="19001"/>
                  </a:lnTo>
                  <a:cubicBezTo>
                    <a:pt x="16803" y="19270"/>
                    <a:pt x="16678" y="19539"/>
                    <a:pt x="16678" y="19943"/>
                  </a:cubicBezTo>
                  <a:cubicBezTo>
                    <a:pt x="16678" y="20750"/>
                    <a:pt x="17304" y="21423"/>
                    <a:pt x="18055" y="21423"/>
                  </a:cubicBezTo>
                  <a:cubicBezTo>
                    <a:pt x="18806" y="21423"/>
                    <a:pt x="19433" y="20750"/>
                    <a:pt x="19433" y="19943"/>
                  </a:cubicBezTo>
                  <a:cubicBezTo>
                    <a:pt x="19433" y="19606"/>
                    <a:pt x="19307" y="19337"/>
                    <a:pt x="19182" y="19068"/>
                  </a:cubicBezTo>
                  <a:lnTo>
                    <a:pt x="20372" y="19068"/>
                  </a:lnTo>
                  <a:cubicBezTo>
                    <a:pt x="20372" y="19068"/>
                    <a:pt x="20372" y="19068"/>
                    <a:pt x="20372" y="19068"/>
                  </a:cubicBezTo>
                  <a:cubicBezTo>
                    <a:pt x="20747" y="19068"/>
                    <a:pt x="21060" y="18731"/>
                    <a:pt x="21060" y="18328"/>
                  </a:cubicBezTo>
                  <a:cubicBezTo>
                    <a:pt x="21060" y="17924"/>
                    <a:pt x="20747" y="17587"/>
                    <a:pt x="20372" y="17587"/>
                  </a:cubicBezTo>
                  <a:lnTo>
                    <a:pt x="4657" y="17453"/>
                  </a:lnTo>
                  <a:lnTo>
                    <a:pt x="4657" y="16713"/>
                  </a:lnTo>
                  <a:lnTo>
                    <a:pt x="5784" y="15771"/>
                  </a:lnTo>
                  <a:cubicBezTo>
                    <a:pt x="5909" y="15838"/>
                    <a:pt x="5972" y="15838"/>
                    <a:pt x="6097" y="15838"/>
                  </a:cubicBezTo>
                  <a:lnTo>
                    <a:pt x="18493" y="15973"/>
                  </a:lnTo>
                  <a:cubicBezTo>
                    <a:pt x="18493" y="15973"/>
                    <a:pt x="18493" y="15973"/>
                    <a:pt x="18493" y="15973"/>
                  </a:cubicBezTo>
                  <a:cubicBezTo>
                    <a:pt x="19057" y="15973"/>
                    <a:pt x="19558" y="15569"/>
                    <a:pt x="19683" y="14963"/>
                  </a:cubicBezTo>
                  <a:lnTo>
                    <a:pt x="21311" y="7427"/>
                  </a:lnTo>
                  <a:cubicBezTo>
                    <a:pt x="21436" y="6687"/>
                    <a:pt x="21060" y="6014"/>
                    <a:pt x="20434" y="5812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45" name="Figura"/>
            <p:cNvSpPr/>
            <p:nvPr/>
          </p:nvSpPr>
          <p:spPr>
            <a:xfrm>
              <a:off x="177800" y="38100"/>
              <a:ext cx="137938" cy="175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9" h="21369" extrusionOk="0">
                  <a:moveTo>
                    <a:pt x="19032" y="9720"/>
                  </a:moveTo>
                  <a:lnTo>
                    <a:pt x="15621" y="9720"/>
                  </a:lnTo>
                  <a:lnTo>
                    <a:pt x="15621" y="1697"/>
                  </a:lnTo>
                  <a:cubicBezTo>
                    <a:pt x="15621" y="771"/>
                    <a:pt x="14674" y="0"/>
                    <a:pt x="13537" y="0"/>
                  </a:cubicBezTo>
                  <a:lnTo>
                    <a:pt x="7095" y="0"/>
                  </a:lnTo>
                  <a:cubicBezTo>
                    <a:pt x="5958" y="0"/>
                    <a:pt x="5011" y="771"/>
                    <a:pt x="5011" y="1697"/>
                  </a:cubicBezTo>
                  <a:lnTo>
                    <a:pt x="5011" y="9720"/>
                  </a:lnTo>
                  <a:lnTo>
                    <a:pt x="1600" y="9720"/>
                  </a:lnTo>
                  <a:cubicBezTo>
                    <a:pt x="84" y="9720"/>
                    <a:pt x="-484" y="10491"/>
                    <a:pt x="463" y="11571"/>
                  </a:cubicBezTo>
                  <a:lnTo>
                    <a:pt x="2927" y="14349"/>
                  </a:lnTo>
                  <a:cubicBezTo>
                    <a:pt x="3874" y="15274"/>
                    <a:pt x="5200" y="16971"/>
                    <a:pt x="6148" y="17897"/>
                  </a:cubicBezTo>
                  <a:lnTo>
                    <a:pt x="8611" y="20674"/>
                  </a:lnTo>
                  <a:cubicBezTo>
                    <a:pt x="9558" y="21600"/>
                    <a:pt x="10884" y="21600"/>
                    <a:pt x="11832" y="20674"/>
                  </a:cubicBezTo>
                  <a:lnTo>
                    <a:pt x="14295" y="17897"/>
                  </a:lnTo>
                  <a:cubicBezTo>
                    <a:pt x="15242" y="16971"/>
                    <a:pt x="16569" y="15274"/>
                    <a:pt x="17516" y="14349"/>
                  </a:cubicBezTo>
                  <a:lnTo>
                    <a:pt x="19979" y="11571"/>
                  </a:lnTo>
                  <a:cubicBezTo>
                    <a:pt x="21116" y="10491"/>
                    <a:pt x="20548" y="9720"/>
                    <a:pt x="19032" y="972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446" name="Grupo"/>
          <p:cNvGrpSpPr/>
          <p:nvPr/>
        </p:nvGrpSpPr>
        <p:grpSpPr>
          <a:xfrm>
            <a:off x="7605599" y="4023288"/>
            <a:ext cx="474600" cy="257712"/>
            <a:chOff x="0" y="0"/>
            <a:chExt cx="472440" cy="256540"/>
          </a:xfrm>
          <a:solidFill>
            <a:schemeClr val="bg1"/>
          </a:solidFill>
        </p:grpSpPr>
        <p:grpSp>
          <p:nvGrpSpPr>
            <p:cNvPr id="447" name="Grupo"/>
            <p:cNvGrpSpPr/>
            <p:nvPr/>
          </p:nvGrpSpPr>
          <p:grpSpPr>
            <a:xfrm>
              <a:off x="38100" y="38099"/>
              <a:ext cx="331471" cy="176531"/>
              <a:chOff x="0" y="0"/>
              <a:chExt cx="331470" cy="176529"/>
            </a:xfrm>
            <a:grpFill/>
          </p:grpSpPr>
          <p:sp>
            <p:nvSpPr>
              <p:cNvPr id="449" name="Figura"/>
              <p:cNvSpPr/>
              <p:nvPr/>
            </p:nvSpPr>
            <p:spPr>
              <a:xfrm>
                <a:off x="228600" y="-1"/>
                <a:ext cx="102871" cy="176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600" y="0"/>
                    </a:moveTo>
                    <a:lnTo>
                      <a:pt x="0" y="0"/>
                    </a:lnTo>
                    <a:lnTo>
                      <a:pt x="0" y="21600"/>
                    </a:lnTo>
                    <a:lnTo>
                      <a:pt x="9600" y="21600"/>
                    </a:lnTo>
                    <a:cubicBezTo>
                      <a:pt x="16267" y="21600"/>
                      <a:pt x="21600" y="18803"/>
                      <a:pt x="21600" y="15229"/>
                    </a:cubicBezTo>
                    <a:lnTo>
                      <a:pt x="21600" y="6371"/>
                    </a:lnTo>
                    <a:cubicBezTo>
                      <a:pt x="21600" y="2797"/>
                      <a:pt x="16267" y="0"/>
                      <a:pt x="9600" y="0"/>
                    </a:cubicBezTo>
                    <a:close/>
                  </a:path>
                </a:pathLst>
              </a:cu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50" name="Rectángulo"/>
              <p:cNvSpPr/>
              <p:nvPr/>
            </p:nvSpPr>
            <p:spPr>
              <a:xfrm>
                <a:off x="127000" y="0"/>
                <a:ext cx="101600" cy="176530"/>
              </a:xfrm>
              <a:prstGeom prst="rect">
                <a:avLst/>
              </a:pr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51" name="Figura"/>
              <p:cNvSpPr/>
              <p:nvPr/>
            </p:nvSpPr>
            <p:spPr>
              <a:xfrm>
                <a:off x="-1" y="-1"/>
                <a:ext cx="113032" cy="176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6371"/>
                    </a:moveTo>
                    <a:lnTo>
                      <a:pt x="0" y="15229"/>
                    </a:lnTo>
                    <a:cubicBezTo>
                      <a:pt x="0" y="18647"/>
                      <a:pt x="4854" y="21600"/>
                      <a:pt x="10921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0921" y="0"/>
                    </a:lnTo>
                    <a:cubicBezTo>
                      <a:pt x="5097" y="0"/>
                      <a:pt x="0" y="2797"/>
                      <a:pt x="0" y="6371"/>
                    </a:cubicBezTo>
                    <a:close/>
                  </a:path>
                </a:pathLst>
              </a:cu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</p:grpSp>
        <p:sp>
          <p:nvSpPr>
            <p:cNvPr id="448" name="Figura"/>
            <p:cNvSpPr/>
            <p:nvPr/>
          </p:nvSpPr>
          <p:spPr>
            <a:xfrm>
              <a:off x="-1" y="0"/>
              <a:ext cx="472442" cy="25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3" y="4598"/>
                  </a:moveTo>
                  <a:lnTo>
                    <a:pt x="18871" y="4598"/>
                  </a:lnTo>
                  <a:cubicBezTo>
                    <a:pt x="18871" y="4598"/>
                    <a:pt x="18871" y="4598"/>
                    <a:pt x="18871" y="4598"/>
                  </a:cubicBezTo>
                  <a:cubicBezTo>
                    <a:pt x="18348" y="1925"/>
                    <a:pt x="16955" y="0"/>
                    <a:pt x="15329" y="0"/>
                  </a:cubicBezTo>
                  <a:lnTo>
                    <a:pt x="3716" y="0"/>
                  </a:lnTo>
                  <a:cubicBezTo>
                    <a:pt x="1626" y="0"/>
                    <a:pt x="0" y="3101"/>
                    <a:pt x="0" y="6844"/>
                  </a:cubicBezTo>
                  <a:lnTo>
                    <a:pt x="0" y="14756"/>
                  </a:lnTo>
                  <a:cubicBezTo>
                    <a:pt x="0" y="18606"/>
                    <a:pt x="1684" y="21600"/>
                    <a:pt x="3716" y="21600"/>
                  </a:cubicBezTo>
                  <a:lnTo>
                    <a:pt x="15329" y="21600"/>
                  </a:lnTo>
                  <a:cubicBezTo>
                    <a:pt x="16955" y="21600"/>
                    <a:pt x="18348" y="19675"/>
                    <a:pt x="18871" y="17002"/>
                  </a:cubicBezTo>
                  <a:cubicBezTo>
                    <a:pt x="18871" y="17002"/>
                    <a:pt x="18871" y="17002"/>
                    <a:pt x="18871" y="17002"/>
                  </a:cubicBezTo>
                  <a:lnTo>
                    <a:pt x="20613" y="17002"/>
                  </a:lnTo>
                  <a:cubicBezTo>
                    <a:pt x="21484" y="17002"/>
                    <a:pt x="21600" y="14115"/>
                    <a:pt x="21600" y="12939"/>
                  </a:cubicBezTo>
                  <a:lnTo>
                    <a:pt x="21600" y="8554"/>
                  </a:lnTo>
                  <a:cubicBezTo>
                    <a:pt x="21542" y="7378"/>
                    <a:pt x="21484" y="4598"/>
                    <a:pt x="20613" y="4598"/>
                  </a:cubicBezTo>
                  <a:close/>
                  <a:moveTo>
                    <a:pt x="17652" y="14756"/>
                  </a:moveTo>
                  <a:cubicBezTo>
                    <a:pt x="17652" y="17109"/>
                    <a:pt x="16606" y="19034"/>
                    <a:pt x="15329" y="19034"/>
                  </a:cubicBezTo>
                  <a:lnTo>
                    <a:pt x="3716" y="19034"/>
                  </a:lnTo>
                  <a:cubicBezTo>
                    <a:pt x="2439" y="19034"/>
                    <a:pt x="1394" y="17109"/>
                    <a:pt x="1394" y="14756"/>
                  </a:cubicBezTo>
                  <a:lnTo>
                    <a:pt x="1394" y="6844"/>
                  </a:lnTo>
                  <a:cubicBezTo>
                    <a:pt x="1394" y="4491"/>
                    <a:pt x="2439" y="2566"/>
                    <a:pt x="3716" y="2566"/>
                  </a:cubicBezTo>
                  <a:lnTo>
                    <a:pt x="15329" y="2566"/>
                  </a:lnTo>
                  <a:cubicBezTo>
                    <a:pt x="16606" y="2566"/>
                    <a:pt x="17652" y="4491"/>
                    <a:pt x="17652" y="6844"/>
                  </a:cubicBezTo>
                  <a:lnTo>
                    <a:pt x="17652" y="14756"/>
                  </a:lnTo>
                  <a:close/>
                  <a:moveTo>
                    <a:pt x="20497" y="13046"/>
                  </a:moveTo>
                  <a:cubicBezTo>
                    <a:pt x="20497" y="14115"/>
                    <a:pt x="20439" y="14863"/>
                    <a:pt x="20323" y="15184"/>
                  </a:cubicBezTo>
                  <a:lnTo>
                    <a:pt x="19045" y="15184"/>
                  </a:lnTo>
                  <a:cubicBezTo>
                    <a:pt x="19045" y="15184"/>
                    <a:pt x="19045" y="15077"/>
                    <a:pt x="19045" y="14970"/>
                  </a:cubicBezTo>
                  <a:cubicBezTo>
                    <a:pt x="19045" y="14863"/>
                    <a:pt x="19045" y="14756"/>
                    <a:pt x="19045" y="14756"/>
                  </a:cubicBezTo>
                  <a:lnTo>
                    <a:pt x="19045" y="6844"/>
                  </a:lnTo>
                  <a:cubicBezTo>
                    <a:pt x="19045" y="6737"/>
                    <a:pt x="19045" y="6630"/>
                    <a:pt x="19045" y="6630"/>
                  </a:cubicBezTo>
                  <a:cubicBezTo>
                    <a:pt x="19045" y="6523"/>
                    <a:pt x="19045" y="6523"/>
                    <a:pt x="19045" y="6416"/>
                  </a:cubicBezTo>
                  <a:lnTo>
                    <a:pt x="20323" y="6416"/>
                  </a:lnTo>
                  <a:cubicBezTo>
                    <a:pt x="20381" y="6737"/>
                    <a:pt x="20497" y="7485"/>
                    <a:pt x="20497" y="8554"/>
                  </a:cubicBezTo>
                  <a:lnTo>
                    <a:pt x="20497" y="13046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452" name="Grupo"/>
          <p:cNvGrpSpPr/>
          <p:nvPr/>
        </p:nvGrpSpPr>
        <p:grpSpPr>
          <a:xfrm>
            <a:off x="6814603" y="3946739"/>
            <a:ext cx="390395" cy="400602"/>
            <a:chOff x="0" y="0"/>
            <a:chExt cx="388619" cy="398779"/>
          </a:xfrm>
          <a:solidFill>
            <a:schemeClr val="bg1"/>
          </a:solidFill>
        </p:grpSpPr>
        <p:sp>
          <p:nvSpPr>
            <p:cNvPr id="453" name="Figura"/>
            <p:cNvSpPr/>
            <p:nvPr/>
          </p:nvSpPr>
          <p:spPr>
            <a:xfrm>
              <a:off x="-1" y="50799"/>
              <a:ext cx="388621" cy="254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965" y="3780"/>
                  </a:moveTo>
                  <a:lnTo>
                    <a:pt x="19059" y="3780"/>
                  </a:lnTo>
                  <a:lnTo>
                    <a:pt x="19059" y="0"/>
                  </a:lnTo>
                  <a:lnTo>
                    <a:pt x="18000" y="0"/>
                  </a:lnTo>
                  <a:lnTo>
                    <a:pt x="18000" y="6480"/>
                  </a:lnTo>
                  <a:lnTo>
                    <a:pt x="3600" y="6480"/>
                  </a:lnTo>
                  <a:lnTo>
                    <a:pt x="3600" y="0"/>
                  </a:lnTo>
                  <a:lnTo>
                    <a:pt x="2541" y="0"/>
                  </a:lnTo>
                  <a:lnTo>
                    <a:pt x="2541" y="3780"/>
                  </a:lnTo>
                  <a:lnTo>
                    <a:pt x="635" y="3780"/>
                  </a:lnTo>
                  <a:cubicBezTo>
                    <a:pt x="282" y="3780"/>
                    <a:pt x="0" y="4212"/>
                    <a:pt x="0" y="4752"/>
                  </a:cubicBezTo>
                  <a:lnTo>
                    <a:pt x="0" y="20628"/>
                  </a:lnTo>
                  <a:cubicBezTo>
                    <a:pt x="0" y="21168"/>
                    <a:pt x="282" y="21600"/>
                    <a:pt x="635" y="21600"/>
                  </a:cubicBezTo>
                  <a:lnTo>
                    <a:pt x="2541" y="21600"/>
                  </a:lnTo>
                  <a:lnTo>
                    <a:pt x="3600" y="21600"/>
                  </a:lnTo>
                  <a:lnTo>
                    <a:pt x="3600" y="18468"/>
                  </a:lnTo>
                  <a:lnTo>
                    <a:pt x="18000" y="18468"/>
                  </a:lnTo>
                  <a:lnTo>
                    <a:pt x="18000" y="21600"/>
                  </a:lnTo>
                  <a:lnTo>
                    <a:pt x="19059" y="21600"/>
                  </a:lnTo>
                  <a:lnTo>
                    <a:pt x="20965" y="21600"/>
                  </a:lnTo>
                  <a:cubicBezTo>
                    <a:pt x="21318" y="21600"/>
                    <a:pt x="21600" y="21168"/>
                    <a:pt x="21600" y="20628"/>
                  </a:cubicBezTo>
                  <a:lnTo>
                    <a:pt x="21600" y="4752"/>
                  </a:lnTo>
                  <a:cubicBezTo>
                    <a:pt x="21600" y="4212"/>
                    <a:pt x="21318" y="3780"/>
                    <a:pt x="20965" y="378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54" name="Rectángulo"/>
            <p:cNvSpPr/>
            <p:nvPr/>
          </p:nvSpPr>
          <p:spPr>
            <a:xfrm>
              <a:off x="76200" y="0"/>
              <a:ext cx="243841" cy="119380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55" name="Figura"/>
            <p:cNvSpPr/>
            <p:nvPr/>
          </p:nvSpPr>
          <p:spPr>
            <a:xfrm>
              <a:off x="76200" y="279399"/>
              <a:ext cx="243841" cy="11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  <a:moveTo>
                    <a:pt x="1912" y="5285"/>
                  </a:moveTo>
                  <a:lnTo>
                    <a:pt x="19687" y="5285"/>
                  </a:lnTo>
                  <a:lnTo>
                    <a:pt x="19687" y="7123"/>
                  </a:lnTo>
                  <a:lnTo>
                    <a:pt x="1912" y="7123"/>
                  </a:lnTo>
                  <a:lnTo>
                    <a:pt x="1912" y="5285"/>
                  </a:lnTo>
                  <a:close/>
                  <a:moveTo>
                    <a:pt x="1912" y="9881"/>
                  </a:moveTo>
                  <a:lnTo>
                    <a:pt x="19687" y="9881"/>
                  </a:lnTo>
                  <a:lnTo>
                    <a:pt x="19687" y="11719"/>
                  </a:lnTo>
                  <a:lnTo>
                    <a:pt x="1912" y="11719"/>
                  </a:lnTo>
                  <a:lnTo>
                    <a:pt x="1912" y="9881"/>
                  </a:lnTo>
                  <a:close/>
                  <a:moveTo>
                    <a:pt x="1912" y="14477"/>
                  </a:moveTo>
                  <a:lnTo>
                    <a:pt x="19687" y="14477"/>
                  </a:lnTo>
                  <a:lnTo>
                    <a:pt x="19687" y="16315"/>
                  </a:lnTo>
                  <a:lnTo>
                    <a:pt x="1912" y="16315"/>
                  </a:lnTo>
                  <a:lnTo>
                    <a:pt x="1912" y="14477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456" name="Figura"/>
          <p:cNvSpPr/>
          <p:nvPr/>
        </p:nvSpPr>
        <p:spPr>
          <a:xfrm>
            <a:off x="14520434" y="3206775"/>
            <a:ext cx="308745" cy="3533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40" y="234"/>
                </a:moveTo>
                <a:cubicBezTo>
                  <a:pt x="20172" y="78"/>
                  <a:pt x="19815" y="0"/>
                  <a:pt x="19547" y="0"/>
                </a:cubicBezTo>
                <a:cubicBezTo>
                  <a:pt x="19458" y="0"/>
                  <a:pt x="19369" y="0"/>
                  <a:pt x="19279" y="0"/>
                </a:cubicBezTo>
                <a:lnTo>
                  <a:pt x="19012" y="0"/>
                </a:lnTo>
                <a:lnTo>
                  <a:pt x="14549" y="0"/>
                </a:lnTo>
                <a:lnTo>
                  <a:pt x="3749" y="0"/>
                </a:lnTo>
                <a:cubicBezTo>
                  <a:pt x="2410" y="0"/>
                  <a:pt x="1339" y="936"/>
                  <a:pt x="1339" y="2105"/>
                </a:cubicBezTo>
                <a:lnTo>
                  <a:pt x="1339" y="3119"/>
                </a:lnTo>
                <a:lnTo>
                  <a:pt x="446" y="3119"/>
                </a:lnTo>
                <a:cubicBezTo>
                  <a:pt x="179" y="3119"/>
                  <a:pt x="0" y="3275"/>
                  <a:pt x="0" y="3509"/>
                </a:cubicBezTo>
                <a:lnTo>
                  <a:pt x="0" y="5458"/>
                </a:lnTo>
                <a:cubicBezTo>
                  <a:pt x="0" y="5692"/>
                  <a:pt x="179" y="5848"/>
                  <a:pt x="446" y="5848"/>
                </a:cubicBezTo>
                <a:lnTo>
                  <a:pt x="1339" y="5848"/>
                </a:lnTo>
                <a:lnTo>
                  <a:pt x="1339" y="7330"/>
                </a:lnTo>
                <a:lnTo>
                  <a:pt x="446" y="7330"/>
                </a:lnTo>
                <a:cubicBezTo>
                  <a:pt x="179" y="7330"/>
                  <a:pt x="0" y="7486"/>
                  <a:pt x="0" y="7720"/>
                </a:cubicBezTo>
                <a:lnTo>
                  <a:pt x="0" y="9669"/>
                </a:lnTo>
                <a:cubicBezTo>
                  <a:pt x="0" y="9903"/>
                  <a:pt x="179" y="10059"/>
                  <a:pt x="446" y="10059"/>
                </a:cubicBezTo>
                <a:lnTo>
                  <a:pt x="1339" y="10059"/>
                </a:lnTo>
                <a:lnTo>
                  <a:pt x="1339" y="11541"/>
                </a:lnTo>
                <a:lnTo>
                  <a:pt x="446" y="11541"/>
                </a:lnTo>
                <a:cubicBezTo>
                  <a:pt x="179" y="11541"/>
                  <a:pt x="0" y="11697"/>
                  <a:pt x="0" y="11931"/>
                </a:cubicBezTo>
                <a:lnTo>
                  <a:pt x="0" y="13646"/>
                </a:lnTo>
                <a:cubicBezTo>
                  <a:pt x="0" y="13880"/>
                  <a:pt x="179" y="14036"/>
                  <a:pt x="446" y="14036"/>
                </a:cubicBezTo>
                <a:lnTo>
                  <a:pt x="1339" y="14036"/>
                </a:lnTo>
                <a:lnTo>
                  <a:pt x="1339" y="15518"/>
                </a:lnTo>
                <a:lnTo>
                  <a:pt x="446" y="15518"/>
                </a:lnTo>
                <a:cubicBezTo>
                  <a:pt x="179" y="15518"/>
                  <a:pt x="0" y="15674"/>
                  <a:pt x="0" y="15908"/>
                </a:cubicBezTo>
                <a:lnTo>
                  <a:pt x="0" y="17857"/>
                </a:lnTo>
                <a:cubicBezTo>
                  <a:pt x="0" y="18091"/>
                  <a:pt x="179" y="18247"/>
                  <a:pt x="446" y="18247"/>
                </a:cubicBezTo>
                <a:lnTo>
                  <a:pt x="1339" y="18247"/>
                </a:lnTo>
                <a:lnTo>
                  <a:pt x="1339" y="19495"/>
                </a:lnTo>
                <a:cubicBezTo>
                  <a:pt x="1339" y="20664"/>
                  <a:pt x="2410" y="21600"/>
                  <a:pt x="3749" y="21600"/>
                </a:cubicBezTo>
                <a:lnTo>
                  <a:pt x="19190" y="21600"/>
                </a:lnTo>
                <a:cubicBezTo>
                  <a:pt x="19279" y="21600"/>
                  <a:pt x="19369" y="21600"/>
                  <a:pt x="19458" y="21600"/>
                </a:cubicBezTo>
                <a:cubicBezTo>
                  <a:pt x="19815" y="21600"/>
                  <a:pt x="20083" y="21522"/>
                  <a:pt x="20350" y="21366"/>
                </a:cubicBezTo>
                <a:cubicBezTo>
                  <a:pt x="20529" y="21288"/>
                  <a:pt x="20707" y="21132"/>
                  <a:pt x="20886" y="20976"/>
                </a:cubicBezTo>
                <a:cubicBezTo>
                  <a:pt x="21332" y="20586"/>
                  <a:pt x="21600" y="20040"/>
                  <a:pt x="21600" y="19495"/>
                </a:cubicBezTo>
                <a:lnTo>
                  <a:pt x="21600" y="2027"/>
                </a:lnTo>
                <a:cubicBezTo>
                  <a:pt x="21600" y="1482"/>
                  <a:pt x="21332" y="936"/>
                  <a:pt x="20886" y="546"/>
                </a:cubicBezTo>
                <a:cubicBezTo>
                  <a:pt x="20797" y="468"/>
                  <a:pt x="20618" y="312"/>
                  <a:pt x="20440" y="234"/>
                </a:cubicBezTo>
                <a:close/>
                <a:moveTo>
                  <a:pt x="17583" y="4367"/>
                </a:moveTo>
                <a:cubicBezTo>
                  <a:pt x="17494" y="4289"/>
                  <a:pt x="17405" y="4211"/>
                  <a:pt x="17226" y="4211"/>
                </a:cubicBezTo>
                <a:cubicBezTo>
                  <a:pt x="17048" y="4211"/>
                  <a:pt x="16959" y="4289"/>
                  <a:pt x="16869" y="4367"/>
                </a:cubicBezTo>
                <a:lnTo>
                  <a:pt x="15084" y="5926"/>
                </a:lnTo>
                <a:lnTo>
                  <a:pt x="15084" y="702"/>
                </a:lnTo>
                <a:lnTo>
                  <a:pt x="19369" y="702"/>
                </a:lnTo>
                <a:lnTo>
                  <a:pt x="19369" y="5926"/>
                </a:lnTo>
                <a:lnTo>
                  <a:pt x="17583" y="4367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457" name="Grupo"/>
          <p:cNvGrpSpPr/>
          <p:nvPr/>
        </p:nvGrpSpPr>
        <p:grpSpPr>
          <a:xfrm>
            <a:off x="6214976" y="3946739"/>
            <a:ext cx="224705" cy="440152"/>
            <a:chOff x="0" y="0"/>
            <a:chExt cx="223681" cy="438150"/>
          </a:xfrm>
          <a:solidFill>
            <a:schemeClr val="bg1"/>
          </a:solidFill>
        </p:grpSpPr>
        <p:sp>
          <p:nvSpPr>
            <p:cNvPr id="458" name="Figura"/>
            <p:cNvSpPr/>
            <p:nvPr/>
          </p:nvSpPr>
          <p:spPr>
            <a:xfrm>
              <a:off x="-1" y="203199"/>
              <a:ext cx="223683" cy="234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20136" y="0"/>
                  </a:moveTo>
                  <a:cubicBezTo>
                    <a:pt x="19403" y="0"/>
                    <a:pt x="18793" y="584"/>
                    <a:pt x="18793" y="1284"/>
                  </a:cubicBezTo>
                  <a:cubicBezTo>
                    <a:pt x="18793" y="3386"/>
                    <a:pt x="17939" y="5371"/>
                    <a:pt x="16475" y="6772"/>
                  </a:cubicBezTo>
                  <a:cubicBezTo>
                    <a:pt x="15010" y="8173"/>
                    <a:pt x="12936" y="8990"/>
                    <a:pt x="10739" y="8990"/>
                  </a:cubicBezTo>
                  <a:cubicBezTo>
                    <a:pt x="8542" y="8990"/>
                    <a:pt x="6468" y="8173"/>
                    <a:pt x="5003" y="6772"/>
                  </a:cubicBezTo>
                  <a:cubicBezTo>
                    <a:pt x="3539" y="5371"/>
                    <a:pt x="2685" y="3386"/>
                    <a:pt x="2685" y="1284"/>
                  </a:cubicBezTo>
                  <a:cubicBezTo>
                    <a:pt x="2685" y="584"/>
                    <a:pt x="2075" y="0"/>
                    <a:pt x="1342" y="0"/>
                  </a:cubicBezTo>
                  <a:cubicBezTo>
                    <a:pt x="610" y="0"/>
                    <a:pt x="0" y="584"/>
                    <a:pt x="0" y="1284"/>
                  </a:cubicBezTo>
                  <a:cubicBezTo>
                    <a:pt x="0" y="6538"/>
                    <a:pt x="4149" y="10858"/>
                    <a:pt x="9397" y="11559"/>
                  </a:cubicBezTo>
                  <a:lnTo>
                    <a:pt x="9397" y="18097"/>
                  </a:lnTo>
                  <a:lnTo>
                    <a:pt x="4393" y="18097"/>
                  </a:lnTo>
                  <a:cubicBezTo>
                    <a:pt x="3417" y="18097"/>
                    <a:pt x="2563" y="18915"/>
                    <a:pt x="2563" y="19849"/>
                  </a:cubicBezTo>
                  <a:cubicBezTo>
                    <a:pt x="2563" y="20783"/>
                    <a:pt x="3417" y="21600"/>
                    <a:pt x="4393" y="21600"/>
                  </a:cubicBezTo>
                  <a:lnTo>
                    <a:pt x="10739" y="21600"/>
                  </a:lnTo>
                  <a:lnTo>
                    <a:pt x="17085" y="21600"/>
                  </a:lnTo>
                  <a:cubicBezTo>
                    <a:pt x="18061" y="21600"/>
                    <a:pt x="18915" y="20783"/>
                    <a:pt x="18915" y="19849"/>
                  </a:cubicBezTo>
                  <a:cubicBezTo>
                    <a:pt x="18915" y="18915"/>
                    <a:pt x="18061" y="18097"/>
                    <a:pt x="17085" y="18097"/>
                  </a:cubicBezTo>
                  <a:lnTo>
                    <a:pt x="12081" y="18097"/>
                  </a:lnTo>
                  <a:lnTo>
                    <a:pt x="12081" y="11559"/>
                  </a:lnTo>
                  <a:cubicBezTo>
                    <a:pt x="17085" y="10975"/>
                    <a:pt x="20990" y="7122"/>
                    <a:pt x="21478" y="2335"/>
                  </a:cubicBezTo>
                  <a:lnTo>
                    <a:pt x="21112" y="2335"/>
                  </a:lnTo>
                  <a:lnTo>
                    <a:pt x="21478" y="2335"/>
                  </a:lnTo>
                  <a:cubicBezTo>
                    <a:pt x="21478" y="1985"/>
                    <a:pt x="21478" y="1635"/>
                    <a:pt x="21478" y="1284"/>
                  </a:cubicBezTo>
                  <a:cubicBezTo>
                    <a:pt x="21600" y="584"/>
                    <a:pt x="20990" y="0"/>
                    <a:pt x="20136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grpSp>
          <p:nvGrpSpPr>
            <p:cNvPr id="459" name="Grupo"/>
            <p:cNvGrpSpPr/>
            <p:nvPr/>
          </p:nvGrpSpPr>
          <p:grpSpPr>
            <a:xfrm>
              <a:off x="50800" y="-1"/>
              <a:ext cx="129540" cy="281942"/>
              <a:chOff x="0" y="0"/>
              <a:chExt cx="129539" cy="281939"/>
            </a:xfrm>
            <a:grpFill/>
          </p:grpSpPr>
          <p:sp>
            <p:nvSpPr>
              <p:cNvPr id="460" name="Rectángulo"/>
              <p:cNvSpPr/>
              <p:nvPr/>
            </p:nvSpPr>
            <p:spPr>
              <a:xfrm>
                <a:off x="0" y="88900"/>
                <a:ext cx="129540" cy="21591"/>
              </a:xfrm>
              <a:prstGeom prst="rect">
                <a:avLst/>
              </a:pr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61" name="Figura"/>
              <p:cNvSpPr/>
              <p:nvPr/>
            </p:nvSpPr>
            <p:spPr>
              <a:xfrm>
                <a:off x="0" y="-1"/>
                <a:ext cx="129540" cy="711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71" y="0"/>
                      <a:pt x="0" y="8871"/>
                      <a:pt x="0" y="19671"/>
                    </a:cubicBez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19671"/>
                    </a:lnTo>
                    <a:cubicBezTo>
                      <a:pt x="21600" y="8486"/>
                      <a:pt x="16729" y="0"/>
                      <a:pt x="10800" y="0"/>
                    </a:cubicBezTo>
                    <a:close/>
                  </a:path>
                </a:pathLst>
              </a:cu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62" name="Figura"/>
              <p:cNvSpPr/>
              <p:nvPr/>
            </p:nvSpPr>
            <p:spPr>
              <a:xfrm>
                <a:off x="0" y="177800"/>
                <a:ext cx="129540" cy="1041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8166"/>
                    </a:moveTo>
                    <a:cubicBezTo>
                      <a:pt x="0" y="15541"/>
                      <a:pt x="4871" y="21600"/>
                      <a:pt x="10800" y="21600"/>
                    </a:cubicBezTo>
                    <a:cubicBezTo>
                      <a:pt x="16729" y="21600"/>
                      <a:pt x="21600" y="15541"/>
                      <a:pt x="21600" y="8166"/>
                    </a:cubicBezTo>
                    <a:lnTo>
                      <a:pt x="21600" y="0"/>
                    </a:lnTo>
                    <a:lnTo>
                      <a:pt x="0" y="0"/>
                    </a:lnTo>
                    <a:lnTo>
                      <a:pt x="0" y="8166"/>
                    </a:lnTo>
                    <a:close/>
                  </a:path>
                </a:pathLst>
              </a:cu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63" name="Rectángulo"/>
              <p:cNvSpPr/>
              <p:nvPr/>
            </p:nvSpPr>
            <p:spPr>
              <a:xfrm>
                <a:off x="0" y="139700"/>
                <a:ext cx="129540" cy="20321"/>
              </a:xfrm>
              <a:prstGeom prst="rect">
                <a:avLst/>
              </a:pr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</p:grpSp>
      </p:grpSp>
      <p:grpSp>
        <p:nvGrpSpPr>
          <p:cNvPr id="464" name="Grupo"/>
          <p:cNvGrpSpPr/>
          <p:nvPr/>
        </p:nvGrpSpPr>
        <p:grpSpPr>
          <a:xfrm>
            <a:off x="6112913" y="4724976"/>
            <a:ext cx="372594" cy="372534"/>
            <a:chOff x="0" y="0"/>
            <a:chExt cx="370899" cy="370839"/>
          </a:xfrm>
          <a:solidFill>
            <a:schemeClr val="bg1"/>
          </a:solidFill>
        </p:grpSpPr>
        <p:grpSp>
          <p:nvGrpSpPr>
            <p:cNvPr id="465" name="Grupo"/>
            <p:cNvGrpSpPr/>
            <p:nvPr/>
          </p:nvGrpSpPr>
          <p:grpSpPr>
            <a:xfrm>
              <a:off x="-1" y="-1"/>
              <a:ext cx="370901" cy="370841"/>
              <a:chOff x="0" y="0"/>
              <a:chExt cx="370899" cy="370839"/>
            </a:xfrm>
            <a:grpFill/>
          </p:grpSpPr>
          <p:sp>
            <p:nvSpPr>
              <p:cNvPr id="467" name="Figura"/>
              <p:cNvSpPr/>
              <p:nvPr/>
            </p:nvSpPr>
            <p:spPr>
              <a:xfrm>
                <a:off x="-1" y="-1"/>
                <a:ext cx="370901" cy="370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30" h="21600" extrusionOk="0">
                    <a:moveTo>
                      <a:pt x="19167" y="0"/>
                    </a:moveTo>
                    <a:lnTo>
                      <a:pt x="2359" y="0"/>
                    </a:lnTo>
                    <a:cubicBezTo>
                      <a:pt x="1032" y="0"/>
                      <a:pt x="0" y="1036"/>
                      <a:pt x="0" y="2367"/>
                    </a:cubicBezTo>
                    <a:lnTo>
                      <a:pt x="0" y="19233"/>
                    </a:lnTo>
                    <a:cubicBezTo>
                      <a:pt x="0" y="20564"/>
                      <a:pt x="1032" y="21600"/>
                      <a:pt x="2359" y="21600"/>
                    </a:cubicBezTo>
                    <a:lnTo>
                      <a:pt x="19167" y="21600"/>
                    </a:lnTo>
                    <a:cubicBezTo>
                      <a:pt x="20494" y="21600"/>
                      <a:pt x="21526" y="20564"/>
                      <a:pt x="21526" y="19233"/>
                    </a:cubicBezTo>
                    <a:lnTo>
                      <a:pt x="21526" y="2367"/>
                    </a:lnTo>
                    <a:cubicBezTo>
                      <a:pt x="21600" y="1110"/>
                      <a:pt x="20494" y="0"/>
                      <a:pt x="19167" y="0"/>
                    </a:cubicBezTo>
                    <a:close/>
                    <a:moveTo>
                      <a:pt x="9584" y="18493"/>
                    </a:moveTo>
                    <a:cubicBezTo>
                      <a:pt x="9584" y="18937"/>
                      <a:pt x="9215" y="19307"/>
                      <a:pt x="8773" y="19307"/>
                    </a:cubicBezTo>
                    <a:lnTo>
                      <a:pt x="3170" y="19307"/>
                    </a:lnTo>
                    <a:cubicBezTo>
                      <a:pt x="2728" y="19307"/>
                      <a:pt x="2359" y="18937"/>
                      <a:pt x="2359" y="18493"/>
                    </a:cubicBezTo>
                    <a:lnTo>
                      <a:pt x="2359" y="12871"/>
                    </a:lnTo>
                    <a:cubicBezTo>
                      <a:pt x="2359" y="12427"/>
                      <a:pt x="2728" y="12058"/>
                      <a:pt x="3170" y="12058"/>
                    </a:cubicBezTo>
                    <a:lnTo>
                      <a:pt x="8773" y="12058"/>
                    </a:lnTo>
                    <a:cubicBezTo>
                      <a:pt x="9215" y="12058"/>
                      <a:pt x="9584" y="12427"/>
                      <a:pt x="9584" y="12871"/>
                    </a:cubicBezTo>
                    <a:lnTo>
                      <a:pt x="9584" y="18493"/>
                    </a:lnTo>
                    <a:close/>
                    <a:moveTo>
                      <a:pt x="9584" y="8803"/>
                    </a:moveTo>
                    <a:cubicBezTo>
                      <a:pt x="9584" y="9247"/>
                      <a:pt x="9215" y="9616"/>
                      <a:pt x="8773" y="9616"/>
                    </a:cubicBezTo>
                    <a:lnTo>
                      <a:pt x="3170" y="9616"/>
                    </a:lnTo>
                    <a:cubicBezTo>
                      <a:pt x="2728" y="9616"/>
                      <a:pt x="2359" y="9247"/>
                      <a:pt x="2359" y="8803"/>
                    </a:cubicBezTo>
                    <a:lnTo>
                      <a:pt x="2359" y="3181"/>
                    </a:lnTo>
                    <a:cubicBezTo>
                      <a:pt x="2359" y="2737"/>
                      <a:pt x="2728" y="2367"/>
                      <a:pt x="3170" y="2367"/>
                    </a:cubicBezTo>
                    <a:lnTo>
                      <a:pt x="8773" y="2367"/>
                    </a:lnTo>
                    <a:cubicBezTo>
                      <a:pt x="9215" y="2367"/>
                      <a:pt x="9584" y="2737"/>
                      <a:pt x="9584" y="3181"/>
                    </a:cubicBezTo>
                    <a:lnTo>
                      <a:pt x="9584" y="8803"/>
                    </a:lnTo>
                    <a:close/>
                    <a:moveTo>
                      <a:pt x="19241" y="18493"/>
                    </a:moveTo>
                    <a:cubicBezTo>
                      <a:pt x="19241" y="18937"/>
                      <a:pt x="18872" y="19307"/>
                      <a:pt x="18430" y="19307"/>
                    </a:cubicBezTo>
                    <a:lnTo>
                      <a:pt x="12827" y="19307"/>
                    </a:lnTo>
                    <a:cubicBezTo>
                      <a:pt x="12385" y="19307"/>
                      <a:pt x="12016" y="18937"/>
                      <a:pt x="12016" y="18493"/>
                    </a:cubicBezTo>
                    <a:lnTo>
                      <a:pt x="12016" y="12871"/>
                    </a:lnTo>
                    <a:cubicBezTo>
                      <a:pt x="12016" y="12427"/>
                      <a:pt x="12385" y="12058"/>
                      <a:pt x="12827" y="12058"/>
                    </a:cubicBezTo>
                    <a:lnTo>
                      <a:pt x="18430" y="12058"/>
                    </a:lnTo>
                    <a:cubicBezTo>
                      <a:pt x="18872" y="12058"/>
                      <a:pt x="19241" y="12427"/>
                      <a:pt x="19241" y="12871"/>
                    </a:cubicBezTo>
                    <a:lnTo>
                      <a:pt x="19241" y="18493"/>
                    </a:lnTo>
                    <a:close/>
                    <a:moveTo>
                      <a:pt x="19241" y="8803"/>
                    </a:moveTo>
                    <a:cubicBezTo>
                      <a:pt x="19241" y="9247"/>
                      <a:pt x="18872" y="9616"/>
                      <a:pt x="18430" y="9616"/>
                    </a:cubicBezTo>
                    <a:lnTo>
                      <a:pt x="12827" y="9616"/>
                    </a:lnTo>
                    <a:cubicBezTo>
                      <a:pt x="12385" y="9616"/>
                      <a:pt x="12016" y="9247"/>
                      <a:pt x="12016" y="8803"/>
                    </a:cubicBezTo>
                    <a:lnTo>
                      <a:pt x="12016" y="3181"/>
                    </a:lnTo>
                    <a:cubicBezTo>
                      <a:pt x="12016" y="2737"/>
                      <a:pt x="12385" y="2367"/>
                      <a:pt x="12827" y="2367"/>
                    </a:cubicBezTo>
                    <a:lnTo>
                      <a:pt x="18430" y="2367"/>
                    </a:lnTo>
                    <a:cubicBezTo>
                      <a:pt x="18872" y="2367"/>
                      <a:pt x="19241" y="2737"/>
                      <a:pt x="19241" y="3181"/>
                    </a:cubicBezTo>
                    <a:lnTo>
                      <a:pt x="19241" y="8803"/>
                    </a:lnTo>
                    <a:close/>
                  </a:path>
                </a:pathLst>
              </a:cu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68" name="Rectángulo"/>
              <p:cNvSpPr/>
              <p:nvPr/>
            </p:nvSpPr>
            <p:spPr>
              <a:xfrm>
                <a:off x="228600" y="101600"/>
                <a:ext cx="81281" cy="22860"/>
              </a:xfrm>
              <a:prstGeom prst="rect">
                <a:avLst/>
              </a:pr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69" name="Rectángulo"/>
              <p:cNvSpPr/>
              <p:nvPr/>
            </p:nvSpPr>
            <p:spPr>
              <a:xfrm>
                <a:off x="228600" y="266700"/>
                <a:ext cx="81281" cy="22860"/>
              </a:xfrm>
              <a:prstGeom prst="rect">
                <a:avLst/>
              </a:pr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70" name="Cuadrado"/>
              <p:cNvSpPr/>
              <p:nvPr/>
            </p:nvSpPr>
            <p:spPr>
              <a:xfrm>
                <a:off x="254000" y="228600"/>
                <a:ext cx="17781" cy="16511"/>
              </a:xfrm>
              <a:prstGeom prst="rect">
                <a:avLst/>
              </a:pr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71" name="Cuadrado"/>
              <p:cNvSpPr/>
              <p:nvPr/>
            </p:nvSpPr>
            <p:spPr>
              <a:xfrm>
                <a:off x="254000" y="292100"/>
                <a:ext cx="17781" cy="16511"/>
              </a:xfrm>
              <a:prstGeom prst="rect">
                <a:avLst/>
              </a:pr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  <p:sp>
            <p:nvSpPr>
              <p:cNvPr id="472" name="Figura"/>
              <p:cNvSpPr/>
              <p:nvPr/>
            </p:nvSpPr>
            <p:spPr>
              <a:xfrm>
                <a:off x="63499" y="241299"/>
                <a:ext cx="73661" cy="736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131" y="0"/>
                    </a:moveTo>
                    <a:lnTo>
                      <a:pt x="10800" y="6331"/>
                    </a:lnTo>
                    <a:lnTo>
                      <a:pt x="4841" y="0"/>
                    </a:lnTo>
                    <a:lnTo>
                      <a:pt x="0" y="4841"/>
                    </a:lnTo>
                    <a:lnTo>
                      <a:pt x="6331" y="10800"/>
                    </a:lnTo>
                    <a:lnTo>
                      <a:pt x="0" y="17131"/>
                    </a:lnTo>
                    <a:lnTo>
                      <a:pt x="4841" y="21600"/>
                    </a:lnTo>
                    <a:lnTo>
                      <a:pt x="10800" y="15641"/>
                    </a:lnTo>
                    <a:lnTo>
                      <a:pt x="17131" y="21600"/>
                    </a:lnTo>
                    <a:lnTo>
                      <a:pt x="21600" y="17131"/>
                    </a:lnTo>
                    <a:lnTo>
                      <a:pt x="15641" y="10800"/>
                    </a:lnTo>
                    <a:lnTo>
                      <a:pt x="21600" y="4841"/>
                    </a:lnTo>
                    <a:close/>
                  </a:path>
                </a:pathLst>
              </a:custGeom>
              <a:grpFill/>
              <a:ln w="25400" cap="flat">
                <a:noFill/>
                <a:miter lim="400000"/>
              </a:ln>
              <a:effectLst/>
            </p:spPr>
            <p:txBody>
              <a:bodyPr wrap="square" lIns="38100" tIns="38100" rIns="38100" bIns="38100" numCol="1" anchor="ctr">
                <a:noAutofit/>
              </a:bodyPr>
              <a:lstStyle/>
              <a:p>
                <a:pPr>
                  <a:defRPr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>
                  <a:solidFill>
                    <a:srgbClr val="042E51"/>
                  </a:solidFill>
                </a:endParaRPr>
              </a:p>
            </p:txBody>
          </p:sp>
        </p:grpSp>
        <p:sp>
          <p:nvSpPr>
            <p:cNvPr id="466" name="Figura"/>
            <p:cNvSpPr/>
            <p:nvPr/>
          </p:nvSpPr>
          <p:spPr>
            <a:xfrm>
              <a:off x="63499" y="63499"/>
              <a:ext cx="81282" cy="81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837" y="0"/>
                  </a:moveTo>
                  <a:lnTo>
                    <a:pt x="7762" y="0"/>
                  </a:lnTo>
                  <a:lnTo>
                    <a:pt x="7762" y="8100"/>
                  </a:lnTo>
                  <a:lnTo>
                    <a:pt x="0" y="8100"/>
                  </a:lnTo>
                  <a:lnTo>
                    <a:pt x="0" y="13837"/>
                  </a:lnTo>
                  <a:lnTo>
                    <a:pt x="7762" y="13837"/>
                  </a:lnTo>
                  <a:lnTo>
                    <a:pt x="7762" y="21600"/>
                  </a:lnTo>
                  <a:lnTo>
                    <a:pt x="13837" y="21600"/>
                  </a:lnTo>
                  <a:lnTo>
                    <a:pt x="13837" y="13837"/>
                  </a:lnTo>
                  <a:lnTo>
                    <a:pt x="21600" y="13837"/>
                  </a:lnTo>
                  <a:lnTo>
                    <a:pt x="21600" y="8100"/>
                  </a:lnTo>
                  <a:lnTo>
                    <a:pt x="13837" y="81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473" name="Grupo"/>
          <p:cNvGrpSpPr/>
          <p:nvPr/>
        </p:nvGrpSpPr>
        <p:grpSpPr>
          <a:xfrm>
            <a:off x="6916667" y="6230422"/>
            <a:ext cx="392947" cy="395741"/>
            <a:chOff x="0" y="0"/>
            <a:chExt cx="391160" cy="393941"/>
          </a:xfrm>
          <a:solidFill>
            <a:schemeClr val="bg1"/>
          </a:solidFill>
        </p:grpSpPr>
        <p:sp>
          <p:nvSpPr>
            <p:cNvPr id="474" name="Figura"/>
            <p:cNvSpPr/>
            <p:nvPr/>
          </p:nvSpPr>
          <p:spPr>
            <a:xfrm>
              <a:off x="0" y="50799"/>
              <a:ext cx="361247" cy="3431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41" h="21535" extrusionOk="0">
                  <a:moveTo>
                    <a:pt x="7112" y="7652"/>
                  </a:moveTo>
                  <a:lnTo>
                    <a:pt x="7778" y="6855"/>
                  </a:lnTo>
                  <a:cubicBezTo>
                    <a:pt x="8370" y="6137"/>
                    <a:pt x="8666" y="5261"/>
                    <a:pt x="8592" y="4384"/>
                  </a:cubicBezTo>
                  <a:cubicBezTo>
                    <a:pt x="8518" y="3507"/>
                    <a:pt x="8148" y="2630"/>
                    <a:pt x="7556" y="1993"/>
                  </a:cubicBezTo>
                  <a:lnTo>
                    <a:pt x="6373" y="877"/>
                  </a:lnTo>
                  <a:cubicBezTo>
                    <a:pt x="5781" y="319"/>
                    <a:pt x="5041" y="0"/>
                    <a:pt x="4227" y="0"/>
                  </a:cubicBezTo>
                  <a:cubicBezTo>
                    <a:pt x="3340" y="0"/>
                    <a:pt x="2452" y="399"/>
                    <a:pt x="1860" y="1116"/>
                  </a:cubicBezTo>
                  <a:lnTo>
                    <a:pt x="1194" y="1913"/>
                  </a:lnTo>
                  <a:cubicBezTo>
                    <a:pt x="1121" y="1993"/>
                    <a:pt x="1047" y="2152"/>
                    <a:pt x="973" y="2232"/>
                  </a:cubicBezTo>
                  <a:lnTo>
                    <a:pt x="973" y="2232"/>
                  </a:lnTo>
                  <a:cubicBezTo>
                    <a:pt x="307" y="2869"/>
                    <a:pt x="-211" y="4304"/>
                    <a:pt x="85" y="6058"/>
                  </a:cubicBezTo>
                  <a:cubicBezTo>
                    <a:pt x="1564" y="14427"/>
                    <a:pt x="8074" y="20803"/>
                    <a:pt x="15989" y="21520"/>
                  </a:cubicBezTo>
                  <a:cubicBezTo>
                    <a:pt x="17025" y="21600"/>
                    <a:pt x="17986" y="21361"/>
                    <a:pt x="18726" y="20883"/>
                  </a:cubicBezTo>
                  <a:cubicBezTo>
                    <a:pt x="19022" y="20723"/>
                    <a:pt x="19318" y="20484"/>
                    <a:pt x="19540" y="20245"/>
                  </a:cubicBezTo>
                  <a:lnTo>
                    <a:pt x="20205" y="19448"/>
                  </a:lnTo>
                  <a:cubicBezTo>
                    <a:pt x="21389" y="18013"/>
                    <a:pt x="21315" y="15861"/>
                    <a:pt x="19984" y="14586"/>
                  </a:cubicBezTo>
                  <a:lnTo>
                    <a:pt x="18800" y="13470"/>
                  </a:lnTo>
                  <a:cubicBezTo>
                    <a:pt x="18208" y="12912"/>
                    <a:pt x="17468" y="12593"/>
                    <a:pt x="16655" y="12593"/>
                  </a:cubicBezTo>
                  <a:cubicBezTo>
                    <a:pt x="15767" y="12593"/>
                    <a:pt x="14879" y="12992"/>
                    <a:pt x="14288" y="13709"/>
                  </a:cubicBezTo>
                  <a:lnTo>
                    <a:pt x="13622" y="14506"/>
                  </a:lnTo>
                  <a:cubicBezTo>
                    <a:pt x="13326" y="14825"/>
                    <a:pt x="13104" y="15303"/>
                    <a:pt x="12956" y="15702"/>
                  </a:cubicBezTo>
                  <a:lnTo>
                    <a:pt x="12882" y="15941"/>
                  </a:lnTo>
                  <a:lnTo>
                    <a:pt x="12734" y="15861"/>
                  </a:lnTo>
                  <a:cubicBezTo>
                    <a:pt x="9627" y="14506"/>
                    <a:pt x="7112" y="12035"/>
                    <a:pt x="5633" y="8847"/>
                  </a:cubicBezTo>
                  <a:lnTo>
                    <a:pt x="5559" y="8608"/>
                  </a:lnTo>
                  <a:lnTo>
                    <a:pt x="5781" y="8528"/>
                  </a:lnTo>
                  <a:cubicBezTo>
                    <a:pt x="6225" y="8528"/>
                    <a:pt x="6742" y="8130"/>
                    <a:pt x="7112" y="7652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75" name="Figura"/>
            <p:cNvSpPr/>
            <p:nvPr/>
          </p:nvSpPr>
          <p:spPr>
            <a:xfrm>
              <a:off x="190500" y="0"/>
              <a:ext cx="200661" cy="200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367"/>
                  </a:moveTo>
                  <a:cubicBezTo>
                    <a:pt x="0" y="2187"/>
                    <a:pt x="547" y="2734"/>
                    <a:pt x="1367" y="2734"/>
                  </a:cubicBezTo>
                  <a:cubicBezTo>
                    <a:pt x="10937" y="2734"/>
                    <a:pt x="18866" y="10527"/>
                    <a:pt x="18866" y="20233"/>
                  </a:cubicBezTo>
                  <a:cubicBezTo>
                    <a:pt x="18866" y="21053"/>
                    <a:pt x="19413" y="21600"/>
                    <a:pt x="20233" y="21600"/>
                  </a:cubicBezTo>
                  <a:cubicBezTo>
                    <a:pt x="21053" y="21600"/>
                    <a:pt x="21600" y="21053"/>
                    <a:pt x="21600" y="20233"/>
                  </a:cubicBezTo>
                  <a:cubicBezTo>
                    <a:pt x="21600" y="9159"/>
                    <a:pt x="12577" y="0"/>
                    <a:pt x="1367" y="0"/>
                  </a:cubicBezTo>
                  <a:cubicBezTo>
                    <a:pt x="547" y="0"/>
                    <a:pt x="0" y="684"/>
                    <a:pt x="0" y="1367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76" name="Figura"/>
            <p:cNvSpPr/>
            <p:nvPr/>
          </p:nvSpPr>
          <p:spPr>
            <a:xfrm>
              <a:off x="190500" y="63500"/>
              <a:ext cx="139700" cy="139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64"/>
                  </a:moveTo>
                  <a:cubicBezTo>
                    <a:pt x="0" y="3142"/>
                    <a:pt x="785" y="3927"/>
                    <a:pt x="1964" y="3927"/>
                  </a:cubicBezTo>
                  <a:cubicBezTo>
                    <a:pt x="10604" y="3927"/>
                    <a:pt x="17673" y="10996"/>
                    <a:pt x="17673" y="19636"/>
                  </a:cubicBezTo>
                  <a:cubicBezTo>
                    <a:pt x="17673" y="20815"/>
                    <a:pt x="18458" y="21600"/>
                    <a:pt x="19636" y="21600"/>
                  </a:cubicBezTo>
                  <a:cubicBezTo>
                    <a:pt x="20815" y="21600"/>
                    <a:pt x="21600" y="20815"/>
                    <a:pt x="21600" y="19636"/>
                  </a:cubicBezTo>
                  <a:cubicBezTo>
                    <a:pt x="21600" y="8836"/>
                    <a:pt x="12764" y="0"/>
                    <a:pt x="1964" y="0"/>
                  </a:cubicBezTo>
                  <a:cubicBezTo>
                    <a:pt x="982" y="0"/>
                    <a:pt x="0" y="982"/>
                    <a:pt x="0" y="1964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477" name="Figura"/>
          <p:cNvSpPr/>
          <p:nvPr/>
        </p:nvSpPr>
        <p:spPr>
          <a:xfrm>
            <a:off x="2208964" y="4865315"/>
            <a:ext cx="117694" cy="820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98" h="21383" extrusionOk="0">
                <a:moveTo>
                  <a:pt x="5113" y="115"/>
                </a:moveTo>
                <a:cubicBezTo>
                  <a:pt x="3734" y="-217"/>
                  <a:pt x="2355" y="115"/>
                  <a:pt x="1207" y="1777"/>
                </a:cubicBezTo>
                <a:cubicBezTo>
                  <a:pt x="-402" y="4103"/>
                  <a:pt x="-402" y="7758"/>
                  <a:pt x="1207" y="10085"/>
                </a:cubicBezTo>
                <a:cubicBezTo>
                  <a:pt x="1207" y="10085"/>
                  <a:pt x="1207" y="10085"/>
                  <a:pt x="1207" y="10085"/>
                </a:cubicBezTo>
                <a:cubicBezTo>
                  <a:pt x="1207" y="10085"/>
                  <a:pt x="1207" y="10085"/>
                  <a:pt x="1207" y="10085"/>
                </a:cubicBezTo>
                <a:lnTo>
                  <a:pt x="9019" y="21383"/>
                </a:lnTo>
                <a:lnTo>
                  <a:pt x="21198" y="3771"/>
                </a:lnTo>
                <a:lnTo>
                  <a:pt x="5113" y="115"/>
                </a:lnTo>
                <a:cubicBezTo>
                  <a:pt x="5113" y="115"/>
                  <a:pt x="5113" y="115"/>
                  <a:pt x="5113" y="115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78" name="Figura"/>
          <p:cNvSpPr/>
          <p:nvPr/>
        </p:nvSpPr>
        <p:spPr>
          <a:xfrm>
            <a:off x="2400335" y="5018411"/>
            <a:ext cx="82135" cy="1176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69" h="21198" extrusionOk="0">
                <a:moveTo>
                  <a:pt x="20618" y="15396"/>
                </a:moveTo>
                <a:cubicBezTo>
                  <a:pt x="20618" y="15396"/>
                  <a:pt x="20618" y="15396"/>
                  <a:pt x="20618" y="15396"/>
                </a:cubicBezTo>
                <a:lnTo>
                  <a:pt x="17345" y="0"/>
                </a:lnTo>
                <a:lnTo>
                  <a:pt x="0" y="12179"/>
                </a:lnTo>
                <a:lnTo>
                  <a:pt x="10473" y="19532"/>
                </a:lnTo>
                <a:cubicBezTo>
                  <a:pt x="10473" y="19532"/>
                  <a:pt x="10473" y="19532"/>
                  <a:pt x="10473" y="19532"/>
                </a:cubicBezTo>
                <a:cubicBezTo>
                  <a:pt x="10473" y="19762"/>
                  <a:pt x="10800" y="19762"/>
                  <a:pt x="10800" y="19991"/>
                </a:cubicBezTo>
                <a:cubicBezTo>
                  <a:pt x="13091" y="21600"/>
                  <a:pt x="16691" y="21600"/>
                  <a:pt x="18982" y="19991"/>
                </a:cubicBezTo>
                <a:cubicBezTo>
                  <a:pt x="20945" y="18613"/>
                  <a:pt x="21600" y="16774"/>
                  <a:pt x="20618" y="15396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79" name="Figura"/>
          <p:cNvSpPr/>
          <p:nvPr/>
        </p:nvSpPr>
        <p:spPr>
          <a:xfrm>
            <a:off x="2311030" y="4929106"/>
            <a:ext cx="91858" cy="918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00" y="5700"/>
                </a:moveTo>
                <a:lnTo>
                  <a:pt x="15900" y="1200"/>
                </a:lnTo>
                <a:cubicBezTo>
                  <a:pt x="15000" y="300"/>
                  <a:pt x="14100" y="0"/>
                  <a:pt x="13200" y="0"/>
                </a:cubicBezTo>
                <a:cubicBezTo>
                  <a:pt x="12300" y="0"/>
                  <a:pt x="11100" y="300"/>
                  <a:pt x="10500" y="1200"/>
                </a:cubicBezTo>
                <a:lnTo>
                  <a:pt x="2400" y="9300"/>
                </a:lnTo>
                <a:lnTo>
                  <a:pt x="1200" y="10500"/>
                </a:lnTo>
                <a:cubicBezTo>
                  <a:pt x="300" y="11400"/>
                  <a:pt x="0" y="12300"/>
                  <a:pt x="0" y="13200"/>
                </a:cubicBezTo>
                <a:cubicBezTo>
                  <a:pt x="0" y="14100"/>
                  <a:pt x="300" y="15300"/>
                  <a:pt x="1200" y="15900"/>
                </a:cubicBezTo>
                <a:lnTo>
                  <a:pt x="5700" y="20400"/>
                </a:lnTo>
                <a:cubicBezTo>
                  <a:pt x="6600" y="21300"/>
                  <a:pt x="7500" y="21600"/>
                  <a:pt x="8400" y="21600"/>
                </a:cubicBezTo>
                <a:cubicBezTo>
                  <a:pt x="9300" y="21600"/>
                  <a:pt x="10500" y="21300"/>
                  <a:pt x="11100" y="20400"/>
                </a:cubicBezTo>
                <a:lnTo>
                  <a:pt x="20400" y="11100"/>
                </a:lnTo>
                <a:cubicBezTo>
                  <a:pt x="21300" y="10200"/>
                  <a:pt x="21600" y="9300"/>
                  <a:pt x="21600" y="8400"/>
                </a:cubicBezTo>
                <a:cubicBezTo>
                  <a:pt x="21600" y="7500"/>
                  <a:pt x="21000" y="6600"/>
                  <a:pt x="20400" y="570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0" name="Figura"/>
          <p:cNvSpPr/>
          <p:nvPr/>
        </p:nvSpPr>
        <p:spPr>
          <a:xfrm>
            <a:off x="2247239" y="4724976"/>
            <a:ext cx="381910" cy="3817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0" h="21404" extrusionOk="0">
                <a:moveTo>
                  <a:pt x="18525" y="10032"/>
                </a:moveTo>
                <a:lnTo>
                  <a:pt x="18525" y="10032"/>
                </a:lnTo>
                <a:lnTo>
                  <a:pt x="21314" y="1807"/>
                </a:lnTo>
                <a:cubicBezTo>
                  <a:pt x="21385" y="1735"/>
                  <a:pt x="21385" y="1664"/>
                  <a:pt x="21385" y="1521"/>
                </a:cubicBezTo>
                <a:lnTo>
                  <a:pt x="21385" y="1521"/>
                </a:lnTo>
                <a:cubicBezTo>
                  <a:pt x="21457" y="1163"/>
                  <a:pt x="21385" y="734"/>
                  <a:pt x="21028" y="376"/>
                </a:cubicBezTo>
                <a:cubicBezTo>
                  <a:pt x="20742" y="90"/>
                  <a:pt x="20241" y="-53"/>
                  <a:pt x="19883" y="19"/>
                </a:cubicBezTo>
                <a:lnTo>
                  <a:pt x="19883" y="19"/>
                </a:lnTo>
                <a:lnTo>
                  <a:pt x="19883" y="19"/>
                </a:lnTo>
                <a:cubicBezTo>
                  <a:pt x="19812" y="19"/>
                  <a:pt x="19740" y="19"/>
                  <a:pt x="19740" y="90"/>
                </a:cubicBezTo>
                <a:lnTo>
                  <a:pt x="11730" y="2736"/>
                </a:lnTo>
                <a:cubicBezTo>
                  <a:pt x="11444" y="2808"/>
                  <a:pt x="11158" y="2879"/>
                  <a:pt x="10943" y="3094"/>
                </a:cubicBezTo>
                <a:lnTo>
                  <a:pt x="5221" y="8816"/>
                </a:lnTo>
                <a:lnTo>
                  <a:pt x="1144" y="12893"/>
                </a:lnTo>
                <a:lnTo>
                  <a:pt x="429" y="13608"/>
                </a:lnTo>
                <a:cubicBezTo>
                  <a:pt x="-143" y="14180"/>
                  <a:pt x="-143" y="15181"/>
                  <a:pt x="429" y="15825"/>
                </a:cubicBezTo>
                <a:lnTo>
                  <a:pt x="1359" y="16755"/>
                </a:lnTo>
                <a:lnTo>
                  <a:pt x="1144" y="17184"/>
                </a:lnTo>
                <a:lnTo>
                  <a:pt x="4148" y="20188"/>
                </a:lnTo>
                <a:lnTo>
                  <a:pt x="4578" y="19973"/>
                </a:lnTo>
                <a:lnTo>
                  <a:pt x="5579" y="20975"/>
                </a:lnTo>
                <a:cubicBezTo>
                  <a:pt x="6223" y="21547"/>
                  <a:pt x="7152" y="21547"/>
                  <a:pt x="7796" y="20975"/>
                </a:cubicBezTo>
                <a:lnTo>
                  <a:pt x="8511" y="20260"/>
                </a:lnTo>
                <a:lnTo>
                  <a:pt x="12588" y="16183"/>
                </a:lnTo>
                <a:lnTo>
                  <a:pt x="18310" y="10461"/>
                </a:lnTo>
                <a:cubicBezTo>
                  <a:pt x="18310" y="10389"/>
                  <a:pt x="18382" y="10175"/>
                  <a:pt x="18525" y="10032"/>
                </a:cubicBezTo>
                <a:close/>
                <a:moveTo>
                  <a:pt x="7009" y="17256"/>
                </a:moveTo>
                <a:cubicBezTo>
                  <a:pt x="6509" y="17756"/>
                  <a:pt x="5650" y="17756"/>
                  <a:pt x="5150" y="17256"/>
                </a:cubicBezTo>
                <a:lnTo>
                  <a:pt x="4077" y="16183"/>
                </a:lnTo>
                <a:cubicBezTo>
                  <a:pt x="3576" y="15682"/>
                  <a:pt x="3576" y="14824"/>
                  <a:pt x="4077" y="14323"/>
                </a:cubicBezTo>
                <a:lnTo>
                  <a:pt x="4363" y="14037"/>
                </a:lnTo>
                <a:lnTo>
                  <a:pt x="6294" y="12106"/>
                </a:lnTo>
                <a:cubicBezTo>
                  <a:pt x="6795" y="11605"/>
                  <a:pt x="7653" y="11605"/>
                  <a:pt x="8154" y="12106"/>
                </a:cubicBezTo>
                <a:lnTo>
                  <a:pt x="9227" y="13179"/>
                </a:lnTo>
                <a:cubicBezTo>
                  <a:pt x="9727" y="13679"/>
                  <a:pt x="9727" y="14538"/>
                  <a:pt x="9227" y="15038"/>
                </a:cubicBezTo>
                <a:lnTo>
                  <a:pt x="7009" y="17256"/>
                </a:lnTo>
                <a:close/>
                <a:moveTo>
                  <a:pt x="11086" y="10246"/>
                </a:moveTo>
                <a:cubicBezTo>
                  <a:pt x="10156" y="9317"/>
                  <a:pt x="10156" y="7815"/>
                  <a:pt x="11086" y="6885"/>
                </a:cubicBezTo>
                <a:cubicBezTo>
                  <a:pt x="12016" y="5955"/>
                  <a:pt x="13518" y="5955"/>
                  <a:pt x="14448" y="6885"/>
                </a:cubicBezTo>
                <a:cubicBezTo>
                  <a:pt x="15378" y="7815"/>
                  <a:pt x="15378" y="9317"/>
                  <a:pt x="14448" y="10246"/>
                </a:cubicBezTo>
                <a:cubicBezTo>
                  <a:pt x="13518" y="11176"/>
                  <a:pt x="12016" y="11248"/>
                  <a:pt x="11086" y="10246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1" name="Figura"/>
          <p:cNvSpPr/>
          <p:nvPr/>
        </p:nvSpPr>
        <p:spPr>
          <a:xfrm>
            <a:off x="2999960" y="4699462"/>
            <a:ext cx="466944" cy="4184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08" y="16859"/>
                </a:moveTo>
                <a:cubicBezTo>
                  <a:pt x="17174" y="16595"/>
                  <a:pt x="21600" y="12907"/>
                  <a:pt x="21600" y="8429"/>
                </a:cubicBezTo>
                <a:cubicBezTo>
                  <a:pt x="21600" y="3754"/>
                  <a:pt x="16761" y="0"/>
                  <a:pt x="10800" y="0"/>
                </a:cubicBezTo>
                <a:cubicBezTo>
                  <a:pt x="4839" y="0"/>
                  <a:pt x="0" y="3754"/>
                  <a:pt x="0" y="8429"/>
                </a:cubicBezTo>
                <a:cubicBezTo>
                  <a:pt x="0" y="11985"/>
                  <a:pt x="2774" y="15015"/>
                  <a:pt x="6787" y="16266"/>
                </a:cubicBezTo>
                <a:lnTo>
                  <a:pt x="5016" y="21600"/>
                </a:lnTo>
                <a:lnTo>
                  <a:pt x="11508" y="16859"/>
                </a:lnTo>
                <a:close/>
                <a:moveTo>
                  <a:pt x="4190" y="5663"/>
                </a:moveTo>
                <a:lnTo>
                  <a:pt x="17587" y="5663"/>
                </a:lnTo>
                <a:lnTo>
                  <a:pt x="17587" y="6388"/>
                </a:lnTo>
                <a:lnTo>
                  <a:pt x="4190" y="6388"/>
                </a:lnTo>
                <a:lnTo>
                  <a:pt x="4190" y="5663"/>
                </a:lnTo>
                <a:close/>
                <a:moveTo>
                  <a:pt x="4190" y="8298"/>
                </a:moveTo>
                <a:lnTo>
                  <a:pt x="17587" y="8298"/>
                </a:lnTo>
                <a:lnTo>
                  <a:pt x="17587" y="9022"/>
                </a:lnTo>
                <a:lnTo>
                  <a:pt x="4190" y="9022"/>
                </a:lnTo>
                <a:lnTo>
                  <a:pt x="4190" y="8298"/>
                </a:lnTo>
                <a:close/>
                <a:moveTo>
                  <a:pt x="4190" y="11590"/>
                </a:moveTo>
                <a:lnTo>
                  <a:pt x="4190" y="10866"/>
                </a:lnTo>
                <a:lnTo>
                  <a:pt x="11331" y="10866"/>
                </a:lnTo>
                <a:lnTo>
                  <a:pt x="11331" y="11590"/>
                </a:lnTo>
                <a:lnTo>
                  <a:pt x="4190" y="1159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2" name="Figura"/>
          <p:cNvSpPr/>
          <p:nvPr/>
        </p:nvSpPr>
        <p:spPr>
          <a:xfrm>
            <a:off x="1609339" y="4661187"/>
            <a:ext cx="173510" cy="137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718" y="0"/>
                </a:moveTo>
                <a:lnTo>
                  <a:pt x="5718" y="3000"/>
                </a:lnTo>
                <a:lnTo>
                  <a:pt x="953" y="3000"/>
                </a:lnTo>
                <a:cubicBezTo>
                  <a:pt x="318" y="3000"/>
                  <a:pt x="0" y="3600"/>
                  <a:pt x="0" y="4200"/>
                </a:cubicBezTo>
                <a:lnTo>
                  <a:pt x="0" y="20400"/>
                </a:lnTo>
                <a:cubicBezTo>
                  <a:pt x="0" y="21200"/>
                  <a:pt x="476" y="21600"/>
                  <a:pt x="953" y="21600"/>
                </a:cubicBezTo>
                <a:lnTo>
                  <a:pt x="20647" y="21600"/>
                </a:lnTo>
                <a:cubicBezTo>
                  <a:pt x="21282" y="21600"/>
                  <a:pt x="21600" y="21000"/>
                  <a:pt x="21600" y="20400"/>
                </a:cubicBezTo>
                <a:lnTo>
                  <a:pt x="21600" y="4200"/>
                </a:lnTo>
                <a:cubicBezTo>
                  <a:pt x="21600" y="3400"/>
                  <a:pt x="21124" y="3000"/>
                  <a:pt x="20647" y="3000"/>
                </a:cubicBezTo>
                <a:lnTo>
                  <a:pt x="15882" y="3000"/>
                </a:lnTo>
                <a:lnTo>
                  <a:pt x="15882" y="0"/>
                </a:lnTo>
                <a:lnTo>
                  <a:pt x="14771" y="0"/>
                </a:lnTo>
                <a:lnTo>
                  <a:pt x="14771" y="3000"/>
                </a:lnTo>
                <a:lnTo>
                  <a:pt x="6671" y="3000"/>
                </a:lnTo>
                <a:lnTo>
                  <a:pt x="6671" y="0"/>
                </a:lnTo>
                <a:lnTo>
                  <a:pt x="5718" y="0"/>
                </a:lnTo>
                <a:close/>
                <a:moveTo>
                  <a:pt x="17153" y="18200"/>
                </a:moveTo>
                <a:lnTo>
                  <a:pt x="4447" y="18200"/>
                </a:lnTo>
                <a:lnTo>
                  <a:pt x="4447" y="16400"/>
                </a:lnTo>
                <a:lnTo>
                  <a:pt x="17153" y="16400"/>
                </a:lnTo>
                <a:lnTo>
                  <a:pt x="17153" y="18200"/>
                </a:lnTo>
                <a:close/>
                <a:moveTo>
                  <a:pt x="15724" y="7000"/>
                </a:moveTo>
                <a:cubicBezTo>
                  <a:pt x="16835" y="7000"/>
                  <a:pt x="17629" y="8000"/>
                  <a:pt x="17629" y="9400"/>
                </a:cubicBezTo>
                <a:cubicBezTo>
                  <a:pt x="17629" y="10800"/>
                  <a:pt x="16835" y="11800"/>
                  <a:pt x="15724" y="11800"/>
                </a:cubicBezTo>
                <a:cubicBezTo>
                  <a:pt x="14612" y="11800"/>
                  <a:pt x="13818" y="10800"/>
                  <a:pt x="13818" y="9400"/>
                </a:cubicBezTo>
                <a:cubicBezTo>
                  <a:pt x="13976" y="8000"/>
                  <a:pt x="14771" y="7000"/>
                  <a:pt x="15724" y="7000"/>
                </a:cubicBezTo>
                <a:close/>
                <a:moveTo>
                  <a:pt x="7624" y="9400"/>
                </a:moveTo>
                <a:cubicBezTo>
                  <a:pt x="7624" y="10800"/>
                  <a:pt x="6829" y="11800"/>
                  <a:pt x="5718" y="11800"/>
                </a:cubicBezTo>
                <a:cubicBezTo>
                  <a:pt x="4606" y="11800"/>
                  <a:pt x="3812" y="10800"/>
                  <a:pt x="3812" y="9400"/>
                </a:cubicBezTo>
                <a:cubicBezTo>
                  <a:pt x="3812" y="8000"/>
                  <a:pt x="4606" y="7000"/>
                  <a:pt x="5718" y="7000"/>
                </a:cubicBezTo>
                <a:cubicBezTo>
                  <a:pt x="6671" y="7000"/>
                  <a:pt x="7624" y="8000"/>
                  <a:pt x="7624" y="940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3" name="Rectángulo"/>
          <p:cNvSpPr/>
          <p:nvPr/>
        </p:nvSpPr>
        <p:spPr>
          <a:xfrm>
            <a:off x="1558308" y="4814283"/>
            <a:ext cx="31894" cy="88030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4" name="Rectángulo"/>
          <p:cNvSpPr/>
          <p:nvPr/>
        </p:nvSpPr>
        <p:spPr>
          <a:xfrm>
            <a:off x="1558308" y="4903589"/>
            <a:ext cx="31894" cy="88030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5" name="Figura"/>
          <p:cNvSpPr/>
          <p:nvPr/>
        </p:nvSpPr>
        <p:spPr>
          <a:xfrm>
            <a:off x="1532791" y="5005654"/>
            <a:ext cx="68895" cy="67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00" y="17932"/>
                </a:moveTo>
                <a:lnTo>
                  <a:pt x="14000" y="21600"/>
                </a:lnTo>
                <a:cubicBezTo>
                  <a:pt x="18400" y="19970"/>
                  <a:pt x="21600" y="15894"/>
                  <a:pt x="21600" y="11004"/>
                </a:cubicBezTo>
                <a:cubicBezTo>
                  <a:pt x="21600" y="4891"/>
                  <a:pt x="16800" y="0"/>
                  <a:pt x="10800" y="0"/>
                </a:cubicBezTo>
                <a:cubicBezTo>
                  <a:pt x="4800" y="0"/>
                  <a:pt x="0" y="4891"/>
                  <a:pt x="0" y="11004"/>
                </a:cubicBezTo>
                <a:cubicBezTo>
                  <a:pt x="0" y="15894"/>
                  <a:pt x="3200" y="19970"/>
                  <a:pt x="7600" y="21600"/>
                </a:cubicBezTo>
                <a:lnTo>
                  <a:pt x="7600" y="17932"/>
                </a:lnTo>
                <a:cubicBezTo>
                  <a:pt x="5200" y="16709"/>
                  <a:pt x="3600" y="14264"/>
                  <a:pt x="3600" y="11004"/>
                </a:cubicBezTo>
                <a:cubicBezTo>
                  <a:pt x="3600" y="6928"/>
                  <a:pt x="6800" y="3260"/>
                  <a:pt x="11200" y="3260"/>
                </a:cubicBezTo>
                <a:cubicBezTo>
                  <a:pt x="15200" y="3260"/>
                  <a:pt x="18800" y="6521"/>
                  <a:pt x="18800" y="11004"/>
                </a:cubicBezTo>
                <a:cubicBezTo>
                  <a:pt x="18000" y="13857"/>
                  <a:pt x="16400" y="16302"/>
                  <a:pt x="14000" y="17932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6" name="Rectángulo"/>
          <p:cNvSpPr/>
          <p:nvPr/>
        </p:nvSpPr>
        <p:spPr>
          <a:xfrm>
            <a:off x="1813468" y="4814283"/>
            <a:ext cx="31894" cy="88030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7" name="Rectángulo"/>
          <p:cNvSpPr/>
          <p:nvPr/>
        </p:nvSpPr>
        <p:spPr>
          <a:xfrm>
            <a:off x="1813468" y="4903589"/>
            <a:ext cx="31894" cy="88030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8" name="Figura"/>
          <p:cNvSpPr/>
          <p:nvPr/>
        </p:nvSpPr>
        <p:spPr>
          <a:xfrm>
            <a:off x="1787951" y="5005654"/>
            <a:ext cx="68895" cy="676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000" y="17932"/>
                </a:moveTo>
                <a:lnTo>
                  <a:pt x="14000" y="21600"/>
                </a:lnTo>
                <a:cubicBezTo>
                  <a:pt x="18400" y="19970"/>
                  <a:pt x="21600" y="15894"/>
                  <a:pt x="21600" y="11004"/>
                </a:cubicBezTo>
                <a:cubicBezTo>
                  <a:pt x="21600" y="4891"/>
                  <a:pt x="16800" y="0"/>
                  <a:pt x="10800" y="0"/>
                </a:cubicBezTo>
                <a:cubicBezTo>
                  <a:pt x="4800" y="0"/>
                  <a:pt x="0" y="4891"/>
                  <a:pt x="0" y="11004"/>
                </a:cubicBezTo>
                <a:cubicBezTo>
                  <a:pt x="0" y="15894"/>
                  <a:pt x="3200" y="19970"/>
                  <a:pt x="7600" y="21600"/>
                </a:cubicBezTo>
                <a:lnTo>
                  <a:pt x="7600" y="17932"/>
                </a:lnTo>
                <a:cubicBezTo>
                  <a:pt x="5200" y="16709"/>
                  <a:pt x="3600" y="14264"/>
                  <a:pt x="3600" y="11004"/>
                </a:cubicBezTo>
                <a:cubicBezTo>
                  <a:pt x="3600" y="6928"/>
                  <a:pt x="6800" y="3260"/>
                  <a:pt x="11200" y="3260"/>
                </a:cubicBezTo>
                <a:cubicBezTo>
                  <a:pt x="15200" y="3260"/>
                  <a:pt x="18800" y="6521"/>
                  <a:pt x="18800" y="11004"/>
                </a:cubicBezTo>
                <a:cubicBezTo>
                  <a:pt x="18000" y="13857"/>
                  <a:pt x="16400" y="16302"/>
                  <a:pt x="14000" y="17932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89" name="Figura"/>
          <p:cNvSpPr/>
          <p:nvPr/>
        </p:nvSpPr>
        <p:spPr>
          <a:xfrm>
            <a:off x="1596583" y="4814283"/>
            <a:ext cx="209232" cy="1620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90" y="0"/>
                </a:moveTo>
                <a:cubicBezTo>
                  <a:pt x="263" y="0"/>
                  <a:pt x="0" y="510"/>
                  <a:pt x="0" y="1020"/>
                </a:cubicBezTo>
                <a:lnTo>
                  <a:pt x="0" y="20580"/>
                </a:lnTo>
                <a:cubicBezTo>
                  <a:pt x="0" y="21260"/>
                  <a:pt x="395" y="21600"/>
                  <a:pt x="790" y="21600"/>
                </a:cubicBezTo>
                <a:lnTo>
                  <a:pt x="20810" y="21600"/>
                </a:lnTo>
                <a:cubicBezTo>
                  <a:pt x="21337" y="21600"/>
                  <a:pt x="21600" y="21090"/>
                  <a:pt x="21600" y="20580"/>
                </a:cubicBezTo>
                <a:lnTo>
                  <a:pt x="21600" y="1020"/>
                </a:lnTo>
                <a:cubicBezTo>
                  <a:pt x="21600" y="340"/>
                  <a:pt x="21205" y="0"/>
                  <a:pt x="20810" y="0"/>
                </a:cubicBezTo>
                <a:lnTo>
                  <a:pt x="790" y="0"/>
                </a:lnTo>
                <a:close/>
                <a:moveTo>
                  <a:pt x="17517" y="15137"/>
                </a:moveTo>
                <a:cubicBezTo>
                  <a:pt x="17517" y="15987"/>
                  <a:pt x="16990" y="16838"/>
                  <a:pt x="16200" y="16838"/>
                </a:cubicBezTo>
                <a:lnTo>
                  <a:pt x="12249" y="16838"/>
                </a:lnTo>
                <a:lnTo>
                  <a:pt x="14883" y="13436"/>
                </a:lnTo>
                <a:cubicBezTo>
                  <a:pt x="15146" y="13096"/>
                  <a:pt x="15146" y="12416"/>
                  <a:pt x="14883" y="12076"/>
                </a:cubicBezTo>
                <a:cubicBezTo>
                  <a:pt x="14620" y="11735"/>
                  <a:pt x="14093" y="11735"/>
                  <a:pt x="13829" y="12076"/>
                </a:cubicBezTo>
                <a:lnTo>
                  <a:pt x="10010" y="17008"/>
                </a:lnTo>
                <a:lnTo>
                  <a:pt x="5137" y="17008"/>
                </a:lnTo>
                <a:cubicBezTo>
                  <a:pt x="4478" y="17008"/>
                  <a:pt x="3820" y="16328"/>
                  <a:pt x="3820" y="15307"/>
                </a:cubicBezTo>
                <a:lnTo>
                  <a:pt x="3820" y="9524"/>
                </a:lnTo>
                <a:cubicBezTo>
                  <a:pt x="3820" y="8674"/>
                  <a:pt x="4346" y="7824"/>
                  <a:pt x="5137" y="7824"/>
                </a:cubicBezTo>
                <a:lnTo>
                  <a:pt x="16200" y="7824"/>
                </a:lnTo>
                <a:cubicBezTo>
                  <a:pt x="16859" y="7824"/>
                  <a:pt x="17517" y="8504"/>
                  <a:pt x="17517" y="9524"/>
                </a:cubicBezTo>
                <a:lnTo>
                  <a:pt x="17517" y="15137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90" name="Rectángulo"/>
          <p:cNvSpPr/>
          <p:nvPr/>
        </p:nvSpPr>
        <p:spPr>
          <a:xfrm>
            <a:off x="1634856" y="4980138"/>
            <a:ext cx="52308" cy="80376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91" name="Rectángulo"/>
          <p:cNvSpPr/>
          <p:nvPr/>
        </p:nvSpPr>
        <p:spPr>
          <a:xfrm>
            <a:off x="1634856" y="5069444"/>
            <a:ext cx="52308" cy="38274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92" name="Figura"/>
          <p:cNvSpPr/>
          <p:nvPr/>
        </p:nvSpPr>
        <p:spPr>
          <a:xfrm>
            <a:off x="1609339" y="5107718"/>
            <a:ext cx="89307" cy="3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03" y="0"/>
                </a:moveTo>
                <a:cubicBezTo>
                  <a:pt x="1851" y="0"/>
                  <a:pt x="0" y="4985"/>
                  <a:pt x="0" y="10800"/>
                </a:cubicBezTo>
                <a:cubicBezTo>
                  <a:pt x="0" y="16615"/>
                  <a:pt x="1543" y="21600"/>
                  <a:pt x="3703" y="21600"/>
                </a:cubicBezTo>
                <a:lnTo>
                  <a:pt x="17897" y="21600"/>
                </a:lnTo>
                <a:cubicBezTo>
                  <a:pt x="19749" y="21600"/>
                  <a:pt x="21600" y="16615"/>
                  <a:pt x="21600" y="10800"/>
                </a:cubicBezTo>
                <a:cubicBezTo>
                  <a:pt x="21600" y="4985"/>
                  <a:pt x="20057" y="0"/>
                  <a:pt x="17897" y="0"/>
                </a:cubicBezTo>
                <a:lnTo>
                  <a:pt x="3703" y="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93" name="Rectángulo"/>
          <p:cNvSpPr/>
          <p:nvPr/>
        </p:nvSpPr>
        <p:spPr>
          <a:xfrm>
            <a:off x="1711404" y="4980138"/>
            <a:ext cx="52308" cy="80376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94" name="Rectángulo"/>
          <p:cNvSpPr/>
          <p:nvPr/>
        </p:nvSpPr>
        <p:spPr>
          <a:xfrm>
            <a:off x="1711404" y="5069444"/>
            <a:ext cx="52308" cy="38274"/>
          </a:xfrm>
          <a:prstGeom prst="rect">
            <a:avLst/>
          </a:pr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495" name="Figura"/>
          <p:cNvSpPr/>
          <p:nvPr/>
        </p:nvSpPr>
        <p:spPr>
          <a:xfrm>
            <a:off x="1698645" y="5107718"/>
            <a:ext cx="89307" cy="331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703" y="0"/>
                </a:moveTo>
                <a:cubicBezTo>
                  <a:pt x="1851" y="0"/>
                  <a:pt x="0" y="4985"/>
                  <a:pt x="0" y="10800"/>
                </a:cubicBezTo>
                <a:cubicBezTo>
                  <a:pt x="0" y="16615"/>
                  <a:pt x="1543" y="21600"/>
                  <a:pt x="3703" y="21600"/>
                </a:cubicBezTo>
                <a:lnTo>
                  <a:pt x="17897" y="21600"/>
                </a:lnTo>
                <a:cubicBezTo>
                  <a:pt x="19749" y="21600"/>
                  <a:pt x="21600" y="16615"/>
                  <a:pt x="21600" y="10800"/>
                </a:cubicBezTo>
                <a:cubicBezTo>
                  <a:pt x="21600" y="4985"/>
                  <a:pt x="20057" y="0"/>
                  <a:pt x="17897" y="0"/>
                </a:cubicBezTo>
                <a:lnTo>
                  <a:pt x="3703" y="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496" name="Grupo"/>
          <p:cNvGrpSpPr/>
          <p:nvPr/>
        </p:nvGrpSpPr>
        <p:grpSpPr>
          <a:xfrm>
            <a:off x="12236753" y="6255938"/>
            <a:ext cx="399326" cy="396774"/>
            <a:chOff x="0" y="0"/>
            <a:chExt cx="397509" cy="394969"/>
          </a:xfrm>
          <a:solidFill>
            <a:schemeClr val="bg1"/>
          </a:solidFill>
        </p:grpSpPr>
        <p:sp>
          <p:nvSpPr>
            <p:cNvPr id="497" name="Figura"/>
            <p:cNvSpPr/>
            <p:nvPr/>
          </p:nvSpPr>
          <p:spPr>
            <a:xfrm>
              <a:off x="-1" y="228599"/>
              <a:ext cx="166897" cy="16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4" h="21600" extrusionOk="0">
                  <a:moveTo>
                    <a:pt x="2359" y="15169"/>
                  </a:moveTo>
                  <a:lnTo>
                    <a:pt x="68" y="20611"/>
                  </a:lnTo>
                  <a:cubicBezTo>
                    <a:pt x="-96" y="20940"/>
                    <a:pt x="68" y="21270"/>
                    <a:pt x="231" y="21435"/>
                  </a:cubicBezTo>
                  <a:cubicBezTo>
                    <a:pt x="395" y="21600"/>
                    <a:pt x="559" y="21600"/>
                    <a:pt x="722" y="21600"/>
                  </a:cubicBezTo>
                  <a:cubicBezTo>
                    <a:pt x="886" y="21600"/>
                    <a:pt x="886" y="21600"/>
                    <a:pt x="1049" y="21600"/>
                  </a:cubicBezTo>
                  <a:lnTo>
                    <a:pt x="6449" y="19292"/>
                  </a:lnTo>
                  <a:cubicBezTo>
                    <a:pt x="6449" y="19292"/>
                    <a:pt x="6613" y="19127"/>
                    <a:pt x="6613" y="19127"/>
                  </a:cubicBezTo>
                  <a:lnTo>
                    <a:pt x="21504" y="4122"/>
                  </a:lnTo>
                  <a:lnTo>
                    <a:pt x="17413" y="0"/>
                  </a:lnTo>
                  <a:lnTo>
                    <a:pt x="2522" y="15005"/>
                  </a:lnTo>
                  <a:cubicBezTo>
                    <a:pt x="2522" y="15005"/>
                    <a:pt x="2359" y="15005"/>
                    <a:pt x="2359" y="15169"/>
                  </a:cubicBezTo>
                  <a:close/>
                  <a:moveTo>
                    <a:pt x="17413" y="2144"/>
                  </a:moveTo>
                  <a:lnTo>
                    <a:pt x="19213" y="3957"/>
                  </a:lnTo>
                  <a:lnTo>
                    <a:pt x="5468" y="17808"/>
                  </a:lnTo>
                  <a:lnTo>
                    <a:pt x="2195" y="19292"/>
                  </a:lnTo>
                  <a:lnTo>
                    <a:pt x="3668" y="15994"/>
                  </a:lnTo>
                  <a:lnTo>
                    <a:pt x="17413" y="2144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98" name="Figura"/>
            <p:cNvSpPr/>
            <p:nvPr/>
          </p:nvSpPr>
          <p:spPr>
            <a:xfrm>
              <a:off x="50799" y="50799"/>
              <a:ext cx="292101" cy="2971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490" y="0"/>
                  </a:moveTo>
                  <a:lnTo>
                    <a:pt x="6198" y="6185"/>
                  </a:lnTo>
                  <a:cubicBezTo>
                    <a:pt x="5823" y="6092"/>
                    <a:pt x="5447" y="6000"/>
                    <a:pt x="4977" y="6000"/>
                  </a:cubicBezTo>
                  <a:cubicBezTo>
                    <a:pt x="3569" y="6000"/>
                    <a:pt x="1972" y="6554"/>
                    <a:pt x="188" y="7477"/>
                  </a:cubicBezTo>
                  <a:cubicBezTo>
                    <a:pt x="94" y="7569"/>
                    <a:pt x="0" y="7662"/>
                    <a:pt x="0" y="7754"/>
                  </a:cubicBezTo>
                  <a:cubicBezTo>
                    <a:pt x="0" y="7846"/>
                    <a:pt x="0" y="8031"/>
                    <a:pt x="94" y="8123"/>
                  </a:cubicBezTo>
                  <a:lnTo>
                    <a:pt x="5541" y="13477"/>
                  </a:lnTo>
                  <a:lnTo>
                    <a:pt x="5541" y="13477"/>
                  </a:lnTo>
                  <a:lnTo>
                    <a:pt x="7889" y="15785"/>
                  </a:lnTo>
                  <a:lnTo>
                    <a:pt x="7889" y="15785"/>
                  </a:lnTo>
                  <a:lnTo>
                    <a:pt x="13711" y="21508"/>
                  </a:lnTo>
                  <a:cubicBezTo>
                    <a:pt x="13805" y="21600"/>
                    <a:pt x="13899" y="21600"/>
                    <a:pt x="13993" y="21600"/>
                  </a:cubicBezTo>
                  <a:cubicBezTo>
                    <a:pt x="13993" y="21600"/>
                    <a:pt x="13993" y="21600"/>
                    <a:pt x="14087" y="21600"/>
                  </a:cubicBezTo>
                  <a:cubicBezTo>
                    <a:pt x="14181" y="21600"/>
                    <a:pt x="14369" y="21508"/>
                    <a:pt x="14369" y="21415"/>
                  </a:cubicBezTo>
                  <a:cubicBezTo>
                    <a:pt x="16529" y="17723"/>
                    <a:pt x="15871" y="15692"/>
                    <a:pt x="15496" y="14954"/>
                  </a:cubicBezTo>
                  <a:lnTo>
                    <a:pt x="21600" y="8954"/>
                  </a:lnTo>
                  <a:lnTo>
                    <a:pt x="12490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499" name="Figura"/>
            <p:cNvSpPr/>
            <p:nvPr/>
          </p:nvSpPr>
          <p:spPr>
            <a:xfrm>
              <a:off x="203199" y="0"/>
              <a:ext cx="194311" cy="193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0" h="21494" extrusionOk="0">
                  <a:moveTo>
                    <a:pt x="17322" y="21388"/>
                  </a:moveTo>
                  <a:cubicBezTo>
                    <a:pt x="17603" y="21529"/>
                    <a:pt x="17883" y="21529"/>
                    <a:pt x="18164" y="21388"/>
                  </a:cubicBezTo>
                  <a:lnTo>
                    <a:pt x="21249" y="18282"/>
                  </a:lnTo>
                  <a:cubicBezTo>
                    <a:pt x="21530" y="18000"/>
                    <a:pt x="21530" y="17576"/>
                    <a:pt x="21249" y="17435"/>
                  </a:cubicBezTo>
                  <a:lnTo>
                    <a:pt x="4138" y="211"/>
                  </a:lnTo>
                  <a:cubicBezTo>
                    <a:pt x="3857" y="-71"/>
                    <a:pt x="3436" y="-71"/>
                    <a:pt x="3296" y="211"/>
                  </a:cubicBezTo>
                  <a:lnTo>
                    <a:pt x="211" y="3317"/>
                  </a:lnTo>
                  <a:cubicBezTo>
                    <a:pt x="-70" y="3600"/>
                    <a:pt x="-70" y="4023"/>
                    <a:pt x="211" y="4164"/>
                  </a:cubicBezTo>
                  <a:lnTo>
                    <a:pt x="1894" y="5858"/>
                  </a:lnTo>
                  <a:lnTo>
                    <a:pt x="1894" y="5858"/>
                  </a:lnTo>
                  <a:lnTo>
                    <a:pt x="17322" y="21388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500" name="Figura"/>
          <p:cNvSpPr/>
          <p:nvPr/>
        </p:nvSpPr>
        <p:spPr>
          <a:xfrm>
            <a:off x="3752683" y="4724977"/>
            <a:ext cx="364173" cy="4008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88" h="21208" extrusionOk="0">
                <a:moveTo>
                  <a:pt x="15769" y="13297"/>
                </a:moveTo>
                <a:cubicBezTo>
                  <a:pt x="13394" y="14107"/>
                  <a:pt x="11910" y="15862"/>
                  <a:pt x="12503" y="17145"/>
                </a:cubicBezTo>
                <a:cubicBezTo>
                  <a:pt x="13023" y="18427"/>
                  <a:pt x="15398" y="18833"/>
                  <a:pt x="17774" y="18022"/>
                </a:cubicBezTo>
                <a:cubicBezTo>
                  <a:pt x="19778" y="17280"/>
                  <a:pt x="21188" y="15930"/>
                  <a:pt x="21188" y="14715"/>
                </a:cubicBezTo>
                <a:lnTo>
                  <a:pt x="21188" y="14715"/>
                </a:lnTo>
                <a:lnTo>
                  <a:pt x="21188" y="0"/>
                </a:lnTo>
                <a:lnTo>
                  <a:pt x="21188" y="0"/>
                </a:lnTo>
                <a:lnTo>
                  <a:pt x="21188" y="0"/>
                </a:lnTo>
                <a:lnTo>
                  <a:pt x="7011" y="2498"/>
                </a:lnTo>
                <a:lnTo>
                  <a:pt x="7011" y="4455"/>
                </a:lnTo>
                <a:lnTo>
                  <a:pt x="7011" y="5940"/>
                </a:lnTo>
                <a:lnTo>
                  <a:pt x="7011" y="7290"/>
                </a:lnTo>
                <a:lnTo>
                  <a:pt x="7011" y="9045"/>
                </a:lnTo>
                <a:lnTo>
                  <a:pt x="7011" y="15795"/>
                </a:lnTo>
                <a:cubicBezTo>
                  <a:pt x="5972" y="15525"/>
                  <a:pt x="4710" y="15660"/>
                  <a:pt x="3374" y="16065"/>
                </a:cubicBezTo>
                <a:cubicBezTo>
                  <a:pt x="998" y="16875"/>
                  <a:pt x="-412" y="18630"/>
                  <a:pt x="108" y="19912"/>
                </a:cubicBezTo>
                <a:cubicBezTo>
                  <a:pt x="627" y="21195"/>
                  <a:pt x="3002" y="21600"/>
                  <a:pt x="5378" y="20790"/>
                </a:cubicBezTo>
                <a:cubicBezTo>
                  <a:pt x="7456" y="20047"/>
                  <a:pt x="8792" y="18698"/>
                  <a:pt x="8792" y="17482"/>
                </a:cubicBezTo>
                <a:lnTo>
                  <a:pt x="8792" y="17482"/>
                </a:lnTo>
                <a:lnTo>
                  <a:pt x="8792" y="8775"/>
                </a:lnTo>
                <a:lnTo>
                  <a:pt x="19481" y="6885"/>
                </a:lnTo>
                <a:lnTo>
                  <a:pt x="19481" y="13027"/>
                </a:lnTo>
                <a:cubicBezTo>
                  <a:pt x="18442" y="12757"/>
                  <a:pt x="17106" y="12825"/>
                  <a:pt x="15769" y="13297"/>
                </a:cubicBezTo>
                <a:close/>
                <a:moveTo>
                  <a:pt x="8718" y="6952"/>
                </a:moveTo>
                <a:lnTo>
                  <a:pt x="8718" y="5603"/>
                </a:lnTo>
                <a:lnTo>
                  <a:pt x="19407" y="3712"/>
                </a:lnTo>
                <a:lnTo>
                  <a:pt x="19407" y="5062"/>
                </a:lnTo>
                <a:lnTo>
                  <a:pt x="8718" y="6952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01" name="Figura"/>
          <p:cNvSpPr/>
          <p:nvPr/>
        </p:nvSpPr>
        <p:spPr>
          <a:xfrm>
            <a:off x="4594712" y="4737736"/>
            <a:ext cx="339502" cy="386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8" h="21600" extrusionOk="0">
                <a:moveTo>
                  <a:pt x="20306" y="2495"/>
                </a:moveTo>
                <a:cubicBezTo>
                  <a:pt x="20306" y="2495"/>
                  <a:pt x="20306" y="2495"/>
                  <a:pt x="20306" y="2495"/>
                </a:cubicBezTo>
                <a:lnTo>
                  <a:pt x="19658" y="1853"/>
                </a:lnTo>
                <a:cubicBezTo>
                  <a:pt x="18607" y="713"/>
                  <a:pt x="16989" y="0"/>
                  <a:pt x="15209" y="0"/>
                </a:cubicBezTo>
                <a:cubicBezTo>
                  <a:pt x="15209" y="0"/>
                  <a:pt x="15209" y="0"/>
                  <a:pt x="15209" y="0"/>
                </a:cubicBezTo>
                <a:cubicBezTo>
                  <a:pt x="13915" y="0"/>
                  <a:pt x="12620" y="428"/>
                  <a:pt x="11569" y="1141"/>
                </a:cubicBezTo>
                <a:lnTo>
                  <a:pt x="6876" y="4491"/>
                </a:lnTo>
                <a:cubicBezTo>
                  <a:pt x="5582" y="5418"/>
                  <a:pt x="4773" y="6844"/>
                  <a:pt x="4773" y="8412"/>
                </a:cubicBezTo>
                <a:cubicBezTo>
                  <a:pt x="4773" y="9053"/>
                  <a:pt x="4935" y="9695"/>
                  <a:pt x="5178" y="10265"/>
                </a:cubicBezTo>
                <a:cubicBezTo>
                  <a:pt x="5258" y="10408"/>
                  <a:pt x="5178" y="10479"/>
                  <a:pt x="5097" y="10622"/>
                </a:cubicBezTo>
                <a:cubicBezTo>
                  <a:pt x="5016" y="10693"/>
                  <a:pt x="4854" y="10764"/>
                  <a:pt x="4692" y="10764"/>
                </a:cubicBezTo>
                <a:cubicBezTo>
                  <a:pt x="4611" y="10764"/>
                  <a:pt x="4449" y="10764"/>
                  <a:pt x="4369" y="10764"/>
                </a:cubicBezTo>
                <a:cubicBezTo>
                  <a:pt x="4369" y="10764"/>
                  <a:pt x="4369" y="10764"/>
                  <a:pt x="4369" y="10764"/>
                </a:cubicBezTo>
                <a:cubicBezTo>
                  <a:pt x="3964" y="10764"/>
                  <a:pt x="3640" y="10907"/>
                  <a:pt x="3398" y="11050"/>
                </a:cubicBezTo>
                <a:lnTo>
                  <a:pt x="2103" y="11976"/>
                </a:lnTo>
                <a:cubicBezTo>
                  <a:pt x="809" y="12903"/>
                  <a:pt x="0" y="14329"/>
                  <a:pt x="0" y="15897"/>
                </a:cubicBezTo>
                <a:cubicBezTo>
                  <a:pt x="0" y="17038"/>
                  <a:pt x="485" y="18178"/>
                  <a:pt x="1294" y="19105"/>
                </a:cubicBezTo>
                <a:lnTo>
                  <a:pt x="1942" y="19747"/>
                </a:lnTo>
                <a:cubicBezTo>
                  <a:pt x="2993" y="20887"/>
                  <a:pt x="4611" y="21600"/>
                  <a:pt x="6391" y="21600"/>
                </a:cubicBezTo>
                <a:cubicBezTo>
                  <a:pt x="6391" y="21600"/>
                  <a:pt x="6391" y="21600"/>
                  <a:pt x="6391" y="21600"/>
                </a:cubicBezTo>
                <a:cubicBezTo>
                  <a:pt x="7685" y="21600"/>
                  <a:pt x="8980" y="21172"/>
                  <a:pt x="10031" y="20459"/>
                </a:cubicBezTo>
                <a:lnTo>
                  <a:pt x="14724" y="17109"/>
                </a:lnTo>
                <a:cubicBezTo>
                  <a:pt x="16018" y="16182"/>
                  <a:pt x="16827" y="14756"/>
                  <a:pt x="16827" y="13188"/>
                </a:cubicBezTo>
                <a:cubicBezTo>
                  <a:pt x="16827" y="12547"/>
                  <a:pt x="16665" y="11905"/>
                  <a:pt x="16422" y="11335"/>
                </a:cubicBezTo>
                <a:cubicBezTo>
                  <a:pt x="16342" y="11192"/>
                  <a:pt x="16422" y="11121"/>
                  <a:pt x="16503" y="10978"/>
                </a:cubicBezTo>
                <a:cubicBezTo>
                  <a:pt x="16584" y="10907"/>
                  <a:pt x="16746" y="10836"/>
                  <a:pt x="16908" y="10836"/>
                </a:cubicBezTo>
                <a:cubicBezTo>
                  <a:pt x="16989" y="10836"/>
                  <a:pt x="17151" y="10836"/>
                  <a:pt x="17231" y="10836"/>
                </a:cubicBezTo>
                <a:cubicBezTo>
                  <a:pt x="17555" y="10836"/>
                  <a:pt x="17960" y="10693"/>
                  <a:pt x="18202" y="10550"/>
                </a:cubicBezTo>
                <a:lnTo>
                  <a:pt x="19497" y="9624"/>
                </a:lnTo>
                <a:cubicBezTo>
                  <a:pt x="19658" y="9481"/>
                  <a:pt x="19820" y="9410"/>
                  <a:pt x="19901" y="9267"/>
                </a:cubicBezTo>
                <a:cubicBezTo>
                  <a:pt x="20953" y="8341"/>
                  <a:pt x="21519" y="7057"/>
                  <a:pt x="21519" y="5703"/>
                </a:cubicBezTo>
                <a:cubicBezTo>
                  <a:pt x="21600" y="4491"/>
                  <a:pt x="21115" y="3350"/>
                  <a:pt x="20306" y="2495"/>
                </a:cubicBezTo>
                <a:close/>
                <a:moveTo>
                  <a:pt x="13348" y="14186"/>
                </a:moveTo>
                <a:cubicBezTo>
                  <a:pt x="13187" y="14400"/>
                  <a:pt x="13025" y="14614"/>
                  <a:pt x="12782" y="14828"/>
                </a:cubicBezTo>
                <a:lnTo>
                  <a:pt x="8090" y="18178"/>
                </a:lnTo>
                <a:cubicBezTo>
                  <a:pt x="7604" y="18535"/>
                  <a:pt x="7038" y="18677"/>
                  <a:pt x="6472" y="18677"/>
                </a:cubicBezTo>
                <a:cubicBezTo>
                  <a:pt x="5744" y="18677"/>
                  <a:pt x="5016" y="18392"/>
                  <a:pt x="4530" y="17822"/>
                </a:cubicBezTo>
                <a:lnTo>
                  <a:pt x="3883" y="17180"/>
                </a:lnTo>
                <a:cubicBezTo>
                  <a:pt x="3479" y="16752"/>
                  <a:pt x="3317" y="16253"/>
                  <a:pt x="3317" y="15754"/>
                </a:cubicBezTo>
                <a:cubicBezTo>
                  <a:pt x="3317" y="15113"/>
                  <a:pt x="3640" y="14471"/>
                  <a:pt x="4288" y="14044"/>
                </a:cubicBezTo>
                <a:lnTo>
                  <a:pt x="5582" y="13117"/>
                </a:lnTo>
                <a:cubicBezTo>
                  <a:pt x="5825" y="12903"/>
                  <a:pt x="6067" y="12618"/>
                  <a:pt x="6148" y="12333"/>
                </a:cubicBezTo>
                <a:cubicBezTo>
                  <a:pt x="6148" y="12190"/>
                  <a:pt x="6310" y="12119"/>
                  <a:pt x="6391" y="12048"/>
                </a:cubicBezTo>
                <a:cubicBezTo>
                  <a:pt x="6553" y="12048"/>
                  <a:pt x="6715" y="12048"/>
                  <a:pt x="6796" y="12190"/>
                </a:cubicBezTo>
                <a:lnTo>
                  <a:pt x="6796" y="12261"/>
                </a:lnTo>
                <a:cubicBezTo>
                  <a:pt x="7847" y="13402"/>
                  <a:pt x="9465" y="14115"/>
                  <a:pt x="11245" y="14115"/>
                </a:cubicBezTo>
                <a:cubicBezTo>
                  <a:pt x="11569" y="14115"/>
                  <a:pt x="11892" y="14115"/>
                  <a:pt x="12216" y="14044"/>
                </a:cubicBezTo>
                <a:cubicBezTo>
                  <a:pt x="12458" y="14044"/>
                  <a:pt x="12701" y="13901"/>
                  <a:pt x="12863" y="13758"/>
                </a:cubicBezTo>
                <a:cubicBezTo>
                  <a:pt x="13025" y="13687"/>
                  <a:pt x="13187" y="13687"/>
                  <a:pt x="13348" y="13758"/>
                </a:cubicBezTo>
                <a:cubicBezTo>
                  <a:pt x="13429" y="13901"/>
                  <a:pt x="13429" y="14044"/>
                  <a:pt x="13348" y="14186"/>
                </a:cubicBezTo>
                <a:close/>
                <a:moveTo>
                  <a:pt x="11649" y="10408"/>
                </a:moveTo>
                <a:lnTo>
                  <a:pt x="11649" y="10408"/>
                </a:lnTo>
                <a:cubicBezTo>
                  <a:pt x="11730" y="10408"/>
                  <a:pt x="11730" y="10408"/>
                  <a:pt x="11811" y="10479"/>
                </a:cubicBezTo>
                <a:cubicBezTo>
                  <a:pt x="11892" y="10550"/>
                  <a:pt x="11973" y="10550"/>
                  <a:pt x="12054" y="10622"/>
                </a:cubicBezTo>
                <a:lnTo>
                  <a:pt x="12135" y="10693"/>
                </a:lnTo>
                <a:cubicBezTo>
                  <a:pt x="12135" y="10693"/>
                  <a:pt x="12135" y="10693"/>
                  <a:pt x="12135" y="10693"/>
                </a:cubicBezTo>
                <a:cubicBezTo>
                  <a:pt x="12297" y="10764"/>
                  <a:pt x="12297" y="10907"/>
                  <a:pt x="12297" y="11050"/>
                </a:cubicBezTo>
                <a:cubicBezTo>
                  <a:pt x="12216" y="11192"/>
                  <a:pt x="12135" y="11263"/>
                  <a:pt x="11973" y="11263"/>
                </a:cubicBezTo>
                <a:cubicBezTo>
                  <a:pt x="11892" y="11263"/>
                  <a:pt x="11811" y="11263"/>
                  <a:pt x="11730" y="11263"/>
                </a:cubicBezTo>
                <a:cubicBezTo>
                  <a:pt x="11730" y="11263"/>
                  <a:pt x="11730" y="11263"/>
                  <a:pt x="11730" y="11263"/>
                </a:cubicBezTo>
                <a:lnTo>
                  <a:pt x="11730" y="11263"/>
                </a:lnTo>
                <a:cubicBezTo>
                  <a:pt x="11569" y="11263"/>
                  <a:pt x="11407" y="11263"/>
                  <a:pt x="11326" y="11263"/>
                </a:cubicBezTo>
                <a:cubicBezTo>
                  <a:pt x="10760" y="11263"/>
                  <a:pt x="10193" y="11121"/>
                  <a:pt x="9789" y="10764"/>
                </a:cubicBezTo>
                <a:cubicBezTo>
                  <a:pt x="9627" y="10693"/>
                  <a:pt x="9627" y="10550"/>
                  <a:pt x="9627" y="10408"/>
                </a:cubicBezTo>
                <a:cubicBezTo>
                  <a:pt x="9708" y="10265"/>
                  <a:pt x="9789" y="10194"/>
                  <a:pt x="9951" y="10194"/>
                </a:cubicBezTo>
                <a:cubicBezTo>
                  <a:pt x="10031" y="10194"/>
                  <a:pt x="10112" y="10194"/>
                  <a:pt x="10193" y="10194"/>
                </a:cubicBezTo>
                <a:cubicBezTo>
                  <a:pt x="10436" y="10123"/>
                  <a:pt x="10679" y="10123"/>
                  <a:pt x="10921" y="10194"/>
                </a:cubicBezTo>
                <a:cubicBezTo>
                  <a:pt x="11083" y="10194"/>
                  <a:pt x="11164" y="10265"/>
                  <a:pt x="11326" y="10265"/>
                </a:cubicBezTo>
                <a:lnTo>
                  <a:pt x="11407" y="10265"/>
                </a:lnTo>
                <a:cubicBezTo>
                  <a:pt x="11488" y="10265"/>
                  <a:pt x="11488" y="10337"/>
                  <a:pt x="11569" y="10337"/>
                </a:cubicBezTo>
                <a:cubicBezTo>
                  <a:pt x="11569" y="10337"/>
                  <a:pt x="11569" y="10337"/>
                  <a:pt x="11569" y="10337"/>
                </a:cubicBezTo>
                <a:lnTo>
                  <a:pt x="11649" y="10408"/>
                </a:lnTo>
                <a:cubicBezTo>
                  <a:pt x="11649" y="10408"/>
                  <a:pt x="11649" y="10408"/>
                  <a:pt x="11649" y="10408"/>
                </a:cubicBezTo>
                <a:lnTo>
                  <a:pt x="11649" y="10408"/>
                </a:lnTo>
                <a:cubicBezTo>
                  <a:pt x="11649" y="10408"/>
                  <a:pt x="11649" y="10408"/>
                  <a:pt x="11649" y="10408"/>
                </a:cubicBezTo>
                <a:close/>
                <a:moveTo>
                  <a:pt x="17474" y="7414"/>
                </a:moveTo>
                <a:lnTo>
                  <a:pt x="16180" y="8341"/>
                </a:lnTo>
                <a:cubicBezTo>
                  <a:pt x="15937" y="8554"/>
                  <a:pt x="15694" y="8840"/>
                  <a:pt x="15613" y="9125"/>
                </a:cubicBezTo>
                <a:cubicBezTo>
                  <a:pt x="15613" y="9267"/>
                  <a:pt x="15452" y="9339"/>
                  <a:pt x="15371" y="9410"/>
                </a:cubicBezTo>
                <a:cubicBezTo>
                  <a:pt x="15371" y="9410"/>
                  <a:pt x="15290" y="9410"/>
                  <a:pt x="15290" y="9410"/>
                </a:cubicBezTo>
                <a:cubicBezTo>
                  <a:pt x="15209" y="9410"/>
                  <a:pt x="15047" y="9339"/>
                  <a:pt x="14966" y="9267"/>
                </a:cubicBezTo>
                <a:lnTo>
                  <a:pt x="14966" y="9196"/>
                </a:lnTo>
                <a:cubicBezTo>
                  <a:pt x="14885" y="9053"/>
                  <a:pt x="14724" y="8982"/>
                  <a:pt x="14643" y="8840"/>
                </a:cubicBezTo>
                <a:lnTo>
                  <a:pt x="14643" y="8840"/>
                </a:lnTo>
                <a:lnTo>
                  <a:pt x="14562" y="8768"/>
                </a:lnTo>
                <a:cubicBezTo>
                  <a:pt x="14400" y="8626"/>
                  <a:pt x="14319" y="8554"/>
                  <a:pt x="14157" y="8483"/>
                </a:cubicBezTo>
                <a:lnTo>
                  <a:pt x="14076" y="8483"/>
                </a:lnTo>
                <a:cubicBezTo>
                  <a:pt x="14076" y="8483"/>
                  <a:pt x="14076" y="8483"/>
                  <a:pt x="14076" y="8483"/>
                </a:cubicBezTo>
                <a:cubicBezTo>
                  <a:pt x="13915" y="8412"/>
                  <a:pt x="13834" y="8341"/>
                  <a:pt x="13672" y="8269"/>
                </a:cubicBezTo>
                <a:cubicBezTo>
                  <a:pt x="13672" y="8269"/>
                  <a:pt x="13672" y="8269"/>
                  <a:pt x="13672" y="8269"/>
                </a:cubicBezTo>
                <a:lnTo>
                  <a:pt x="13591" y="8269"/>
                </a:lnTo>
                <a:cubicBezTo>
                  <a:pt x="13429" y="8198"/>
                  <a:pt x="13267" y="8127"/>
                  <a:pt x="13106" y="8055"/>
                </a:cubicBezTo>
                <a:lnTo>
                  <a:pt x="13106" y="8055"/>
                </a:lnTo>
                <a:cubicBezTo>
                  <a:pt x="13106" y="8055"/>
                  <a:pt x="13106" y="8055"/>
                  <a:pt x="13106" y="8055"/>
                </a:cubicBezTo>
                <a:lnTo>
                  <a:pt x="13106" y="8055"/>
                </a:lnTo>
                <a:cubicBezTo>
                  <a:pt x="12782" y="7913"/>
                  <a:pt x="12458" y="7770"/>
                  <a:pt x="12054" y="7699"/>
                </a:cubicBezTo>
                <a:cubicBezTo>
                  <a:pt x="12054" y="7699"/>
                  <a:pt x="12054" y="7699"/>
                  <a:pt x="12054" y="7699"/>
                </a:cubicBezTo>
                <a:cubicBezTo>
                  <a:pt x="11245" y="7485"/>
                  <a:pt x="10436" y="7485"/>
                  <a:pt x="9627" y="7556"/>
                </a:cubicBezTo>
                <a:cubicBezTo>
                  <a:pt x="9384" y="7556"/>
                  <a:pt x="9142" y="7699"/>
                  <a:pt x="8980" y="7842"/>
                </a:cubicBezTo>
                <a:cubicBezTo>
                  <a:pt x="8818" y="7913"/>
                  <a:pt x="8656" y="7913"/>
                  <a:pt x="8494" y="7842"/>
                </a:cubicBezTo>
                <a:cubicBezTo>
                  <a:pt x="8333" y="7770"/>
                  <a:pt x="8333" y="7556"/>
                  <a:pt x="8413" y="7414"/>
                </a:cubicBezTo>
                <a:cubicBezTo>
                  <a:pt x="8575" y="7200"/>
                  <a:pt x="8737" y="6986"/>
                  <a:pt x="8980" y="6772"/>
                </a:cubicBezTo>
                <a:lnTo>
                  <a:pt x="13672" y="3422"/>
                </a:lnTo>
                <a:cubicBezTo>
                  <a:pt x="14157" y="3065"/>
                  <a:pt x="14724" y="2923"/>
                  <a:pt x="15290" y="2923"/>
                </a:cubicBezTo>
                <a:cubicBezTo>
                  <a:pt x="15290" y="2923"/>
                  <a:pt x="15290" y="2923"/>
                  <a:pt x="15290" y="2923"/>
                </a:cubicBezTo>
                <a:cubicBezTo>
                  <a:pt x="16018" y="2923"/>
                  <a:pt x="16746" y="3208"/>
                  <a:pt x="17231" y="3707"/>
                </a:cubicBezTo>
                <a:lnTo>
                  <a:pt x="17879" y="4349"/>
                </a:lnTo>
                <a:cubicBezTo>
                  <a:pt x="18283" y="4776"/>
                  <a:pt x="18445" y="5275"/>
                  <a:pt x="18445" y="5774"/>
                </a:cubicBezTo>
                <a:cubicBezTo>
                  <a:pt x="18445" y="6345"/>
                  <a:pt x="18121" y="6986"/>
                  <a:pt x="17474" y="7414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502" name="Grupo"/>
          <p:cNvGrpSpPr/>
          <p:nvPr/>
        </p:nvGrpSpPr>
        <p:grpSpPr>
          <a:xfrm>
            <a:off x="12938442" y="6268695"/>
            <a:ext cx="426119" cy="413361"/>
            <a:chOff x="0" y="0"/>
            <a:chExt cx="424180" cy="411479"/>
          </a:xfrm>
          <a:solidFill>
            <a:schemeClr val="bg1"/>
          </a:solidFill>
        </p:grpSpPr>
        <p:sp>
          <p:nvSpPr>
            <p:cNvPr id="503" name="Figura"/>
            <p:cNvSpPr/>
            <p:nvPr/>
          </p:nvSpPr>
          <p:spPr>
            <a:xfrm>
              <a:off x="88899" y="0"/>
              <a:ext cx="92711" cy="104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47" y="11590"/>
                  </a:moveTo>
                  <a:cubicBezTo>
                    <a:pt x="2367" y="13171"/>
                    <a:pt x="1184" y="15015"/>
                    <a:pt x="0" y="16859"/>
                  </a:cubicBezTo>
                  <a:cubicBezTo>
                    <a:pt x="3551" y="18702"/>
                    <a:pt x="7693" y="20283"/>
                    <a:pt x="12132" y="21600"/>
                  </a:cubicBezTo>
                  <a:cubicBezTo>
                    <a:pt x="12132" y="20810"/>
                    <a:pt x="12427" y="20283"/>
                    <a:pt x="12427" y="19493"/>
                  </a:cubicBezTo>
                  <a:cubicBezTo>
                    <a:pt x="13907" y="13171"/>
                    <a:pt x="15978" y="7639"/>
                    <a:pt x="18641" y="3688"/>
                  </a:cubicBezTo>
                  <a:cubicBezTo>
                    <a:pt x="19529" y="2371"/>
                    <a:pt x="20416" y="1054"/>
                    <a:pt x="21600" y="0"/>
                  </a:cubicBezTo>
                  <a:cubicBezTo>
                    <a:pt x="19233" y="527"/>
                    <a:pt x="17162" y="1317"/>
                    <a:pt x="15090" y="2371"/>
                  </a:cubicBezTo>
                  <a:cubicBezTo>
                    <a:pt x="10948" y="4741"/>
                    <a:pt x="7101" y="7639"/>
                    <a:pt x="3847" y="1159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04" name="Figura"/>
            <p:cNvSpPr/>
            <p:nvPr/>
          </p:nvSpPr>
          <p:spPr>
            <a:xfrm>
              <a:off x="139700" y="127000"/>
              <a:ext cx="139700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82" y="0"/>
                  </a:moveTo>
                  <a:cubicBezTo>
                    <a:pt x="393" y="6840"/>
                    <a:pt x="0" y="14040"/>
                    <a:pt x="0" y="21600"/>
                  </a:cubicBezTo>
                  <a:lnTo>
                    <a:pt x="21600" y="21600"/>
                  </a:lnTo>
                  <a:cubicBezTo>
                    <a:pt x="21600" y="14040"/>
                    <a:pt x="21207" y="6480"/>
                    <a:pt x="20618" y="0"/>
                  </a:cubicBezTo>
                  <a:cubicBezTo>
                    <a:pt x="17476" y="1440"/>
                    <a:pt x="14138" y="2160"/>
                    <a:pt x="10800" y="2160"/>
                  </a:cubicBezTo>
                  <a:cubicBezTo>
                    <a:pt x="7265" y="2160"/>
                    <a:pt x="3927" y="1440"/>
                    <a:pt x="982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05" name="Figura"/>
            <p:cNvSpPr/>
            <p:nvPr/>
          </p:nvSpPr>
          <p:spPr>
            <a:xfrm>
              <a:off x="139700" y="215900"/>
              <a:ext cx="139700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07" y="19440"/>
                  </a:moveTo>
                  <a:cubicBezTo>
                    <a:pt x="13942" y="19440"/>
                    <a:pt x="17280" y="20160"/>
                    <a:pt x="20618" y="21600"/>
                  </a:cubicBezTo>
                  <a:cubicBezTo>
                    <a:pt x="21207" y="15120"/>
                    <a:pt x="21600" y="7560"/>
                    <a:pt x="21600" y="0"/>
                  </a:cubicBezTo>
                  <a:lnTo>
                    <a:pt x="0" y="0"/>
                  </a:lnTo>
                  <a:cubicBezTo>
                    <a:pt x="0" y="7560"/>
                    <a:pt x="393" y="14760"/>
                    <a:pt x="982" y="21240"/>
                  </a:cubicBezTo>
                  <a:cubicBezTo>
                    <a:pt x="3927" y="20160"/>
                    <a:pt x="7069" y="19440"/>
                    <a:pt x="10407" y="1944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06" name="Figura"/>
            <p:cNvSpPr/>
            <p:nvPr/>
          </p:nvSpPr>
          <p:spPr>
            <a:xfrm>
              <a:off x="63499" y="88900"/>
              <a:ext cx="78741" cy="104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858" y="21600"/>
                  </a:lnTo>
                  <a:cubicBezTo>
                    <a:pt x="19858" y="15805"/>
                    <a:pt x="20555" y="10273"/>
                    <a:pt x="21600" y="5005"/>
                  </a:cubicBezTo>
                  <a:cubicBezTo>
                    <a:pt x="17419" y="3951"/>
                    <a:pt x="13239" y="2898"/>
                    <a:pt x="9406" y="1317"/>
                  </a:cubicBezTo>
                  <a:cubicBezTo>
                    <a:pt x="8361" y="790"/>
                    <a:pt x="7316" y="527"/>
                    <a:pt x="6271" y="0"/>
                  </a:cubicBezTo>
                  <a:cubicBezTo>
                    <a:pt x="2787" y="6585"/>
                    <a:pt x="348" y="13698"/>
                    <a:pt x="0" y="216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07" name="Figura"/>
            <p:cNvSpPr/>
            <p:nvPr/>
          </p:nvSpPr>
          <p:spPr>
            <a:xfrm>
              <a:off x="63499" y="215900"/>
              <a:ext cx="78741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71" y="21600"/>
                  </a:moveTo>
                  <a:cubicBezTo>
                    <a:pt x="10800" y="19440"/>
                    <a:pt x="16026" y="17820"/>
                    <a:pt x="21600" y="16740"/>
                  </a:cubicBezTo>
                  <a:cubicBezTo>
                    <a:pt x="20555" y="11610"/>
                    <a:pt x="19858" y="5940"/>
                    <a:pt x="19858" y="0"/>
                  </a:cubicBezTo>
                  <a:lnTo>
                    <a:pt x="0" y="0"/>
                  </a:lnTo>
                  <a:cubicBezTo>
                    <a:pt x="0" y="7830"/>
                    <a:pt x="2439" y="15120"/>
                    <a:pt x="6271" y="216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08" name="Figura"/>
            <p:cNvSpPr/>
            <p:nvPr/>
          </p:nvSpPr>
          <p:spPr>
            <a:xfrm>
              <a:off x="152399" y="-1"/>
              <a:ext cx="124462" cy="11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004" y="689"/>
                  </a:moveTo>
                  <a:cubicBezTo>
                    <a:pt x="12343" y="230"/>
                    <a:pt x="11461" y="0"/>
                    <a:pt x="10800" y="0"/>
                  </a:cubicBezTo>
                  <a:cubicBezTo>
                    <a:pt x="10139" y="0"/>
                    <a:pt x="9478" y="230"/>
                    <a:pt x="8596" y="689"/>
                  </a:cubicBezTo>
                  <a:cubicBezTo>
                    <a:pt x="7935" y="1149"/>
                    <a:pt x="7053" y="1838"/>
                    <a:pt x="6392" y="2757"/>
                  </a:cubicBezTo>
                  <a:cubicBezTo>
                    <a:pt x="4849" y="4596"/>
                    <a:pt x="3527" y="7123"/>
                    <a:pt x="2424" y="10570"/>
                  </a:cubicBezTo>
                  <a:cubicBezTo>
                    <a:pt x="1543" y="13328"/>
                    <a:pt x="661" y="16545"/>
                    <a:pt x="0" y="20221"/>
                  </a:cubicBezTo>
                  <a:cubicBezTo>
                    <a:pt x="3306" y="21140"/>
                    <a:pt x="7053" y="21600"/>
                    <a:pt x="10800" y="21600"/>
                  </a:cubicBezTo>
                  <a:cubicBezTo>
                    <a:pt x="14547" y="21600"/>
                    <a:pt x="18073" y="21140"/>
                    <a:pt x="21600" y="20221"/>
                  </a:cubicBezTo>
                  <a:cubicBezTo>
                    <a:pt x="21600" y="19532"/>
                    <a:pt x="21380" y="19072"/>
                    <a:pt x="21159" y="18383"/>
                  </a:cubicBezTo>
                  <a:cubicBezTo>
                    <a:pt x="20057" y="12868"/>
                    <a:pt x="18514" y="8502"/>
                    <a:pt x="16751" y="5285"/>
                  </a:cubicBezTo>
                  <a:cubicBezTo>
                    <a:pt x="15649" y="2987"/>
                    <a:pt x="14327" y="1379"/>
                    <a:pt x="13004" y="689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09" name="Figura"/>
            <p:cNvSpPr/>
            <p:nvPr/>
          </p:nvSpPr>
          <p:spPr>
            <a:xfrm>
              <a:off x="152400" y="292099"/>
              <a:ext cx="123716" cy="119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312" y="3447"/>
                  </a:moveTo>
                  <a:cubicBezTo>
                    <a:pt x="1414" y="8962"/>
                    <a:pt x="2957" y="13328"/>
                    <a:pt x="4720" y="16545"/>
                  </a:cubicBezTo>
                  <a:cubicBezTo>
                    <a:pt x="5822" y="18613"/>
                    <a:pt x="7144" y="20221"/>
                    <a:pt x="8467" y="20911"/>
                  </a:cubicBezTo>
                  <a:cubicBezTo>
                    <a:pt x="9128" y="21370"/>
                    <a:pt x="10010" y="21600"/>
                    <a:pt x="10671" y="21600"/>
                  </a:cubicBezTo>
                  <a:cubicBezTo>
                    <a:pt x="11332" y="21600"/>
                    <a:pt x="11993" y="21370"/>
                    <a:pt x="12875" y="20911"/>
                  </a:cubicBezTo>
                  <a:cubicBezTo>
                    <a:pt x="13536" y="20451"/>
                    <a:pt x="14418" y="19762"/>
                    <a:pt x="15079" y="18843"/>
                  </a:cubicBezTo>
                  <a:cubicBezTo>
                    <a:pt x="16622" y="17004"/>
                    <a:pt x="17944" y="14477"/>
                    <a:pt x="19047" y="11030"/>
                  </a:cubicBezTo>
                  <a:cubicBezTo>
                    <a:pt x="19928" y="8272"/>
                    <a:pt x="20810" y="5055"/>
                    <a:pt x="21471" y="1379"/>
                  </a:cubicBezTo>
                  <a:cubicBezTo>
                    <a:pt x="17944" y="460"/>
                    <a:pt x="14198" y="0"/>
                    <a:pt x="10451" y="0"/>
                  </a:cubicBezTo>
                  <a:cubicBezTo>
                    <a:pt x="6924" y="0"/>
                    <a:pt x="3398" y="460"/>
                    <a:pt x="91" y="1149"/>
                  </a:cubicBezTo>
                  <a:cubicBezTo>
                    <a:pt x="-129" y="2298"/>
                    <a:pt x="91" y="2987"/>
                    <a:pt x="312" y="3447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0" name="Figura"/>
            <p:cNvSpPr/>
            <p:nvPr/>
          </p:nvSpPr>
          <p:spPr>
            <a:xfrm>
              <a:off x="50800" y="330200"/>
              <a:ext cx="95251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7920"/>
                  </a:moveTo>
                  <a:cubicBezTo>
                    <a:pt x="7200" y="5400"/>
                    <a:pt x="5760" y="2880"/>
                    <a:pt x="4608" y="0"/>
                  </a:cubicBezTo>
                  <a:cubicBezTo>
                    <a:pt x="2880" y="1440"/>
                    <a:pt x="1440" y="2880"/>
                    <a:pt x="0" y="4320"/>
                  </a:cubicBezTo>
                  <a:cubicBezTo>
                    <a:pt x="5760" y="12240"/>
                    <a:pt x="13248" y="18360"/>
                    <a:pt x="21600" y="21600"/>
                  </a:cubicBezTo>
                  <a:cubicBezTo>
                    <a:pt x="21312" y="21240"/>
                    <a:pt x="20736" y="21240"/>
                    <a:pt x="20448" y="20880"/>
                  </a:cubicBezTo>
                  <a:cubicBezTo>
                    <a:pt x="16128" y="18000"/>
                    <a:pt x="12096" y="13680"/>
                    <a:pt x="8640" y="792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1" name="Figura"/>
            <p:cNvSpPr/>
            <p:nvPr/>
          </p:nvSpPr>
          <p:spPr>
            <a:xfrm>
              <a:off x="241300" y="304800"/>
              <a:ext cx="93981" cy="102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19" y="17867"/>
                  </a:moveTo>
                  <a:cubicBezTo>
                    <a:pt x="2043" y="19200"/>
                    <a:pt x="876" y="20533"/>
                    <a:pt x="0" y="21600"/>
                  </a:cubicBezTo>
                  <a:cubicBezTo>
                    <a:pt x="2335" y="21067"/>
                    <a:pt x="4378" y="20267"/>
                    <a:pt x="6422" y="19200"/>
                  </a:cubicBezTo>
                  <a:cubicBezTo>
                    <a:pt x="10508" y="17067"/>
                    <a:pt x="14595" y="13867"/>
                    <a:pt x="17805" y="10133"/>
                  </a:cubicBezTo>
                  <a:cubicBezTo>
                    <a:pt x="19265" y="8533"/>
                    <a:pt x="20432" y="6667"/>
                    <a:pt x="21600" y="4800"/>
                  </a:cubicBezTo>
                  <a:cubicBezTo>
                    <a:pt x="18097" y="2667"/>
                    <a:pt x="14011" y="1067"/>
                    <a:pt x="9632" y="0"/>
                  </a:cubicBezTo>
                  <a:cubicBezTo>
                    <a:pt x="9632" y="800"/>
                    <a:pt x="9341" y="1333"/>
                    <a:pt x="9341" y="2133"/>
                  </a:cubicBezTo>
                  <a:cubicBezTo>
                    <a:pt x="7881" y="8533"/>
                    <a:pt x="5546" y="13867"/>
                    <a:pt x="2919" y="17867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2" name="Figura"/>
            <p:cNvSpPr/>
            <p:nvPr/>
          </p:nvSpPr>
          <p:spPr>
            <a:xfrm>
              <a:off x="63500" y="0"/>
              <a:ext cx="93981" cy="74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335" y="19769"/>
                  </a:moveTo>
                  <a:cubicBezTo>
                    <a:pt x="2919" y="20502"/>
                    <a:pt x="3795" y="20868"/>
                    <a:pt x="4378" y="21600"/>
                  </a:cubicBezTo>
                  <a:cubicBezTo>
                    <a:pt x="8465" y="12447"/>
                    <a:pt x="14011" y="5125"/>
                    <a:pt x="20432" y="732"/>
                  </a:cubicBezTo>
                  <a:cubicBezTo>
                    <a:pt x="20724" y="366"/>
                    <a:pt x="21308" y="366"/>
                    <a:pt x="21600" y="0"/>
                  </a:cubicBezTo>
                  <a:cubicBezTo>
                    <a:pt x="13135" y="3295"/>
                    <a:pt x="5546" y="9153"/>
                    <a:pt x="0" y="17207"/>
                  </a:cubicBezTo>
                  <a:cubicBezTo>
                    <a:pt x="876" y="17939"/>
                    <a:pt x="1459" y="19037"/>
                    <a:pt x="2335" y="19769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3" name="Figura"/>
            <p:cNvSpPr/>
            <p:nvPr/>
          </p:nvSpPr>
          <p:spPr>
            <a:xfrm>
              <a:off x="0" y="203199"/>
              <a:ext cx="67310" cy="12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72" y="21600"/>
                  </a:moveTo>
                  <a:cubicBezTo>
                    <a:pt x="15894" y="21164"/>
                    <a:pt x="16709" y="20727"/>
                    <a:pt x="17932" y="20073"/>
                  </a:cubicBezTo>
                  <a:cubicBezTo>
                    <a:pt x="19155" y="19636"/>
                    <a:pt x="20377" y="18982"/>
                    <a:pt x="21600" y="18545"/>
                  </a:cubicBezTo>
                  <a:cubicBezTo>
                    <a:pt x="16709" y="13091"/>
                    <a:pt x="13857" y="6764"/>
                    <a:pt x="13449" y="0"/>
                  </a:cubicBezTo>
                  <a:lnTo>
                    <a:pt x="0" y="0"/>
                  </a:lnTo>
                  <a:cubicBezTo>
                    <a:pt x="408" y="8291"/>
                    <a:pt x="5706" y="15709"/>
                    <a:pt x="14672" y="216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4" name="Figura"/>
            <p:cNvSpPr/>
            <p:nvPr/>
          </p:nvSpPr>
          <p:spPr>
            <a:xfrm>
              <a:off x="266700" y="0"/>
              <a:ext cx="93981" cy="74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8" y="732"/>
                  </a:moveTo>
                  <a:cubicBezTo>
                    <a:pt x="5838" y="4027"/>
                    <a:pt x="9924" y="8420"/>
                    <a:pt x="13135" y="13912"/>
                  </a:cubicBezTo>
                  <a:cubicBezTo>
                    <a:pt x="14595" y="16108"/>
                    <a:pt x="16054" y="19037"/>
                    <a:pt x="17222" y="21600"/>
                  </a:cubicBezTo>
                  <a:cubicBezTo>
                    <a:pt x="18973" y="20136"/>
                    <a:pt x="20432" y="18671"/>
                    <a:pt x="21600" y="17207"/>
                  </a:cubicBezTo>
                  <a:cubicBezTo>
                    <a:pt x="15762" y="9153"/>
                    <a:pt x="8465" y="3295"/>
                    <a:pt x="0" y="0"/>
                  </a:cubicBezTo>
                  <a:cubicBezTo>
                    <a:pt x="292" y="366"/>
                    <a:pt x="876" y="366"/>
                    <a:pt x="1168" y="732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5" name="Figura"/>
            <p:cNvSpPr/>
            <p:nvPr/>
          </p:nvSpPr>
          <p:spPr>
            <a:xfrm>
              <a:off x="88900" y="304800"/>
              <a:ext cx="93981" cy="102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59" y="0"/>
                  </a:moveTo>
                  <a:cubicBezTo>
                    <a:pt x="8757" y="800"/>
                    <a:pt x="5546" y="2133"/>
                    <a:pt x="2335" y="3467"/>
                  </a:cubicBezTo>
                  <a:cubicBezTo>
                    <a:pt x="1459" y="3733"/>
                    <a:pt x="876" y="4267"/>
                    <a:pt x="0" y="4533"/>
                  </a:cubicBezTo>
                  <a:cubicBezTo>
                    <a:pt x="3795" y="10933"/>
                    <a:pt x="9049" y="16267"/>
                    <a:pt x="15178" y="19200"/>
                  </a:cubicBezTo>
                  <a:cubicBezTo>
                    <a:pt x="17222" y="20267"/>
                    <a:pt x="19557" y="21067"/>
                    <a:pt x="21600" y="21600"/>
                  </a:cubicBezTo>
                  <a:cubicBezTo>
                    <a:pt x="21308" y="21333"/>
                    <a:pt x="21308" y="21333"/>
                    <a:pt x="21016" y="21067"/>
                  </a:cubicBezTo>
                  <a:cubicBezTo>
                    <a:pt x="18681" y="18667"/>
                    <a:pt x="16930" y="15467"/>
                    <a:pt x="15178" y="11200"/>
                  </a:cubicBezTo>
                  <a:cubicBezTo>
                    <a:pt x="14303" y="8267"/>
                    <a:pt x="13135" y="4267"/>
                    <a:pt x="12259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6" name="Figura"/>
            <p:cNvSpPr/>
            <p:nvPr/>
          </p:nvSpPr>
          <p:spPr>
            <a:xfrm>
              <a:off x="355600" y="76199"/>
              <a:ext cx="67310" cy="12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836"/>
                  </a:moveTo>
                  <a:cubicBezTo>
                    <a:pt x="4891" y="8291"/>
                    <a:pt x="8151" y="14618"/>
                    <a:pt x="8151" y="21600"/>
                  </a:cubicBezTo>
                  <a:lnTo>
                    <a:pt x="21600" y="21600"/>
                  </a:lnTo>
                  <a:cubicBezTo>
                    <a:pt x="21192" y="13309"/>
                    <a:pt x="15487" y="5891"/>
                    <a:pt x="6521" y="0"/>
                  </a:cubicBezTo>
                  <a:cubicBezTo>
                    <a:pt x="5298" y="436"/>
                    <a:pt x="4075" y="1091"/>
                    <a:pt x="2853" y="1527"/>
                  </a:cubicBezTo>
                  <a:cubicBezTo>
                    <a:pt x="2038" y="1964"/>
                    <a:pt x="815" y="2400"/>
                    <a:pt x="0" y="2836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7" name="Figura"/>
            <p:cNvSpPr/>
            <p:nvPr/>
          </p:nvSpPr>
          <p:spPr>
            <a:xfrm>
              <a:off x="355599" y="215899"/>
              <a:ext cx="68582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00" y="21600"/>
                  </a:moveTo>
                  <a:cubicBezTo>
                    <a:pt x="15600" y="15768"/>
                    <a:pt x="21200" y="8208"/>
                    <a:pt x="21600" y="0"/>
                  </a:cubicBezTo>
                  <a:lnTo>
                    <a:pt x="8400" y="0"/>
                  </a:lnTo>
                  <a:cubicBezTo>
                    <a:pt x="8000" y="6912"/>
                    <a:pt x="5200" y="13176"/>
                    <a:pt x="0" y="18792"/>
                  </a:cubicBezTo>
                  <a:cubicBezTo>
                    <a:pt x="2400" y="19656"/>
                    <a:pt x="4800" y="20520"/>
                    <a:pt x="6800" y="216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8" name="Figura"/>
            <p:cNvSpPr/>
            <p:nvPr/>
          </p:nvSpPr>
          <p:spPr>
            <a:xfrm>
              <a:off x="-1" y="76199"/>
              <a:ext cx="68582" cy="12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600" y="21600"/>
                  </a:moveTo>
                  <a:cubicBezTo>
                    <a:pt x="14000" y="14618"/>
                    <a:pt x="16800" y="8291"/>
                    <a:pt x="21600" y="2836"/>
                  </a:cubicBezTo>
                  <a:cubicBezTo>
                    <a:pt x="19200" y="1964"/>
                    <a:pt x="16800" y="1091"/>
                    <a:pt x="14800" y="0"/>
                  </a:cubicBezTo>
                  <a:cubicBezTo>
                    <a:pt x="6000" y="5891"/>
                    <a:pt x="400" y="13527"/>
                    <a:pt x="0" y="21600"/>
                  </a:cubicBezTo>
                  <a:lnTo>
                    <a:pt x="13600" y="216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19" name="Figura"/>
            <p:cNvSpPr/>
            <p:nvPr/>
          </p:nvSpPr>
          <p:spPr>
            <a:xfrm>
              <a:off x="292099" y="215900"/>
              <a:ext cx="78741" cy="104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97" y="20020"/>
                  </a:moveTo>
                  <a:cubicBezTo>
                    <a:pt x="12890" y="20546"/>
                    <a:pt x="13935" y="21073"/>
                    <a:pt x="14981" y="21600"/>
                  </a:cubicBezTo>
                  <a:cubicBezTo>
                    <a:pt x="19161" y="15278"/>
                    <a:pt x="21600" y="7902"/>
                    <a:pt x="21600" y="0"/>
                  </a:cubicBezTo>
                  <a:lnTo>
                    <a:pt x="1742" y="0"/>
                  </a:lnTo>
                  <a:cubicBezTo>
                    <a:pt x="1742" y="5795"/>
                    <a:pt x="1045" y="11327"/>
                    <a:pt x="0" y="16595"/>
                  </a:cubicBezTo>
                  <a:cubicBezTo>
                    <a:pt x="4181" y="17385"/>
                    <a:pt x="8013" y="18702"/>
                    <a:pt x="11497" y="2002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20" name="Figura"/>
            <p:cNvSpPr/>
            <p:nvPr/>
          </p:nvSpPr>
          <p:spPr>
            <a:xfrm>
              <a:off x="266700" y="330200"/>
              <a:ext cx="93981" cy="74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8" y="20868"/>
                  </a:moveTo>
                  <a:cubicBezTo>
                    <a:pt x="876" y="21234"/>
                    <a:pt x="292" y="21234"/>
                    <a:pt x="0" y="21600"/>
                  </a:cubicBezTo>
                  <a:cubicBezTo>
                    <a:pt x="8465" y="18305"/>
                    <a:pt x="15762" y="12447"/>
                    <a:pt x="21600" y="4393"/>
                  </a:cubicBezTo>
                  <a:cubicBezTo>
                    <a:pt x="20724" y="3295"/>
                    <a:pt x="19849" y="2563"/>
                    <a:pt x="18973" y="1464"/>
                  </a:cubicBezTo>
                  <a:cubicBezTo>
                    <a:pt x="18389" y="1098"/>
                    <a:pt x="17805" y="366"/>
                    <a:pt x="17222" y="0"/>
                  </a:cubicBezTo>
                  <a:cubicBezTo>
                    <a:pt x="13135" y="9153"/>
                    <a:pt x="7589" y="16475"/>
                    <a:pt x="1168" y="20868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21" name="Figura"/>
            <p:cNvSpPr/>
            <p:nvPr/>
          </p:nvSpPr>
          <p:spPr>
            <a:xfrm>
              <a:off x="241300" y="12700"/>
              <a:ext cx="93981" cy="102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92" y="267"/>
                    <a:pt x="292" y="267"/>
                    <a:pt x="584" y="533"/>
                  </a:cubicBezTo>
                  <a:cubicBezTo>
                    <a:pt x="2919" y="2933"/>
                    <a:pt x="4670" y="6133"/>
                    <a:pt x="6422" y="10400"/>
                  </a:cubicBezTo>
                  <a:cubicBezTo>
                    <a:pt x="7881" y="13600"/>
                    <a:pt x="8757" y="17600"/>
                    <a:pt x="9632" y="21600"/>
                  </a:cubicBezTo>
                  <a:cubicBezTo>
                    <a:pt x="12843" y="20800"/>
                    <a:pt x="16054" y="19467"/>
                    <a:pt x="18973" y="18133"/>
                  </a:cubicBezTo>
                  <a:cubicBezTo>
                    <a:pt x="19849" y="17600"/>
                    <a:pt x="20724" y="17333"/>
                    <a:pt x="21600" y="16800"/>
                  </a:cubicBezTo>
                  <a:cubicBezTo>
                    <a:pt x="17805" y="10400"/>
                    <a:pt x="12551" y="5333"/>
                    <a:pt x="6422" y="2400"/>
                  </a:cubicBezTo>
                  <a:cubicBezTo>
                    <a:pt x="4378" y="1333"/>
                    <a:pt x="2335" y="533"/>
                    <a:pt x="0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22" name="Figura"/>
            <p:cNvSpPr/>
            <p:nvPr/>
          </p:nvSpPr>
          <p:spPr>
            <a:xfrm>
              <a:off x="292099" y="101600"/>
              <a:ext cx="78741" cy="102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42" y="21600"/>
                  </a:moveTo>
                  <a:lnTo>
                    <a:pt x="21600" y="21600"/>
                  </a:lnTo>
                  <a:cubicBezTo>
                    <a:pt x="21252" y="13600"/>
                    <a:pt x="18813" y="6133"/>
                    <a:pt x="14981" y="0"/>
                  </a:cubicBezTo>
                  <a:cubicBezTo>
                    <a:pt x="10452" y="2133"/>
                    <a:pt x="5226" y="3733"/>
                    <a:pt x="0" y="5067"/>
                  </a:cubicBezTo>
                  <a:cubicBezTo>
                    <a:pt x="1045" y="10133"/>
                    <a:pt x="1394" y="15733"/>
                    <a:pt x="1742" y="216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523" name="Grupo"/>
          <p:cNvGrpSpPr/>
          <p:nvPr/>
        </p:nvGrpSpPr>
        <p:grpSpPr>
          <a:xfrm>
            <a:off x="13703923" y="6268695"/>
            <a:ext cx="405705" cy="405705"/>
            <a:chOff x="0" y="0"/>
            <a:chExt cx="403859" cy="403859"/>
          </a:xfrm>
          <a:solidFill>
            <a:schemeClr val="bg1"/>
          </a:solidFill>
        </p:grpSpPr>
        <p:sp>
          <p:nvSpPr>
            <p:cNvPr id="524" name="Figura"/>
            <p:cNvSpPr/>
            <p:nvPr/>
          </p:nvSpPr>
          <p:spPr>
            <a:xfrm>
              <a:off x="152400" y="114299"/>
              <a:ext cx="86418" cy="281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1" h="16489" extrusionOk="0">
                  <a:moveTo>
                    <a:pt x="15026" y="9174"/>
                  </a:moveTo>
                  <a:cubicBezTo>
                    <a:pt x="13461" y="6940"/>
                    <a:pt x="11583" y="6195"/>
                    <a:pt x="10643" y="5450"/>
                  </a:cubicBezTo>
                  <a:cubicBezTo>
                    <a:pt x="9391" y="4705"/>
                    <a:pt x="8139" y="-3488"/>
                    <a:pt x="0" y="1726"/>
                  </a:cubicBezTo>
                  <a:cubicBezTo>
                    <a:pt x="626" y="7684"/>
                    <a:pt x="5322" y="-1254"/>
                    <a:pt x="9391" y="11409"/>
                  </a:cubicBezTo>
                  <a:cubicBezTo>
                    <a:pt x="13461" y="14388"/>
                    <a:pt x="16591" y="10664"/>
                    <a:pt x="18157" y="15133"/>
                  </a:cubicBezTo>
                  <a:cubicBezTo>
                    <a:pt x="19409" y="18112"/>
                    <a:pt x="20974" y="15878"/>
                    <a:pt x="21287" y="11409"/>
                  </a:cubicBezTo>
                  <a:cubicBezTo>
                    <a:pt x="21600" y="6940"/>
                    <a:pt x="16591" y="10664"/>
                    <a:pt x="15026" y="9174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25" name="Figura"/>
            <p:cNvSpPr/>
            <p:nvPr/>
          </p:nvSpPr>
          <p:spPr>
            <a:xfrm>
              <a:off x="0" y="0"/>
              <a:ext cx="403860" cy="403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23" y="0"/>
                    <a:pt x="0" y="4823"/>
                    <a:pt x="0" y="10800"/>
                  </a:cubicBezTo>
                  <a:cubicBezTo>
                    <a:pt x="0" y="16777"/>
                    <a:pt x="4823" y="21600"/>
                    <a:pt x="10800" y="21600"/>
                  </a:cubicBezTo>
                  <a:cubicBezTo>
                    <a:pt x="16777" y="21600"/>
                    <a:pt x="21600" y="16777"/>
                    <a:pt x="21600" y="10800"/>
                  </a:cubicBezTo>
                  <a:cubicBezTo>
                    <a:pt x="21600" y="4823"/>
                    <a:pt x="16777" y="0"/>
                    <a:pt x="10800" y="0"/>
                  </a:cubicBezTo>
                  <a:close/>
                  <a:moveTo>
                    <a:pt x="3940" y="16642"/>
                  </a:moveTo>
                  <a:cubicBezTo>
                    <a:pt x="4211" y="17117"/>
                    <a:pt x="3192" y="17321"/>
                    <a:pt x="3396" y="17660"/>
                  </a:cubicBezTo>
                  <a:cubicBezTo>
                    <a:pt x="3532" y="17932"/>
                    <a:pt x="3804" y="18204"/>
                    <a:pt x="4008" y="18611"/>
                  </a:cubicBezTo>
                  <a:cubicBezTo>
                    <a:pt x="3872" y="18475"/>
                    <a:pt x="3668" y="18340"/>
                    <a:pt x="3532" y="18136"/>
                  </a:cubicBezTo>
                  <a:cubicBezTo>
                    <a:pt x="1902" y="16506"/>
                    <a:pt x="747" y="14264"/>
                    <a:pt x="543" y="11751"/>
                  </a:cubicBezTo>
                  <a:cubicBezTo>
                    <a:pt x="1291" y="12226"/>
                    <a:pt x="2513" y="14196"/>
                    <a:pt x="4008" y="14604"/>
                  </a:cubicBezTo>
                  <a:cubicBezTo>
                    <a:pt x="4279" y="14875"/>
                    <a:pt x="3668" y="16166"/>
                    <a:pt x="3940" y="16642"/>
                  </a:cubicBezTo>
                  <a:close/>
                  <a:moveTo>
                    <a:pt x="5094" y="4279"/>
                  </a:moveTo>
                  <a:cubicBezTo>
                    <a:pt x="5094" y="4279"/>
                    <a:pt x="5094" y="4279"/>
                    <a:pt x="5094" y="4279"/>
                  </a:cubicBezTo>
                  <a:cubicBezTo>
                    <a:pt x="5026" y="4551"/>
                    <a:pt x="4823" y="4891"/>
                    <a:pt x="4211" y="5298"/>
                  </a:cubicBezTo>
                  <a:cubicBezTo>
                    <a:pt x="4211" y="5298"/>
                    <a:pt x="4211" y="5298"/>
                    <a:pt x="4211" y="5298"/>
                  </a:cubicBezTo>
                  <a:cubicBezTo>
                    <a:pt x="4075" y="5434"/>
                    <a:pt x="3600" y="5638"/>
                    <a:pt x="3532" y="5774"/>
                  </a:cubicBezTo>
                  <a:cubicBezTo>
                    <a:pt x="3464" y="5909"/>
                    <a:pt x="3328" y="5977"/>
                    <a:pt x="3125" y="5977"/>
                  </a:cubicBezTo>
                  <a:cubicBezTo>
                    <a:pt x="2921" y="6045"/>
                    <a:pt x="2513" y="6317"/>
                    <a:pt x="2445" y="6453"/>
                  </a:cubicBezTo>
                  <a:cubicBezTo>
                    <a:pt x="2377" y="6589"/>
                    <a:pt x="2309" y="6521"/>
                    <a:pt x="1834" y="6589"/>
                  </a:cubicBezTo>
                  <a:lnTo>
                    <a:pt x="1834" y="6589"/>
                  </a:lnTo>
                  <a:cubicBezTo>
                    <a:pt x="1630" y="6725"/>
                    <a:pt x="1426" y="6725"/>
                    <a:pt x="1155" y="6792"/>
                  </a:cubicBezTo>
                  <a:cubicBezTo>
                    <a:pt x="1698" y="5570"/>
                    <a:pt x="2445" y="4415"/>
                    <a:pt x="3328" y="3464"/>
                  </a:cubicBezTo>
                  <a:cubicBezTo>
                    <a:pt x="3668" y="3192"/>
                    <a:pt x="4008" y="2921"/>
                    <a:pt x="4347" y="2785"/>
                  </a:cubicBezTo>
                  <a:lnTo>
                    <a:pt x="5094" y="2309"/>
                  </a:lnTo>
                  <a:cubicBezTo>
                    <a:pt x="4958" y="2649"/>
                    <a:pt x="4958" y="2921"/>
                    <a:pt x="4755" y="3125"/>
                  </a:cubicBezTo>
                  <a:cubicBezTo>
                    <a:pt x="4891" y="3396"/>
                    <a:pt x="5230" y="3940"/>
                    <a:pt x="5094" y="4279"/>
                  </a:cubicBezTo>
                  <a:close/>
                  <a:moveTo>
                    <a:pt x="20717" y="13925"/>
                  </a:moveTo>
                  <a:cubicBezTo>
                    <a:pt x="20242" y="15555"/>
                    <a:pt x="19291" y="16981"/>
                    <a:pt x="18136" y="18136"/>
                  </a:cubicBezTo>
                  <a:cubicBezTo>
                    <a:pt x="17864" y="18408"/>
                    <a:pt x="17525" y="18679"/>
                    <a:pt x="17185" y="18951"/>
                  </a:cubicBezTo>
                  <a:cubicBezTo>
                    <a:pt x="17117" y="19019"/>
                    <a:pt x="17049" y="19019"/>
                    <a:pt x="16981" y="19019"/>
                  </a:cubicBezTo>
                  <a:cubicBezTo>
                    <a:pt x="17185" y="17728"/>
                    <a:pt x="17389" y="17321"/>
                    <a:pt x="18136" y="16981"/>
                  </a:cubicBezTo>
                  <a:cubicBezTo>
                    <a:pt x="18883" y="16642"/>
                    <a:pt x="19019" y="16234"/>
                    <a:pt x="18951" y="15623"/>
                  </a:cubicBezTo>
                  <a:cubicBezTo>
                    <a:pt x="18951" y="14672"/>
                    <a:pt x="20242" y="14128"/>
                    <a:pt x="20717" y="13789"/>
                  </a:cubicBezTo>
                  <a:cubicBezTo>
                    <a:pt x="20717" y="13925"/>
                    <a:pt x="20717" y="13925"/>
                    <a:pt x="20717" y="13925"/>
                  </a:cubicBezTo>
                  <a:close/>
                  <a:moveTo>
                    <a:pt x="20581" y="7336"/>
                  </a:moveTo>
                  <a:cubicBezTo>
                    <a:pt x="20717" y="7608"/>
                    <a:pt x="20785" y="7947"/>
                    <a:pt x="20853" y="8219"/>
                  </a:cubicBezTo>
                  <a:cubicBezTo>
                    <a:pt x="20853" y="9238"/>
                    <a:pt x="19562" y="9713"/>
                    <a:pt x="19494" y="10121"/>
                  </a:cubicBezTo>
                  <a:cubicBezTo>
                    <a:pt x="19494" y="10189"/>
                    <a:pt x="19494" y="10189"/>
                    <a:pt x="19494" y="10189"/>
                  </a:cubicBezTo>
                  <a:cubicBezTo>
                    <a:pt x="19698" y="10189"/>
                    <a:pt x="19834" y="10325"/>
                    <a:pt x="19970" y="10732"/>
                  </a:cubicBezTo>
                  <a:cubicBezTo>
                    <a:pt x="20309" y="12023"/>
                    <a:pt x="20174" y="12498"/>
                    <a:pt x="19698" y="12498"/>
                  </a:cubicBezTo>
                  <a:cubicBezTo>
                    <a:pt x="19358" y="12498"/>
                    <a:pt x="19155" y="11887"/>
                    <a:pt x="18883" y="11275"/>
                  </a:cubicBezTo>
                  <a:cubicBezTo>
                    <a:pt x="18815" y="11208"/>
                    <a:pt x="18679" y="11072"/>
                    <a:pt x="18611" y="10936"/>
                  </a:cubicBezTo>
                  <a:cubicBezTo>
                    <a:pt x="18272" y="10325"/>
                    <a:pt x="17728" y="8762"/>
                    <a:pt x="17117" y="8626"/>
                  </a:cubicBezTo>
                  <a:cubicBezTo>
                    <a:pt x="16845" y="8558"/>
                    <a:pt x="16777" y="8966"/>
                    <a:pt x="16709" y="9442"/>
                  </a:cubicBezTo>
                  <a:cubicBezTo>
                    <a:pt x="16642" y="9849"/>
                    <a:pt x="16845" y="10189"/>
                    <a:pt x="16845" y="10189"/>
                  </a:cubicBezTo>
                  <a:cubicBezTo>
                    <a:pt x="16845" y="10189"/>
                    <a:pt x="16574" y="10325"/>
                    <a:pt x="16506" y="10596"/>
                  </a:cubicBezTo>
                  <a:cubicBezTo>
                    <a:pt x="16438" y="10800"/>
                    <a:pt x="16098" y="10596"/>
                    <a:pt x="15894" y="10596"/>
                  </a:cubicBezTo>
                  <a:cubicBezTo>
                    <a:pt x="15419" y="10800"/>
                    <a:pt x="15011" y="10460"/>
                    <a:pt x="14875" y="9917"/>
                  </a:cubicBezTo>
                  <a:cubicBezTo>
                    <a:pt x="14536" y="9374"/>
                    <a:pt x="14332" y="8830"/>
                    <a:pt x="13925" y="9034"/>
                  </a:cubicBezTo>
                  <a:cubicBezTo>
                    <a:pt x="14264" y="9509"/>
                    <a:pt x="14400" y="11140"/>
                    <a:pt x="14808" y="11479"/>
                  </a:cubicBezTo>
                  <a:cubicBezTo>
                    <a:pt x="15894" y="11479"/>
                    <a:pt x="16030" y="10596"/>
                    <a:pt x="15758" y="12091"/>
                  </a:cubicBezTo>
                  <a:cubicBezTo>
                    <a:pt x="15691" y="12430"/>
                    <a:pt x="15623" y="12770"/>
                    <a:pt x="15487" y="12974"/>
                  </a:cubicBezTo>
                  <a:cubicBezTo>
                    <a:pt x="15419" y="13517"/>
                    <a:pt x="15351" y="13721"/>
                    <a:pt x="15147" y="13925"/>
                  </a:cubicBezTo>
                  <a:cubicBezTo>
                    <a:pt x="15011" y="14060"/>
                    <a:pt x="14536" y="14468"/>
                    <a:pt x="14468" y="14536"/>
                  </a:cubicBezTo>
                  <a:cubicBezTo>
                    <a:pt x="14536" y="14808"/>
                    <a:pt x="14264" y="14943"/>
                    <a:pt x="14196" y="15079"/>
                  </a:cubicBezTo>
                  <a:cubicBezTo>
                    <a:pt x="14196" y="15147"/>
                    <a:pt x="14196" y="15147"/>
                    <a:pt x="14196" y="15215"/>
                  </a:cubicBezTo>
                  <a:cubicBezTo>
                    <a:pt x="14264" y="15283"/>
                    <a:pt x="14536" y="15351"/>
                    <a:pt x="14672" y="15351"/>
                  </a:cubicBezTo>
                  <a:cubicBezTo>
                    <a:pt x="15283" y="15283"/>
                    <a:pt x="16166" y="15011"/>
                    <a:pt x="15487" y="15758"/>
                  </a:cubicBezTo>
                  <a:cubicBezTo>
                    <a:pt x="15215" y="16030"/>
                    <a:pt x="15011" y="16234"/>
                    <a:pt x="14808" y="16370"/>
                  </a:cubicBezTo>
                  <a:cubicBezTo>
                    <a:pt x="14808" y="16438"/>
                    <a:pt x="14808" y="16438"/>
                    <a:pt x="14808" y="16506"/>
                  </a:cubicBezTo>
                  <a:cubicBezTo>
                    <a:pt x="14740" y="16642"/>
                    <a:pt x="14604" y="16913"/>
                    <a:pt x="14604" y="16981"/>
                  </a:cubicBezTo>
                  <a:cubicBezTo>
                    <a:pt x="14672" y="17185"/>
                    <a:pt x="14604" y="17185"/>
                    <a:pt x="14400" y="17117"/>
                  </a:cubicBezTo>
                  <a:cubicBezTo>
                    <a:pt x="14196" y="17253"/>
                    <a:pt x="14196" y="17049"/>
                    <a:pt x="14128" y="16913"/>
                  </a:cubicBezTo>
                  <a:cubicBezTo>
                    <a:pt x="14128" y="16845"/>
                    <a:pt x="14060" y="16777"/>
                    <a:pt x="14060" y="16777"/>
                  </a:cubicBezTo>
                  <a:cubicBezTo>
                    <a:pt x="14060" y="16709"/>
                    <a:pt x="13992" y="16709"/>
                    <a:pt x="13992" y="16642"/>
                  </a:cubicBezTo>
                  <a:cubicBezTo>
                    <a:pt x="13992" y="16574"/>
                    <a:pt x="13992" y="16506"/>
                    <a:pt x="13925" y="16438"/>
                  </a:cubicBezTo>
                  <a:lnTo>
                    <a:pt x="13925" y="16438"/>
                  </a:lnTo>
                  <a:cubicBezTo>
                    <a:pt x="13925" y="16302"/>
                    <a:pt x="13857" y="16166"/>
                    <a:pt x="13653" y="16098"/>
                  </a:cubicBezTo>
                  <a:cubicBezTo>
                    <a:pt x="13042" y="15826"/>
                    <a:pt x="13313" y="16981"/>
                    <a:pt x="12498" y="17932"/>
                  </a:cubicBezTo>
                  <a:cubicBezTo>
                    <a:pt x="11004" y="19019"/>
                    <a:pt x="10800" y="18068"/>
                    <a:pt x="10053" y="17049"/>
                  </a:cubicBezTo>
                  <a:cubicBezTo>
                    <a:pt x="9306" y="16098"/>
                    <a:pt x="10528" y="15894"/>
                    <a:pt x="10189" y="14060"/>
                  </a:cubicBezTo>
                  <a:cubicBezTo>
                    <a:pt x="9577" y="13721"/>
                    <a:pt x="9034" y="12498"/>
                    <a:pt x="9034" y="12498"/>
                  </a:cubicBezTo>
                  <a:cubicBezTo>
                    <a:pt x="9034" y="12498"/>
                    <a:pt x="8898" y="12498"/>
                    <a:pt x="8626" y="12498"/>
                  </a:cubicBezTo>
                  <a:cubicBezTo>
                    <a:pt x="8491" y="12498"/>
                    <a:pt x="8558" y="12634"/>
                    <a:pt x="8355" y="12566"/>
                  </a:cubicBezTo>
                  <a:cubicBezTo>
                    <a:pt x="8151" y="12566"/>
                    <a:pt x="7811" y="12498"/>
                    <a:pt x="7540" y="12498"/>
                  </a:cubicBezTo>
                  <a:cubicBezTo>
                    <a:pt x="7336" y="12498"/>
                    <a:pt x="7268" y="12566"/>
                    <a:pt x="7064" y="12498"/>
                  </a:cubicBezTo>
                  <a:cubicBezTo>
                    <a:pt x="7064" y="12498"/>
                    <a:pt x="6725" y="12498"/>
                    <a:pt x="6589" y="12634"/>
                  </a:cubicBezTo>
                  <a:cubicBezTo>
                    <a:pt x="6453" y="12702"/>
                    <a:pt x="6249" y="12770"/>
                    <a:pt x="6045" y="12498"/>
                  </a:cubicBezTo>
                  <a:cubicBezTo>
                    <a:pt x="6045" y="12498"/>
                    <a:pt x="4958" y="10936"/>
                    <a:pt x="5162" y="9781"/>
                  </a:cubicBezTo>
                  <a:cubicBezTo>
                    <a:pt x="5434" y="8694"/>
                    <a:pt x="5909" y="8423"/>
                    <a:pt x="6860" y="7608"/>
                  </a:cubicBezTo>
                  <a:cubicBezTo>
                    <a:pt x="6725" y="6996"/>
                    <a:pt x="6113" y="7404"/>
                    <a:pt x="6181" y="6657"/>
                  </a:cubicBezTo>
                  <a:cubicBezTo>
                    <a:pt x="6385" y="5298"/>
                    <a:pt x="7472" y="6317"/>
                    <a:pt x="7675" y="5434"/>
                  </a:cubicBezTo>
                  <a:cubicBezTo>
                    <a:pt x="7743" y="5230"/>
                    <a:pt x="7608" y="5094"/>
                    <a:pt x="7472" y="5094"/>
                  </a:cubicBezTo>
                  <a:cubicBezTo>
                    <a:pt x="7200" y="5094"/>
                    <a:pt x="6860" y="5366"/>
                    <a:pt x="6589" y="5298"/>
                  </a:cubicBezTo>
                  <a:cubicBezTo>
                    <a:pt x="6317" y="5230"/>
                    <a:pt x="6045" y="5162"/>
                    <a:pt x="6317" y="4891"/>
                  </a:cubicBezTo>
                  <a:lnTo>
                    <a:pt x="6317" y="4891"/>
                  </a:lnTo>
                  <a:cubicBezTo>
                    <a:pt x="6317" y="4823"/>
                    <a:pt x="6385" y="4823"/>
                    <a:pt x="6453" y="4755"/>
                  </a:cubicBezTo>
                  <a:cubicBezTo>
                    <a:pt x="6589" y="4551"/>
                    <a:pt x="6792" y="4415"/>
                    <a:pt x="6928" y="4279"/>
                  </a:cubicBezTo>
                  <a:cubicBezTo>
                    <a:pt x="6996" y="4211"/>
                    <a:pt x="7064" y="4143"/>
                    <a:pt x="7132" y="4075"/>
                  </a:cubicBezTo>
                  <a:cubicBezTo>
                    <a:pt x="7200" y="3736"/>
                    <a:pt x="7404" y="3464"/>
                    <a:pt x="7743" y="3600"/>
                  </a:cubicBezTo>
                  <a:cubicBezTo>
                    <a:pt x="8151" y="3736"/>
                    <a:pt x="7811" y="3940"/>
                    <a:pt x="7879" y="4211"/>
                  </a:cubicBezTo>
                  <a:cubicBezTo>
                    <a:pt x="8083" y="5570"/>
                    <a:pt x="8491" y="5298"/>
                    <a:pt x="8626" y="5094"/>
                  </a:cubicBezTo>
                  <a:cubicBezTo>
                    <a:pt x="8558" y="4687"/>
                    <a:pt x="9781" y="4891"/>
                    <a:pt x="9238" y="4619"/>
                  </a:cubicBezTo>
                  <a:cubicBezTo>
                    <a:pt x="9170" y="4619"/>
                    <a:pt x="9170" y="4551"/>
                    <a:pt x="9102" y="4483"/>
                  </a:cubicBezTo>
                  <a:cubicBezTo>
                    <a:pt x="8966" y="4415"/>
                    <a:pt x="8966" y="4347"/>
                    <a:pt x="8966" y="4211"/>
                  </a:cubicBezTo>
                  <a:cubicBezTo>
                    <a:pt x="9034" y="4143"/>
                    <a:pt x="8966" y="4008"/>
                    <a:pt x="8966" y="3940"/>
                  </a:cubicBezTo>
                  <a:cubicBezTo>
                    <a:pt x="8966" y="3872"/>
                    <a:pt x="8966" y="3736"/>
                    <a:pt x="9034" y="3668"/>
                  </a:cubicBezTo>
                  <a:cubicBezTo>
                    <a:pt x="9034" y="3600"/>
                    <a:pt x="9034" y="3600"/>
                    <a:pt x="9102" y="3532"/>
                  </a:cubicBezTo>
                  <a:cubicBezTo>
                    <a:pt x="9102" y="3532"/>
                    <a:pt x="9102" y="3532"/>
                    <a:pt x="9102" y="3532"/>
                  </a:cubicBezTo>
                  <a:cubicBezTo>
                    <a:pt x="9102" y="3396"/>
                    <a:pt x="9170" y="3125"/>
                    <a:pt x="9306" y="3125"/>
                  </a:cubicBezTo>
                  <a:cubicBezTo>
                    <a:pt x="9306" y="3125"/>
                    <a:pt x="9374" y="3125"/>
                    <a:pt x="9374" y="3125"/>
                  </a:cubicBezTo>
                  <a:cubicBezTo>
                    <a:pt x="9509" y="2921"/>
                    <a:pt x="9781" y="2717"/>
                    <a:pt x="10053" y="2649"/>
                  </a:cubicBezTo>
                  <a:cubicBezTo>
                    <a:pt x="10053" y="2649"/>
                    <a:pt x="10053" y="2581"/>
                    <a:pt x="10053" y="2581"/>
                  </a:cubicBezTo>
                  <a:cubicBezTo>
                    <a:pt x="10053" y="2513"/>
                    <a:pt x="10392" y="2513"/>
                    <a:pt x="10392" y="2513"/>
                  </a:cubicBezTo>
                  <a:lnTo>
                    <a:pt x="10460" y="2513"/>
                  </a:lnTo>
                  <a:cubicBezTo>
                    <a:pt x="10664" y="2445"/>
                    <a:pt x="10800" y="2445"/>
                    <a:pt x="10936" y="2445"/>
                  </a:cubicBezTo>
                  <a:cubicBezTo>
                    <a:pt x="10936" y="2445"/>
                    <a:pt x="10936" y="2445"/>
                    <a:pt x="10936" y="2445"/>
                  </a:cubicBezTo>
                  <a:cubicBezTo>
                    <a:pt x="11072" y="2445"/>
                    <a:pt x="11275" y="2309"/>
                    <a:pt x="11275" y="2309"/>
                  </a:cubicBezTo>
                  <a:cubicBezTo>
                    <a:pt x="11275" y="2309"/>
                    <a:pt x="11615" y="2309"/>
                    <a:pt x="11615" y="2445"/>
                  </a:cubicBezTo>
                  <a:lnTo>
                    <a:pt x="11615" y="2445"/>
                  </a:lnTo>
                  <a:cubicBezTo>
                    <a:pt x="11683" y="2445"/>
                    <a:pt x="11751" y="2445"/>
                    <a:pt x="11751" y="2445"/>
                  </a:cubicBezTo>
                  <a:cubicBezTo>
                    <a:pt x="11819" y="2445"/>
                    <a:pt x="11887" y="2377"/>
                    <a:pt x="12023" y="2377"/>
                  </a:cubicBezTo>
                  <a:cubicBezTo>
                    <a:pt x="12158" y="2377"/>
                    <a:pt x="12226" y="2513"/>
                    <a:pt x="12430" y="2717"/>
                  </a:cubicBezTo>
                  <a:cubicBezTo>
                    <a:pt x="12566" y="2853"/>
                    <a:pt x="12634" y="2989"/>
                    <a:pt x="12634" y="3192"/>
                  </a:cubicBezTo>
                  <a:cubicBezTo>
                    <a:pt x="13109" y="3192"/>
                    <a:pt x="14400" y="2309"/>
                    <a:pt x="14400" y="2309"/>
                  </a:cubicBezTo>
                  <a:cubicBezTo>
                    <a:pt x="14400" y="2309"/>
                    <a:pt x="16098" y="2785"/>
                    <a:pt x="15894" y="3260"/>
                  </a:cubicBezTo>
                  <a:cubicBezTo>
                    <a:pt x="15691" y="3125"/>
                    <a:pt x="14808" y="2921"/>
                    <a:pt x="13857" y="3260"/>
                  </a:cubicBezTo>
                  <a:cubicBezTo>
                    <a:pt x="13585" y="3328"/>
                    <a:pt x="14400" y="3600"/>
                    <a:pt x="15283" y="3600"/>
                  </a:cubicBezTo>
                  <a:cubicBezTo>
                    <a:pt x="17728" y="3464"/>
                    <a:pt x="19766" y="5842"/>
                    <a:pt x="20581" y="7336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526" name="Grupo"/>
          <p:cNvGrpSpPr/>
          <p:nvPr/>
        </p:nvGrpSpPr>
        <p:grpSpPr>
          <a:xfrm>
            <a:off x="10667519" y="3908464"/>
            <a:ext cx="421015" cy="421015"/>
            <a:chOff x="0" y="0"/>
            <a:chExt cx="419100" cy="419100"/>
          </a:xfrm>
          <a:solidFill>
            <a:schemeClr val="bg1"/>
          </a:solidFill>
        </p:grpSpPr>
        <p:sp>
          <p:nvSpPr>
            <p:cNvPr id="527" name="Figura"/>
            <p:cNvSpPr/>
            <p:nvPr/>
          </p:nvSpPr>
          <p:spPr>
            <a:xfrm>
              <a:off x="-1" y="-1"/>
              <a:ext cx="419101" cy="419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756"/>
                    <a:pt x="4844" y="21600"/>
                    <a:pt x="10800" y="21600"/>
                  </a:cubicBezTo>
                  <a:cubicBezTo>
                    <a:pt x="16756" y="21600"/>
                    <a:pt x="21600" y="16756"/>
                    <a:pt x="21600" y="10800"/>
                  </a:cubicBezTo>
                  <a:cubicBezTo>
                    <a:pt x="21600" y="4844"/>
                    <a:pt x="16756" y="0"/>
                    <a:pt x="10800" y="0"/>
                  </a:cubicBezTo>
                  <a:cubicBezTo>
                    <a:pt x="4844" y="0"/>
                    <a:pt x="0" y="4844"/>
                    <a:pt x="0" y="10800"/>
                  </a:cubicBezTo>
                  <a:close/>
                  <a:moveTo>
                    <a:pt x="19113" y="10800"/>
                  </a:moveTo>
                  <a:cubicBezTo>
                    <a:pt x="19113" y="15382"/>
                    <a:pt x="15382" y="19113"/>
                    <a:pt x="10800" y="19113"/>
                  </a:cubicBezTo>
                  <a:cubicBezTo>
                    <a:pt x="6218" y="19113"/>
                    <a:pt x="2487" y="15382"/>
                    <a:pt x="2487" y="10800"/>
                  </a:cubicBezTo>
                  <a:cubicBezTo>
                    <a:pt x="2487" y="6218"/>
                    <a:pt x="6218" y="2487"/>
                    <a:pt x="10800" y="2487"/>
                  </a:cubicBezTo>
                  <a:cubicBezTo>
                    <a:pt x="15382" y="2487"/>
                    <a:pt x="19113" y="6218"/>
                    <a:pt x="19113" y="108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28" name="Figura"/>
            <p:cNvSpPr/>
            <p:nvPr/>
          </p:nvSpPr>
          <p:spPr>
            <a:xfrm>
              <a:off x="203200" y="88899"/>
              <a:ext cx="12700" cy="135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09"/>
                  </a:moveTo>
                  <a:lnTo>
                    <a:pt x="0" y="20591"/>
                  </a:lnTo>
                  <a:cubicBezTo>
                    <a:pt x="0" y="21196"/>
                    <a:pt x="4320" y="21600"/>
                    <a:pt x="10800" y="21600"/>
                  </a:cubicBezTo>
                  <a:cubicBezTo>
                    <a:pt x="17280" y="21600"/>
                    <a:pt x="21600" y="21196"/>
                    <a:pt x="21600" y="20591"/>
                  </a:cubicBezTo>
                  <a:lnTo>
                    <a:pt x="21600" y="1009"/>
                  </a:lnTo>
                  <a:cubicBezTo>
                    <a:pt x="21600" y="404"/>
                    <a:pt x="17280" y="0"/>
                    <a:pt x="10800" y="0"/>
                  </a:cubicBezTo>
                  <a:cubicBezTo>
                    <a:pt x="4320" y="0"/>
                    <a:pt x="0" y="404"/>
                    <a:pt x="0" y="1009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29" name="Figura"/>
            <p:cNvSpPr/>
            <p:nvPr/>
          </p:nvSpPr>
          <p:spPr>
            <a:xfrm>
              <a:off x="88899" y="215899"/>
              <a:ext cx="125122" cy="52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0" h="21299" extrusionOk="0">
                  <a:moveTo>
                    <a:pt x="920" y="19756"/>
                  </a:moveTo>
                  <a:cubicBezTo>
                    <a:pt x="272" y="20270"/>
                    <a:pt x="-160" y="20785"/>
                    <a:pt x="56" y="21299"/>
                  </a:cubicBezTo>
                  <a:cubicBezTo>
                    <a:pt x="56" y="21299"/>
                    <a:pt x="488" y="21299"/>
                    <a:pt x="1136" y="20785"/>
                  </a:cubicBezTo>
                  <a:lnTo>
                    <a:pt x="20360" y="1756"/>
                  </a:lnTo>
                  <a:cubicBezTo>
                    <a:pt x="21008" y="1242"/>
                    <a:pt x="21440" y="728"/>
                    <a:pt x="21224" y="213"/>
                  </a:cubicBezTo>
                  <a:cubicBezTo>
                    <a:pt x="21224" y="-301"/>
                    <a:pt x="20792" y="213"/>
                    <a:pt x="20144" y="728"/>
                  </a:cubicBezTo>
                  <a:lnTo>
                    <a:pt x="920" y="19756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30" name="Figura"/>
            <p:cNvSpPr/>
            <p:nvPr/>
          </p:nvSpPr>
          <p:spPr>
            <a:xfrm>
              <a:off x="203199" y="203199"/>
              <a:ext cx="97791" cy="1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4" y="0"/>
                  </a:moveTo>
                  <a:cubicBezTo>
                    <a:pt x="842" y="0"/>
                    <a:pt x="0" y="4629"/>
                    <a:pt x="0" y="10800"/>
                  </a:cubicBezTo>
                  <a:cubicBezTo>
                    <a:pt x="0" y="16971"/>
                    <a:pt x="842" y="21600"/>
                    <a:pt x="1964" y="21600"/>
                  </a:cubicBezTo>
                  <a:lnTo>
                    <a:pt x="19636" y="21600"/>
                  </a:lnTo>
                  <a:cubicBezTo>
                    <a:pt x="20758" y="21600"/>
                    <a:pt x="21600" y="16971"/>
                    <a:pt x="21600" y="10800"/>
                  </a:cubicBezTo>
                  <a:cubicBezTo>
                    <a:pt x="21600" y="4629"/>
                    <a:pt x="20758" y="0"/>
                    <a:pt x="19636" y="0"/>
                  </a:cubicBezTo>
                  <a:lnTo>
                    <a:pt x="1964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31" name="Figura"/>
            <p:cNvSpPr/>
            <p:nvPr/>
          </p:nvSpPr>
          <p:spPr>
            <a:xfrm>
              <a:off x="190500" y="190500"/>
              <a:ext cx="33021" cy="33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0" y="16615"/>
                    <a:pt x="4985" y="21600"/>
                    <a:pt x="10800" y="21600"/>
                  </a:cubicBezTo>
                  <a:cubicBezTo>
                    <a:pt x="16615" y="21600"/>
                    <a:pt x="21600" y="16615"/>
                    <a:pt x="21600" y="10800"/>
                  </a:cubicBezTo>
                  <a:cubicBezTo>
                    <a:pt x="21600" y="4985"/>
                    <a:pt x="16615" y="0"/>
                    <a:pt x="10800" y="0"/>
                  </a:cubicBezTo>
                  <a:cubicBezTo>
                    <a:pt x="4985" y="0"/>
                    <a:pt x="0" y="4985"/>
                    <a:pt x="0" y="108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532" name="Grupo"/>
          <p:cNvGrpSpPr/>
          <p:nvPr/>
        </p:nvGrpSpPr>
        <p:grpSpPr>
          <a:xfrm>
            <a:off x="6049123" y="7748624"/>
            <a:ext cx="441566" cy="406981"/>
            <a:chOff x="0" y="0"/>
            <a:chExt cx="439557" cy="405129"/>
          </a:xfrm>
          <a:solidFill>
            <a:schemeClr val="bg1"/>
          </a:solidFill>
        </p:grpSpPr>
        <p:sp>
          <p:nvSpPr>
            <p:cNvPr id="533" name="Figura"/>
            <p:cNvSpPr/>
            <p:nvPr/>
          </p:nvSpPr>
          <p:spPr>
            <a:xfrm>
              <a:off x="0" y="177800"/>
              <a:ext cx="163951" cy="22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0" h="21600" extrusionOk="0">
                  <a:moveTo>
                    <a:pt x="14788" y="0"/>
                  </a:moveTo>
                  <a:lnTo>
                    <a:pt x="2658" y="0"/>
                  </a:lnTo>
                  <a:cubicBezTo>
                    <a:pt x="1163" y="0"/>
                    <a:pt x="0" y="845"/>
                    <a:pt x="166" y="2051"/>
                  </a:cubicBezTo>
                  <a:lnTo>
                    <a:pt x="0" y="19428"/>
                  </a:lnTo>
                  <a:cubicBezTo>
                    <a:pt x="0" y="19428"/>
                    <a:pt x="0" y="19549"/>
                    <a:pt x="0" y="19549"/>
                  </a:cubicBezTo>
                  <a:cubicBezTo>
                    <a:pt x="166" y="20755"/>
                    <a:pt x="1662" y="21600"/>
                    <a:pt x="3323" y="21600"/>
                  </a:cubicBezTo>
                  <a:lnTo>
                    <a:pt x="18942" y="21600"/>
                  </a:lnTo>
                  <a:cubicBezTo>
                    <a:pt x="20437" y="21600"/>
                    <a:pt x="21600" y="20755"/>
                    <a:pt x="21434" y="19669"/>
                  </a:cubicBezTo>
                  <a:lnTo>
                    <a:pt x="18111" y="1569"/>
                  </a:lnTo>
                  <a:cubicBezTo>
                    <a:pt x="18111" y="1569"/>
                    <a:pt x="18111" y="1569"/>
                    <a:pt x="18111" y="1569"/>
                  </a:cubicBezTo>
                  <a:cubicBezTo>
                    <a:pt x="17446" y="603"/>
                    <a:pt x="16283" y="0"/>
                    <a:pt x="14788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34" name="Figura"/>
            <p:cNvSpPr/>
            <p:nvPr/>
          </p:nvSpPr>
          <p:spPr>
            <a:xfrm>
              <a:off x="152400" y="-1"/>
              <a:ext cx="287158" cy="393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21505" y="13517"/>
                  </a:moveTo>
                  <a:cubicBezTo>
                    <a:pt x="21410" y="12751"/>
                    <a:pt x="20934" y="12194"/>
                    <a:pt x="20173" y="11775"/>
                  </a:cubicBezTo>
                  <a:cubicBezTo>
                    <a:pt x="20648" y="11497"/>
                    <a:pt x="21029" y="11148"/>
                    <a:pt x="21029" y="10591"/>
                  </a:cubicBezTo>
                  <a:cubicBezTo>
                    <a:pt x="21124" y="9964"/>
                    <a:pt x="20839" y="8919"/>
                    <a:pt x="19887" y="8152"/>
                  </a:cubicBezTo>
                  <a:cubicBezTo>
                    <a:pt x="19411" y="7804"/>
                    <a:pt x="18555" y="7316"/>
                    <a:pt x="17223" y="7316"/>
                  </a:cubicBezTo>
                  <a:lnTo>
                    <a:pt x="10943" y="7316"/>
                  </a:lnTo>
                  <a:cubicBezTo>
                    <a:pt x="10943" y="6619"/>
                    <a:pt x="10943" y="5574"/>
                    <a:pt x="11038" y="4668"/>
                  </a:cubicBezTo>
                  <a:cubicBezTo>
                    <a:pt x="11133" y="3345"/>
                    <a:pt x="10086" y="1672"/>
                    <a:pt x="9040" y="766"/>
                  </a:cubicBezTo>
                  <a:cubicBezTo>
                    <a:pt x="8469" y="279"/>
                    <a:pt x="7993" y="70"/>
                    <a:pt x="7422" y="0"/>
                  </a:cubicBezTo>
                  <a:cubicBezTo>
                    <a:pt x="7232" y="0"/>
                    <a:pt x="7041" y="0"/>
                    <a:pt x="6851" y="0"/>
                  </a:cubicBezTo>
                  <a:cubicBezTo>
                    <a:pt x="5709" y="0"/>
                    <a:pt x="4282" y="348"/>
                    <a:pt x="3996" y="1115"/>
                  </a:cubicBezTo>
                  <a:cubicBezTo>
                    <a:pt x="3901" y="1463"/>
                    <a:pt x="3996" y="1812"/>
                    <a:pt x="4092" y="2160"/>
                  </a:cubicBezTo>
                  <a:cubicBezTo>
                    <a:pt x="4282" y="2648"/>
                    <a:pt x="4472" y="3275"/>
                    <a:pt x="4282" y="4111"/>
                  </a:cubicBezTo>
                  <a:cubicBezTo>
                    <a:pt x="3901" y="5574"/>
                    <a:pt x="952" y="8988"/>
                    <a:pt x="0" y="9615"/>
                  </a:cubicBezTo>
                  <a:lnTo>
                    <a:pt x="1998" y="20415"/>
                  </a:lnTo>
                  <a:cubicBezTo>
                    <a:pt x="3330" y="20764"/>
                    <a:pt x="6375" y="21600"/>
                    <a:pt x="7898" y="21600"/>
                  </a:cubicBezTo>
                  <a:lnTo>
                    <a:pt x="15891" y="21600"/>
                  </a:lnTo>
                  <a:cubicBezTo>
                    <a:pt x="16462" y="21600"/>
                    <a:pt x="18270" y="21530"/>
                    <a:pt x="18745" y="20415"/>
                  </a:cubicBezTo>
                  <a:cubicBezTo>
                    <a:pt x="19031" y="19858"/>
                    <a:pt x="18936" y="19370"/>
                    <a:pt x="18650" y="18952"/>
                  </a:cubicBezTo>
                  <a:cubicBezTo>
                    <a:pt x="18650" y="18883"/>
                    <a:pt x="18650" y="18883"/>
                    <a:pt x="18650" y="18883"/>
                  </a:cubicBezTo>
                  <a:cubicBezTo>
                    <a:pt x="18650" y="18883"/>
                    <a:pt x="18650" y="18883"/>
                    <a:pt x="18650" y="18883"/>
                  </a:cubicBezTo>
                  <a:cubicBezTo>
                    <a:pt x="19602" y="18674"/>
                    <a:pt x="20268" y="18186"/>
                    <a:pt x="20458" y="17489"/>
                  </a:cubicBezTo>
                  <a:cubicBezTo>
                    <a:pt x="20648" y="16653"/>
                    <a:pt x="20268" y="16026"/>
                    <a:pt x="19982" y="15677"/>
                  </a:cubicBezTo>
                  <a:cubicBezTo>
                    <a:pt x="21029" y="15190"/>
                    <a:pt x="21600" y="14493"/>
                    <a:pt x="21505" y="13517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535" name="Figura"/>
          <p:cNvSpPr/>
          <p:nvPr/>
        </p:nvSpPr>
        <p:spPr>
          <a:xfrm>
            <a:off x="2234482" y="7812413"/>
            <a:ext cx="413360" cy="3457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00" y="21600"/>
                </a:moveTo>
                <a:lnTo>
                  <a:pt x="17000" y="21600"/>
                </a:lnTo>
                <a:lnTo>
                  <a:pt x="19800" y="21600"/>
                </a:lnTo>
                <a:cubicBezTo>
                  <a:pt x="20800" y="21600"/>
                  <a:pt x="21600" y="20644"/>
                  <a:pt x="21600" y="19448"/>
                </a:cubicBezTo>
                <a:lnTo>
                  <a:pt x="21600" y="6297"/>
                </a:lnTo>
                <a:cubicBezTo>
                  <a:pt x="21600" y="5101"/>
                  <a:pt x="20800" y="4145"/>
                  <a:pt x="19800" y="4145"/>
                </a:cubicBezTo>
                <a:lnTo>
                  <a:pt x="16133" y="4145"/>
                </a:lnTo>
                <a:lnTo>
                  <a:pt x="16133" y="2790"/>
                </a:lnTo>
                <a:cubicBezTo>
                  <a:pt x="16133" y="1196"/>
                  <a:pt x="15067" y="0"/>
                  <a:pt x="13800" y="0"/>
                </a:cubicBezTo>
                <a:lnTo>
                  <a:pt x="7800" y="0"/>
                </a:lnTo>
                <a:cubicBezTo>
                  <a:pt x="6467" y="0"/>
                  <a:pt x="5467" y="1275"/>
                  <a:pt x="5467" y="2790"/>
                </a:cubicBezTo>
                <a:lnTo>
                  <a:pt x="5467" y="4145"/>
                </a:lnTo>
                <a:lnTo>
                  <a:pt x="1800" y="4145"/>
                </a:lnTo>
                <a:cubicBezTo>
                  <a:pt x="800" y="4145"/>
                  <a:pt x="0" y="5101"/>
                  <a:pt x="0" y="6297"/>
                </a:cubicBezTo>
                <a:lnTo>
                  <a:pt x="0" y="19448"/>
                </a:lnTo>
                <a:cubicBezTo>
                  <a:pt x="0" y="20644"/>
                  <a:pt x="800" y="21600"/>
                  <a:pt x="1800" y="21600"/>
                </a:cubicBezTo>
                <a:lnTo>
                  <a:pt x="5933" y="21600"/>
                </a:lnTo>
                <a:lnTo>
                  <a:pt x="5933" y="21600"/>
                </a:lnTo>
                <a:lnTo>
                  <a:pt x="17000" y="21600"/>
                </a:lnTo>
                <a:close/>
                <a:moveTo>
                  <a:pt x="8933" y="20962"/>
                </a:moveTo>
                <a:lnTo>
                  <a:pt x="8667" y="20962"/>
                </a:lnTo>
                <a:lnTo>
                  <a:pt x="8667" y="4703"/>
                </a:lnTo>
                <a:lnTo>
                  <a:pt x="8933" y="4703"/>
                </a:lnTo>
                <a:lnTo>
                  <a:pt x="8933" y="20962"/>
                </a:lnTo>
                <a:close/>
                <a:moveTo>
                  <a:pt x="11933" y="20962"/>
                </a:moveTo>
                <a:lnTo>
                  <a:pt x="9400" y="20962"/>
                </a:lnTo>
                <a:lnTo>
                  <a:pt x="9400" y="4703"/>
                </a:lnTo>
                <a:lnTo>
                  <a:pt x="11933" y="4703"/>
                </a:lnTo>
                <a:lnTo>
                  <a:pt x="11933" y="20962"/>
                </a:lnTo>
                <a:close/>
                <a:moveTo>
                  <a:pt x="12800" y="20962"/>
                </a:moveTo>
                <a:lnTo>
                  <a:pt x="12533" y="20962"/>
                </a:lnTo>
                <a:lnTo>
                  <a:pt x="12533" y="4703"/>
                </a:lnTo>
                <a:lnTo>
                  <a:pt x="12800" y="4703"/>
                </a:lnTo>
                <a:lnTo>
                  <a:pt x="12800" y="20962"/>
                </a:lnTo>
                <a:close/>
                <a:moveTo>
                  <a:pt x="7067" y="2790"/>
                </a:moveTo>
                <a:cubicBezTo>
                  <a:pt x="7067" y="2391"/>
                  <a:pt x="7333" y="2072"/>
                  <a:pt x="7667" y="2072"/>
                </a:cubicBezTo>
                <a:lnTo>
                  <a:pt x="13667" y="2072"/>
                </a:lnTo>
                <a:cubicBezTo>
                  <a:pt x="14000" y="2072"/>
                  <a:pt x="14267" y="2391"/>
                  <a:pt x="14267" y="2790"/>
                </a:cubicBezTo>
                <a:lnTo>
                  <a:pt x="14267" y="4145"/>
                </a:lnTo>
                <a:lnTo>
                  <a:pt x="12733" y="4145"/>
                </a:lnTo>
                <a:lnTo>
                  <a:pt x="12467" y="4145"/>
                </a:lnTo>
                <a:lnTo>
                  <a:pt x="11933" y="4145"/>
                </a:lnTo>
                <a:lnTo>
                  <a:pt x="9400" y="4145"/>
                </a:lnTo>
                <a:lnTo>
                  <a:pt x="8867" y="4145"/>
                </a:lnTo>
                <a:lnTo>
                  <a:pt x="8600" y="4145"/>
                </a:lnTo>
                <a:lnTo>
                  <a:pt x="7067" y="4145"/>
                </a:lnTo>
                <a:lnTo>
                  <a:pt x="7067" y="279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36" name="Figura"/>
          <p:cNvSpPr/>
          <p:nvPr/>
        </p:nvSpPr>
        <p:spPr>
          <a:xfrm>
            <a:off x="4530922" y="7863445"/>
            <a:ext cx="440151" cy="293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35" y="94"/>
                </a:moveTo>
                <a:lnTo>
                  <a:pt x="1690" y="0"/>
                </a:lnTo>
                <a:cubicBezTo>
                  <a:pt x="814" y="0"/>
                  <a:pt x="63" y="1033"/>
                  <a:pt x="63" y="2348"/>
                </a:cubicBezTo>
                <a:lnTo>
                  <a:pt x="0" y="19064"/>
                </a:lnTo>
                <a:cubicBezTo>
                  <a:pt x="0" y="20379"/>
                  <a:pt x="689" y="21506"/>
                  <a:pt x="1565" y="21506"/>
                </a:cubicBezTo>
                <a:lnTo>
                  <a:pt x="19910" y="21600"/>
                </a:lnTo>
                <a:cubicBezTo>
                  <a:pt x="20786" y="21600"/>
                  <a:pt x="21537" y="20567"/>
                  <a:pt x="21537" y="19252"/>
                </a:cubicBezTo>
                <a:lnTo>
                  <a:pt x="21600" y="2536"/>
                </a:lnTo>
                <a:cubicBezTo>
                  <a:pt x="21600" y="1127"/>
                  <a:pt x="20911" y="94"/>
                  <a:pt x="20035" y="94"/>
                </a:cubicBezTo>
                <a:close/>
                <a:moveTo>
                  <a:pt x="2943" y="13148"/>
                </a:moveTo>
                <a:lnTo>
                  <a:pt x="8953" y="13148"/>
                </a:lnTo>
                <a:lnTo>
                  <a:pt x="8953" y="13805"/>
                </a:lnTo>
                <a:lnTo>
                  <a:pt x="2943" y="13805"/>
                </a:lnTo>
                <a:lnTo>
                  <a:pt x="2943" y="13148"/>
                </a:lnTo>
                <a:close/>
                <a:moveTo>
                  <a:pt x="2943" y="16341"/>
                </a:moveTo>
                <a:lnTo>
                  <a:pt x="2943" y="15683"/>
                </a:lnTo>
                <a:lnTo>
                  <a:pt x="14901" y="15683"/>
                </a:lnTo>
                <a:lnTo>
                  <a:pt x="14901" y="16341"/>
                </a:lnTo>
                <a:lnTo>
                  <a:pt x="2943" y="16341"/>
                </a:lnTo>
                <a:close/>
                <a:moveTo>
                  <a:pt x="14838" y="11645"/>
                </a:moveTo>
                <a:lnTo>
                  <a:pt x="14838" y="3287"/>
                </a:lnTo>
                <a:lnTo>
                  <a:pt x="19283" y="3287"/>
                </a:lnTo>
                <a:lnTo>
                  <a:pt x="19283" y="11645"/>
                </a:lnTo>
                <a:lnTo>
                  <a:pt x="14838" y="1164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537" name="Grupo"/>
          <p:cNvGrpSpPr/>
          <p:nvPr/>
        </p:nvGrpSpPr>
        <p:grpSpPr>
          <a:xfrm>
            <a:off x="3752683" y="7774139"/>
            <a:ext cx="452909" cy="432029"/>
            <a:chOff x="0" y="0"/>
            <a:chExt cx="450850" cy="430063"/>
          </a:xfrm>
          <a:solidFill>
            <a:schemeClr val="bg1"/>
          </a:solidFill>
        </p:grpSpPr>
        <p:sp>
          <p:nvSpPr>
            <p:cNvPr id="538" name="Figura"/>
            <p:cNvSpPr/>
            <p:nvPr/>
          </p:nvSpPr>
          <p:spPr>
            <a:xfrm>
              <a:off x="304799" y="25399"/>
              <a:ext cx="83821" cy="83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909" y="0"/>
                    <a:pt x="0" y="4909"/>
                    <a:pt x="0" y="10800"/>
                  </a:cubicBezTo>
                  <a:cubicBezTo>
                    <a:pt x="0" y="16691"/>
                    <a:pt x="4909" y="21600"/>
                    <a:pt x="10800" y="21600"/>
                  </a:cubicBezTo>
                  <a:cubicBezTo>
                    <a:pt x="16691" y="21600"/>
                    <a:pt x="21600" y="16691"/>
                    <a:pt x="21600" y="10800"/>
                  </a:cubicBezTo>
                  <a:cubicBezTo>
                    <a:pt x="21600" y="4909"/>
                    <a:pt x="16691" y="0"/>
                    <a:pt x="10800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39" name="Figura"/>
            <p:cNvSpPr/>
            <p:nvPr/>
          </p:nvSpPr>
          <p:spPr>
            <a:xfrm>
              <a:off x="0" y="-1"/>
              <a:ext cx="450850" cy="430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79" extrusionOk="0">
                  <a:moveTo>
                    <a:pt x="16854" y="0"/>
                  </a:moveTo>
                  <a:cubicBezTo>
                    <a:pt x="14299" y="0"/>
                    <a:pt x="12169" y="2179"/>
                    <a:pt x="12169" y="4793"/>
                  </a:cubicBezTo>
                  <a:cubicBezTo>
                    <a:pt x="12169" y="5291"/>
                    <a:pt x="12230" y="5789"/>
                    <a:pt x="12352" y="6225"/>
                  </a:cubicBezTo>
                  <a:lnTo>
                    <a:pt x="10952" y="6910"/>
                  </a:lnTo>
                  <a:cubicBezTo>
                    <a:pt x="9857" y="5229"/>
                    <a:pt x="8032" y="4108"/>
                    <a:pt x="5963" y="4108"/>
                  </a:cubicBezTo>
                  <a:cubicBezTo>
                    <a:pt x="2677" y="4108"/>
                    <a:pt x="0" y="6847"/>
                    <a:pt x="0" y="10209"/>
                  </a:cubicBezTo>
                  <a:cubicBezTo>
                    <a:pt x="0" y="13570"/>
                    <a:pt x="2677" y="16309"/>
                    <a:pt x="5963" y="16309"/>
                  </a:cubicBezTo>
                  <a:cubicBezTo>
                    <a:pt x="7484" y="16309"/>
                    <a:pt x="8883" y="15686"/>
                    <a:pt x="9979" y="14753"/>
                  </a:cubicBezTo>
                  <a:lnTo>
                    <a:pt x="10830" y="15500"/>
                  </a:lnTo>
                  <a:cubicBezTo>
                    <a:pt x="10222" y="16496"/>
                    <a:pt x="10161" y="17803"/>
                    <a:pt x="10648" y="18923"/>
                  </a:cubicBezTo>
                  <a:cubicBezTo>
                    <a:pt x="11500" y="20791"/>
                    <a:pt x="13629" y="21600"/>
                    <a:pt x="15394" y="20729"/>
                  </a:cubicBezTo>
                  <a:cubicBezTo>
                    <a:pt x="17219" y="19857"/>
                    <a:pt x="17949" y="17678"/>
                    <a:pt x="17158" y="15873"/>
                  </a:cubicBezTo>
                  <a:cubicBezTo>
                    <a:pt x="16306" y="14006"/>
                    <a:pt x="14177" y="13197"/>
                    <a:pt x="12412" y="14068"/>
                  </a:cubicBezTo>
                  <a:cubicBezTo>
                    <a:pt x="12108" y="14193"/>
                    <a:pt x="11865" y="14379"/>
                    <a:pt x="11682" y="14566"/>
                  </a:cubicBezTo>
                  <a:lnTo>
                    <a:pt x="10830" y="13881"/>
                  </a:lnTo>
                  <a:cubicBezTo>
                    <a:pt x="11561" y="12885"/>
                    <a:pt x="11986" y="11640"/>
                    <a:pt x="11986" y="10271"/>
                  </a:cubicBezTo>
                  <a:cubicBezTo>
                    <a:pt x="11986" y="9524"/>
                    <a:pt x="11865" y="8839"/>
                    <a:pt x="11621" y="8217"/>
                  </a:cubicBezTo>
                  <a:lnTo>
                    <a:pt x="13021" y="7532"/>
                  </a:lnTo>
                  <a:cubicBezTo>
                    <a:pt x="13873" y="8777"/>
                    <a:pt x="15272" y="9648"/>
                    <a:pt x="16915" y="9648"/>
                  </a:cubicBezTo>
                  <a:cubicBezTo>
                    <a:pt x="19470" y="9648"/>
                    <a:pt x="21600" y="7470"/>
                    <a:pt x="21600" y="4855"/>
                  </a:cubicBezTo>
                  <a:cubicBezTo>
                    <a:pt x="21539" y="2116"/>
                    <a:pt x="19470" y="0"/>
                    <a:pt x="16854" y="0"/>
                  </a:cubicBezTo>
                  <a:close/>
                  <a:moveTo>
                    <a:pt x="12777" y="14815"/>
                  </a:moveTo>
                  <a:cubicBezTo>
                    <a:pt x="14177" y="14193"/>
                    <a:pt x="15820" y="14815"/>
                    <a:pt x="16428" y="16184"/>
                  </a:cubicBezTo>
                  <a:cubicBezTo>
                    <a:pt x="16915" y="17305"/>
                    <a:pt x="16672" y="18550"/>
                    <a:pt x="15820" y="19359"/>
                  </a:cubicBezTo>
                  <a:cubicBezTo>
                    <a:pt x="15576" y="18301"/>
                    <a:pt x="15150" y="17927"/>
                    <a:pt x="15029" y="17865"/>
                  </a:cubicBezTo>
                  <a:cubicBezTo>
                    <a:pt x="15029" y="17865"/>
                    <a:pt x="15029" y="17865"/>
                    <a:pt x="14968" y="17927"/>
                  </a:cubicBezTo>
                  <a:cubicBezTo>
                    <a:pt x="14968" y="17927"/>
                    <a:pt x="14968" y="17927"/>
                    <a:pt x="14907" y="17990"/>
                  </a:cubicBezTo>
                  <a:cubicBezTo>
                    <a:pt x="14907" y="17990"/>
                    <a:pt x="14846" y="18052"/>
                    <a:pt x="14846" y="18052"/>
                  </a:cubicBezTo>
                  <a:lnTo>
                    <a:pt x="14238" y="19421"/>
                  </a:lnTo>
                  <a:lnTo>
                    <a:pt x="14116" y="18674"/>
                  </a:lnTo>
                  <a:lnTo>
                    <a:pt x="14299" y="18363"/>
                  </a:lnTo>
                  <a:cubicBezTo>
                    <a:pt x="14299" y="18363"/>
                    <a:pt x="14238" y="18363"/>
                    <a:pt x="14238" y="18363"/>
                  </a:cubicBezTo>
                  <a:cubicBezTo>
                    <a:pt x="14177" y="18363"/>
                    <a:pt x="14116" y="18363"/>
                    <a:pt x="14055" y="18363"/>
                  </a:cubicBezTo>
                  <a:cubicBezTo>
                    <a:pt x="13994" y="18363"/>
                    <a:pt x="13994" y="18363"/>
                    <a:pt x="13934" y="18363"/>
                  </a:cubicBezTo>
                  <a:cubicBezTo>
                    <a:pt x="13812" y="18363"/>
                    <a:pt x="13690" y="18363"/>
                    <a:pt x="13568" y="18301"/>
                  </a:cubicBezTo>
                  <a:lnTo>
                    <a:pt x="13751" y="18612"/>
                  </a:lnTo>
                  <a:lnTo>
                    <a:pt x="13629" y="19421"/>
                  </a:lnTo>
                  <a:lnTo>
                    <a:pt x="12899" y="17990"/>
                  </a:lnTo>
                  <a:cubicBezTo>
                    <a:pt x="12838" y="17990"/>
                    <a:pt x="12838" y="17927"/>
                    <a:pt x="12777" y="17927"/>
                  </a:cubicBezTo>
                  <a:lnTo>
                    <a:pt x="12777" y="17927"/>
                  </a:lnTo>
                  <a:cubicBezTo>
                    <a:pt x="12291" y="18363"/>
                    <a:pt x="12108" y="18923"/>
                    <a:pt x="11986" y="19421"/>
                  </a:cubicBezTo>
                  <a:cubicBezTo>
                    <a:pt x="11743" y="19172"/>
                    <a:pt x="11561" y="18923"/>
                    <a:pt x="11439" y="18612"/>
                  </a:cubicBezTo>
                  <a:cubicBezTo>
                    <a:pt x="10770" y="17118"/>
                    <a:pt x="11378" y="15437"/>
                    <a:pt x="12777" y="14815"/>
                  </a:cubicBezTo>
                  <a:close/>
                  <a:moveTo>
                    <a:pt x="7727" y="12014"/>
                  </a:moveTo>
                  <a:cubicBezTo>
                    <a:pt x="7666" y="12076"/>
                    <a:pt x="6936" y="12574"/>
                    <a:pt x="6936" y="12574"/>
                  </a:cubicBezTo>
                  <a:lnTo>
                    <a:pt x="7301" y="13072"/>
                  </a:lnTo>
                  <a:lnTo>
                    <a:pt x="6085" y="14006"/>
                  </a:lnTo>
                  <a:lnTo>
                    <a:pt x="6085" y="14006"/>
                  </a:lnTo>
                  <a:lnTo>
                    <a:pt x="6085" y="14006"/>
                  </a:lnTo>
                  <a:lnTo>
                    <a:pt x="6085" y="14006"/>
                  </a:lnTo>
                  <a:lnTo>
                    <a:pt x="6085" y="14006"/>
                  </a:lnTo>
                  <a:lnTo>
                    <a:pt x="4868" y="13072"/>
                  </a:lnTo>
                  <a:lnTo>
                    <a:pt x="5233" y="12574"/>
                  </a:lnTo>
                  <a:cubicBezTo>
                    <a:pt x="5233" y="12574"/>
                    <a:pt x="4442" y="12076"/>
                    <a:pt x="4442" y="12014"/>
                  </a:cubicBezTo>
                  <a:cubicBezTo>
                    <a:pt x="4381" y="11952"/>
                    <a:pt x="4807" y="11516"/>
                    <a:pt x="4807" y="11516"/>
                  </a:cubicBezTo>
                  <a:lnTo>
                    <a:pt x="6085" y="14068"/>
                  </a:lnTo>
                  <a:lnTo>
                    <a:pt x="7362" y="11516"/>
                  </a:lnTo>
                  <a:cubicBezTo>
                    <a:pt x="7362" y="11516"/>
                    <a:pt x="7788" y="11889"/>
                    <a:pt x="7727" y="12014"/>
                  </a:cubicBezTo>
                  <a:close/>
                  <a:moveTo>
                    <a:pt x="9127" y="13632"/>
                  </a:moveTo>
                  <a:cubicBezTo>
                    <a:pt x="8944" y="12885"/>
                    <a:pt x="8701" y="12325"/>
                    <a:pt x="8518" y="11952"/>
                  </a:cubicBezTo>
                  <a:cubicBezTo>
                    <a:pt x="8701" y="11080"/>
                    <a:pt x="8823" y="10022"/>
                    <a:pt x="8762" y="9213"/>
                  </a:cubicBezTo>
                  <a:cubicBezTo>
                    <a:pt x="8762" y="9088"/>
                    <a:pt x="8701" y="8964"/>
                    <a:pt x="8701" y="8901"/>
                  </a:cubicBezTo>
                  <a:cubicBezTo>
                    <a:pt x="8701" y="8839"/>
                    <a:pt x="8701" y="8715"/>
                    <a:pt x="8701" y="8652"/>
                  </a:cubicBezTo>
                  <a:cubicBezTo>
                    <a:pt x="8640" y="8341"/>
                    <a:pt x="8518" y="8030"/>
                    <a:pt x="8397" y="7719"/>
                  </a:cubicBezTo>
                  <a:cubicBezTo>
                    <a:pt x="8214" y="7221"/>
                    <a:pt x="7910" y="6847"/>
                    <a:pt x="7545" y="6598"/>
                  </a:cubicBezTo>
                  <a:cubicBezTo>
                    <a:pt x="7180" y="6287"/>
                    <a:pt x="6693" y="6100"/>
                    <a:pt x="6145" y="6100"/>
                  </a:cubicBezTo>
                  <a:cubicBezTo>
                    <a:pt x="5902" y="6100"/>
                    <a:pt x="5598" y="6163"/>
                    <a:pt x="5354" y="6225"/>
                  </a:cubicBezTo>
                  <a:cubicBezTo>
                    <a:pt x="4624" y="6412"/>
                    <a:pt x="4259" y="6847"/>
                    <a:pt x="4137" y="7034"/>
                  </a:cubicBezTo>
                  <a:cubicBezTo>
                    <a:pt x="4016" y="7221"/>
                    <a:pt x="3955" y="7407"/>
                    <a:pt x="3833" y="7594"/>
                  </a:cubicBezTo>
                  <a:cubicBezTo>
                    <a:pt x="3772" y="7781"/>
                    <a:pt x="3712" y="7968"/>
                    <a:pt x="3651" y="8154"/>
                  </a:cubicBezTo>
                  <a:cubicBezTo>
                    <a:pt x="3529" y="8590"/>
                    <a:pt x="3468" y="9088"/>
                    <a:pt x="3346" y="9586"/>
                  </a:cubicBezTo>
                  <a:cubicBezTo>
                    <a:pt x="3225" y="10395"/>
                    <a:pt x="3042" y="11267"/>
                    <a:pt x="2799" y="11952"/>
                  </a:cubicBezTo>
                  <a:cubicBezTo>
                    <a:pt x="2799" y="11952"/>
                    <a:pt x="2799" y="12014"/>
                    <a:pt x="2799" y="12014"/>
                  </a:cubicBezTo>
                  <a:cubicBezTo>
                    <a:pt x="2799" y="12014"/>
                    <a:pt x="2860" y="12014"/>
                    <a:pt x="2860" y="12014"/>
                  </a:cubicBezTo>
                  <a:cubicBezTo>
                    <a:pt x="3164" y="11952"/>
                    <a:pt x="3407" y="11889"/>
                    <a:pt x="3590" y="11703"/>
                  </a:cubicBezTo>
                  <a:cubicBezTo>
                    <a:pt x="3468" y="12076"/>
                    <a:pt x="2921" y="12387"/>
                    <a:pt x="2921" y="12387"/>
                  </a:cubicBezTo>
                  <a:cubicBezTo>
                    <a:pt x="2921" y="12387"/>
                    <a:pt x="2860" y="12450"/>
                    <a:pt x="2860" y="12450"/>
                  </a:cubicBezTo>
                  <a:cubicBezTo>
                    <a:pt x="2860" y="12450"/>
                    <a:pt x="2860" y="12512"/>
                    <a:pt x="2860" y="12512"/>
                  </a:cubicBezTo>
                  <a:cubicBezTo>
                    <a:pt x="2860" y="12512"/>
                    <a:pt x="2981" y="12574"/>
                    <a:pt x="3164" y="12699"/>
                  </a:cubicBezTo>
                  <a:cubicBezTo>
                    <a:pt x="2981" y="13072"/>
                    <a:pt x="2921" y="13446"/>
                    <a:pt x="2799" y="13757"/>
                  </a:cubicBezTo>
                  <a:cubicBezTo>
                    <a:pt x="1886" y="12885"/>
                    <a:pt x="1339" y="11703"/>
                    <a:pt x="1339" y="10333"/>
                  </a:cubicBezTo>
                  <a:cubicBezTo>
                    <a:pt x="1339" y="7781"/>
                    <a:pt x="3407" y="5665"/>
                    <a:pt x="5902" y="5665"/>
                  </a:cubicBezTo>
                  <a:cubicBezTo>
                    <a:pt x="8397" y="5665"/>
                    <a:pt x="10465" y="7781"/>
                    <a:pt x="10465" y="10333"/>
                  </a:cubicBezTo>
                  <a:cubicBezTo>
                    <a:pt x="10587" y="11516"/>
                    <a:pt x="10039" y="12761"/>
                    <a:pt x="9127" y="13632"/>
                  </a:cubicBezTo>
                  <a:close/>
                  <a:moveTo>
                    <a:pt x="19410" y="7407"/>
                  </a:moveTo>
                  <a:cubicBezTo>
                    <a:pt x="19166" y="5976"/>
                    <a:pt x="18497" y="5416"/>
                    <a:pt x="18314" y="5291"/>
                  </a:cubicBezTo>
                  <a:cubicBezTo>
                    <a:pt x="18314" y="5291"/>
                    <a:pt x="18254" y="5353"/>
                    <a:pt x="18254" y="5353"/>
                  </a:cubicBezTo>
                  <a:cubicBezTo>
                    <a:pt x="18254" y="5353"/>
                    <a:pt x="18193" y="5416"/>
                    <a:pt x="18193" y="5416"/>
                  </a:cubicBezTo>
                  <a:cubicBezTo>
                    <a:pt x="18132" y="5478"/>
                    <a:pt x="18132" y="5478"/>
                    <a:pt x="18071" y="5478"/>
                  </a:cubicBezTo>
                  <a:lnTo>
                    <a:pt x="17219" y="7283"/>
                  </a:lnTo>
                  <a:lnTo>
                    <a:pt x="17037" y="6225"/>
                  </a:lnTo>
                  <a:lnTo>
                    <a:pt x="17280" y="5789"/>
                  </a:lnTo>
                  <a:cubicBezTo>
                    <a:pt x="17219" y="5789"/>
                    <a:pt x="17219" y="5789"/>
                    <a:pt x="17158" y="5789"/>
                  </a:cubicBezTo>
                  <a:cubicBezTo>
                    <a:pt x="17097" y="5789"/>
                    <a:pt x="16976" y="5789"/>
                    <a:pt x="16915" y="5789"/>
                  </a:cubicBezTo>
                  <a:cubicBezTo>
                    <a:pt x="16854" y="5789"/>
                    <a:pt x="16854" y="5789"/>
                    <a:pt x="16793" y="5789"/>
                  </a:cubicBezTo>
                  <a:cubicBezTo>
                    <a:pt x="16611" y="5789"/>
                    <a:pt x="16428" y="5789"/>
                    <a:pt x="16306" y="5727"/>
                  </a:cubicBezTo>
                  <a:lnTo>
                    <a:pt x="16550" y="6163"/>
                  </a:lnTo>
                  <a:lnTo>
                    <a:pt x="16367" y="7221"/>
                  </a:lnTo>
                  <a:lnTo>
                    <a:pt x="15455" y="5353"/>
                  </a:lnTo>
                  <a:cubicBezTo>
                    <a:pt x="15394" y="5291"/>
                    <a:pt x="15394" y="5291"/>
                    <a:pt x="15333" y="5229"/>
                  </a:cubicBezTo>
                  <a:lnTo>
                    <a:pt x="15333" y="5229"/>
                  </a:lnTo>
                  <a:cubicBezTo>
                    <a:pt x="14725" y="5789"/>
                    <a:pt x="14359" y="6598"/>
                    <a:pt x="14238" y="7221"/>
                  </a:cubicBezTo>
                  <a:cubicBezTo>
                    <a:pt x="13629" y="6536"/>
                    <a:pt x="13264" y="5665"/>
                    <a:pt x="13264" y="4731"/>
                  </a:cubicBezTo>
                  <a:cubicBezTo>
                    <a:pt x="13264" y="2677"/>
                    <a:pt x="14846" y="1058"/>
                    <a:pt x="16854" y="1058"/>
                  </a:cubicBezTo>
                  <a:cubicBezTo>
                    <a:pt x="18862" y="1058"/>
                    <a:pt x="20444" y="2739"/>
                    <a:pt x="20444" y="4731"/>
                  </a:cubicBezTo>
                  <a:cubicBezTo>
                    <a:pt x="20444" y="5789"/>
                    <a:pt x="20079" y="6723"/>
                    <a:pt x="19410" y="7407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40" name="Figura"/>
            <p:cNvSpPr/>
            <p:nvPr/>
          </p:nvSpPr>
          <p:spPr>
            <a:xfrm>
              <a:off x="253999" y="304799"/>
              <a:ext cx="63501" cy="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52" y="0"/>
                    <a:pt x="0" y="4752"/>
                    <a:pt x="0" y="10800"/>
                  </a:cubicBezTo>
                  <a:cubicBezTo>
                    <a:pt x="0" y="16848"/>
                    <a:pt x="4752" y="21600"/>
                    <a:pt x="10800" y="21600"/>
                  </a:cubicBezTo>
                  <a:cubicBezTo>
                    <a:pt x="16848" y="21600"/>
                    <a:pt x="21600" y="16848"/>
                    <a:pt x="21600" y="10800"/>
                  </a:cubicBezTo>
                  <a:cubicBezTo>
                    <a:pt x="21600" y="4752"/>
                    <a:pt x="16848" y="0"/>
                    <a:pt x="10800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541" name="Figura"/>
          <p:cNvSpPr/>
          <p:nvPr/>
        </p:nvSpPr>
        <p:spPr>
          <a:xfrm>
            <a:off x="1532792" y="8105848"/>
            <a:ext cx="209232" cy="1033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859" y="0"/>
                </a:moveTo>
                <a:cubicBezTo>
                  <a:pt x="16727" y="0"/>
                  <a:pt x="16727" y="267"/>
                  <a:pt x="16595" y="267"/>
                </a:cubicBezTo>
                <a:cubicBezTo>
                  <a:pt x="16463" y="267"/>
                  <a:pt x="16463" y="533"/>
                  <a:pt x="16332" y="533"/>
                </a:cubicBezTo>
                <a:cubicBezTo>
                  <a:pt x="16200" y="800"/>
                  <a:pt x="16068" y="1067"/>
                  <a:pt x="15805" y="1333"/>
                </a:cubicBezTo>
                <a:lnTo>
                  <a:pt x="12380" y="15467"/>
                </a:lnTo>
                <a:lnTo>
                  <a:pt x="11722" y="7200"/>
                </a:lnTo>
                <a:lnTo>
                  <a:pt x="12776" y="4000"/>
                </a:lnTo>
                <a:cubicBezTo>
                  <a:pt x="12644" y="4000"/>
                  <a:pt x="12512" y="4000"/>
                  <a:pt x="12380" y="4267"/>
                </a:cubicBezTo>
                <a:cubicBezTo>
                  <a:pt x="12117" y="4267"/>
                  <a:pt x="11722" y="4533"/>
                  <a:pt x="11459" y="4533"/>
                </a:cubicBezTo>
                <a:cubicBezTo>
                  <a:pt x="11327" y="4533"/>
                  <a:pt x="11063" y="4533"/>
                  <a:pt x="10932" y="4533"/>
                </a:cubicBezTo>
                <a:cubicBezTo>
                  <a:pt x="10273" y="4533"/>
                  <a:pt x="9483" y="4267"/>
                  <a:pt x="8824" y="4000"/>
                </a:cubicBezTo>
                <a:lnTo>
                  <a:pt x="9878" y="7467"/>
                </a:lnTo>
                <a:lnTo>
                  <a:pt x="9220" y="15733"/>
                </a:lnTo>
                <a:lnTo>
                  <a:pt x="5532" y="800"/>
                </a:lnTo>
                <a:cubicBezTo>
                  <a:pt x="5400" y="533"/>
                  <a:pt x="5137" y="267"/>
                  <a:pt x="5005" y="0"/>
                </a:cubicBezTo>
                <a:lnTo>
                  <a:pt x="4873" y="0"/>
                </a:lnTo>
                <a:cubicBezTo>
                  <a:pt x="1185" y="6400"/>
                  <a:pt x="263" y="16533"/>
                  <a:pt x="0" y="21600"/>
                </a:cubicBezTo>
                <a:lnTo>
                  <a:pt x="21600" y="21600"/>
                </a:lnTo>
                <a:cubicBezTo>
                  <a:pt x="20810" y="6400"/>
                  <a:pt x="17649" y="1067"/>
                  <a:pt x="16859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42" name="Figura"/>
          <p:cNvSpPr/>
          <p:nvPr/>
        </p:nvSpPr>
        <p:spPr>
          <a:xfrm>
            <a:off x="1558307" y="7965509"/>
            <a:ext cx="158200" cy="1582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7" y="0"/>
                  <a:pt x="0" y="4877"/>
                  <a:pt x="0" y="10800"/>
                </a:cubicBezTo>
                <a:cubicBezTo>
                  <a:pt x="0" y="16723"/>
                  <a:pt x="4877" y="21600"/>
                  <a:pt x="10800" y="21600"/>
                </a:cubicBezTo>
                <a:cubicBezTo>
                  <a:pt x="16723" y="21600"/>
                  <a:pt x="21600" y="16723"/>
                  <a:pt x="21600" y="10800"/>
                </a:cubicBezTo>
                <a:cubicBezTo>
                  <a:pt x="21600" y="4877"/>
                  <a:pt x="16723" y="0"/>
                  <a:pt x="10800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43" name="Figura"/>
          <p:cNvSpPr/>
          <p:nvPr/>
        </p:nvSpPr>
        <p:spPr>
          <a:xfrm>
            <a:off x="1724161" y="8003783"/>
            <a:ext cx="147218" cy="2028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600" extrusionOk="0">
                <a:moveTo>
                  <a:pt x="20556" y="16030"/>
                </a:moveTo>
                <a:cubicBezTo>
                  <a:pt x="20556" y="16030"/>
                  <a:pt x="20742" y="15894"/>
                  <a:pt x="20742" y="15894"/>
                </a:cubicBezTo>
                <a:cubicBezTo>
                  <a:pt x="20742" y="15894"/>
                  <a:pt x="20742" y="15758"/>
                  <a:pt x="20556" y="15758"/>
                </a:cubicBezTo>
                <a:cubicBezTo>
                  <a:pt x="20556" y="15758"/>
                  <a:pt x="18694" y="15079"/>
                  <a:pt x="18135" y="13992"/>
                </a:cubicBezTo>
                <a:cubicBezTo>
                  <a:pt x="18880" y="14536"/>
                  <a:pt x="19625" y="14672"/>
                  <a:pt x="20742" y="14808"/>
                </a:cubicBezTo>
                <a:cubicBezTo>
                  <a:pt x="20742" y="14808"/>
                  <a:pt x="20928" y="14808"/>
                  <a:pt x="20928" y="14808"/>
                </a:cubicBezTo>
                <a:cubicBezTo>
                  <a:pt x="20928" y="14808"/>
                  <a:pt x="20928" y="14672"/>
                  <a:pt x="20928" y="14672"/>
                </a:cubicBezTo>
                <a:cubicBezTo>
                  <a:pt x="19997" y="12906"/>
                  <a:pt x="19439" y="10732"/>
                  <a:pt x="18880" y="8694"/>
                </a:cubicBezTo>
                <a:cubicBezTo>
                  <a:pt x="18508" y="7472"/>
                  <a:pt x="18321" y="6249"/>
                  <a:pt x="17949" y="5162"/>
                </a:cubicBezTo>
                <a:cubicBezTo>
                  <a:pt x="17763" y="4755"/>
                  <a:pt x="17577" y="4211"/>
                  <a:pt x="17390" y="3804"/>
                </a:cubicBezTo>
                <a:cubicBezTo>
                  <a:pt x="17018" y="3260"/>
                  <a:pt x="16832" y="2853"/>
                  <a:pt x="16459" y="2309"/>
                </a:cubicBezTo>
                <a:cubicBezTo>
                  <a:pt x="16087" y="1902"/>
                  <a:pt x="14784" y="679"/>
                  <a:pt x="12177" y="272"/>
                </a:cubicBezTo>
                <a:cubicBezTo>
                  <a:pt x="11246" y="0"/>
                  <a:pt x="10315" y="0"/>
                  <a:pt x="9384" y="0"/>
                </a:cubicBezTo>
                <a:cubicBezTo>
                  <a:pt x="7521" y="0"/>
                  <a:pt x="5846" y="408"/>
                  <a:pt x="4356" y="1223"/>
                </a:cubicBezTo>
                <a:cubicBezTo>
                  <a:pt x="3053" y="1766"/>
                  <a:pt x="2121" y="2717"/>
                  <a:pt x="1377" y="4075"/>
                </a:cubicBezTo>
                <a:cubicBezTo>
                  <a:pt x="818" y="4755"/>
                  <a:pt x="632" y="5570"/>
                  <a:pt x="446" y="6385"/>
                </a:cubicBezTo>
                <a:cubicBezTo>
                  <a:pt x="446" y="6657"/>
                  <a:pt x="446" y="6792"/>
                  <a:pt x="259" y="7064"/>
                </a:cubicBezTo>
                <a:cubicBezTo>
                  <a:pt x="259" y="7336"/>
                  <a:pt x="73" y="7608"/>
                  <a:pt x="73" y="7879"/>
                </a:cubicBezTo>
                <a:cubicBezTo>
                  <a:pt x="-113" y="9238"/>
                  <a:pt x="73" y="11004"/>
                  <a:pt x="446" y="12770"/>
                </a:cubicBezTo>
                <a:cubicBezTo>
                  <a:pt x="1935" y="14536"/>
                  <a:pt x="3425" y="17389"/>
                  <a:pt x="3984" y="21600"/>
                </a:cubicBezTo>
                <a:lnTo>
                  <a:pt x="21487" y="21600"/>
                </a:lnTo>
                <a:cubicBezTo>
                  <a:pt x="21301" y="20377"/>
                  <a:pt x="20928" y="18475"/>
                  <a:pt x="19811" y="16438"/>
                </a:cubicBezTo>
                <a:cubicBezTo>
                  <a:pt x="20184" y="16302"/>
                  <a:pt x="20556" y="16166"/>
                  <a:pt x="20556" y="16030"/>
                </a:cubicBezTo>
                <a:close/>
                <a:moveTo>
                  <a:pt x="15156" y="15079"/>
                </a:moveTo>
                <a:cubicBezTo>
                  <a:pt x="14970" y="15215"/>
                  <a:pt x="12363" y="16438"/>
                  <a:pt x="12363" y="16438"/>
                </a:cubicBezTo>
                <a:lnTo>
                  <a:pt x="13666" y="17796"/>
                </a:lnTo>
                <a:lnTo>
                  <a:pt x="9384" y="20242"/>
                </a:lnTo>
                <a:lnTo>
                  <a:pt x="9384" y="20242"/>
                </a:lnTo>
                <a:lnTo>
                  <a:pt x="9384" y="20242"/>
                </a:lnTo>
                <a:lnTo>
                  <a:pt x="9384" y="20242"/>
                </a:lnTo>
                <a:lnTo>
                  <a:pt x="9384" y="20242"/>
                </a:lnTo>
                <a:lnTo>
                  <a:pt x="5101" y="17796"/>
                </a:lnTo>
                <a:lnTo>
                  <a:pt x="6404" y="16438"/>
                </a:lnTo>
                <a:cubicBezTo>
                  <a:pt x="6404" y="16438"/>
                  <a:pt x="3611" y="15079"/>
                  <a:pt x="3611" y="15079"/>
                </a:cubicBezTo>
                <a:cubicBezTo>
                  <a:pt x="3425" y="14808"/>
                  <a:pt x="4915" y="13857"/>
                  <a:pt x="4915" y="13857"/>
                </a:cubicBezTo>
                <a:lnTo>
                  <a:pt x="9384" y="20242"/>
                </a:lnTo>
                <a:lnTo>
                  <a:pt x="13853" y="13857"/>
                </a:lnTo>
                <a:cubicBezTo>
                  <a:pt x="14039" y="13857"/>
                  <a:pt x="15342" y="14808"/>
                  <a:pt x="15156" y="15079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44" name="Figura"/>
          <p:cNvSpPr/>
          <p:nvPr/>
        </p:nvSpPr>
        <p:spPr>
          <a:xfrm>
            <a:off x="1532791" y="7761381"/>
            <a:ext cx="252610" cy="190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45" y="0"/>
                </a:moveTo>
                <a:lnTo>
                  <a:pt x="1745" y="0"/>
                </a:lnTo>
                <a:cubicBezTo>
                  <a:pt x="764" y="0"/>
                  <a:pt x="0" y="1015"/>
                  <a:pt x="0" y="2319"/>
                </a:cubicBezTo>
                <a:lnTo>
                  <a:pt x="0" y="15221"/>
                </a:lnTo>
                <a:cubicBezTo>
                  <a:pt x="0" y="16526"/>
                  <a:pt x="764" y="17541"/>
                  <a:pt x="1745" y="17541"/>
                </a:cubicBezTo>
                <a:lnTo>
                  <a:pt x="9055" y="17541"/>
                </a:lnTo>
                <a:lnTo>
                  <a:pt x="8836" y="21600"/>
                </a:lnTo>
                <a:lnTo>
                  <a:pt x="11455" y="17541"/>
                </a:lnTo>
                <a:lnTo>
                  <a:pt x="19855" y="17541"/>
                </a:lnTo>
                <a:cubicBezTo>
                  <a:pt x="20836" y="17541"/>
                  <a:pt x="21600" y="16526"/>
                  <a:pt x="21600" y="15221"/>
                </a:cubicBezTo>
                <a:lnTo>
                  <a:pt x="21600" y="2319"/>
                </a:lnTo>
                <a:cubicBezTo>
                  <a:pt x="21491" y="1160"/>
                  <a:pt x="20727" y="0"/>
                  <a:pt x="19745" y="0"/>
                </a:cubicBezTo>
                <a:close/>
                <a:moveTo>
                  <a:pt x="11564" y="11452"/>
                </a:moveTo>
                <a:lnTo>
                  <a:pt x="2509" y="11452"/>
                </a:lnTo>
                <a:cubicBezTo>
                  <a:pt x="2291" y="11452"/>
                  <a:pt x="2182" y="11307"/>
                  <a:pt x="2182" y="11017"/>
                </a:cubicBezTo>
                <a:cubicBezTo>
                  <a:pt x="2182" y="10728"/>
                  <a:pt x="2291" y="10583"/>
                  <a:pt x="2509" y="10583"/>
                </a:cubicBezTo>
                <a:lnTo>
                  <a:pt x="11564" y="10583"/>
                </a:lnTo>
                <a:cubicBezTo>
                  <a:pt x="11782" y="10583"/>
                  <a:pt x="11891" y="10728"/>
                  <a:pt x="11891" y="11017"/>
                </a:cubicBezTo>
                <a:cubicBezTo>
                  <a:pt x="11891" y="11307"/>
                  <a:pt x="11782" y="11452"/>
                  <a:pt x="11564" y="11452"/>
                </a:cubicBezTo>
                <a:close/>
                <a:moveTo>
                  <a:pt x="18655" y="8698"/>
                </a:moveTo>
                <a:lnTo>
                  <a:pt x="2509" y="8698"/>
                </a:lnTo>
                <a:cubicBezTo>
                  <a:pt x="2291" y="8698"/>
                  <a:pt x="2182" y="8553"/>
                  <a:pt x="2182" y="8263"/>
                </a:cubicBezTo>
                <a:cubicBezTo>
                  <a:pt x="2182" y="7973"/>
                  <a:pt x="2291" y="7828"/>
                  <a:pt x="2509" y="7828"/>
                </a:cubicBezTo>
                <a:lnTo>
                  <a:pt x="18655" y="7828"/>
                </a:lnTo>
                <a:cubicBezTo>
                  <a:pt x="18873" y="7828"/>
                  <a:pt x="18982" y="7973"/>
                  <a:pt x="18982" y="8263"/>
                </a:cubicBezTo>
                <a:cubicBezTo>
                  <a:pt x="18982" y="8408"/>
                  <a:pt x="18873" y="8698"/>
                  <a:pt x="18655" y="8698"/>
                </a:cubicBezTo>
                <a:close/>
                <a:moveTo>
                  <a:pt x="18655" y="5799"/>
                </a:moveTo>
                <a:lnTo>
                  <a:pt x="2509" y="5799"/>
                </a:lnTo>
                <a:cubicBezTo>
                  <a:pt x="2291" y="5799"/>
                  <a:pt x="2182" y="5654"/>
                  <a:pt x="2182" y="5364"/>
                </a:cubicBezTo>
                <a:cubicBezTo>
                  <a:pt x="2182" y="5074"/>
                  <a:pt x="2291" y="4929"/>
                  <a:pt x="2509" y="4929"/>
                </a:cubicBezTo>
                <a:lnTo>
                  <a:pt x="18655" y="4929"/>
                </a:lnTo>
                <a:cubicBezTo>
                  <a:pt x="18873" y="4929"/>
                  <a:pt x="18982" y="5074"/>
                  <a:pt x="18982" y="5364"/>
                </a:cubicBezTo>
                <a:cubicBezTo>
                  <a:pt x="18982" y="5509"/>
                  <a:pt x="18873" y="5799"/>
                  <a:pt x="18655" y="5799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45" name="Figura"/>
          <p:cNvSpPr/>
          <p:nvPr/>
        </p:nvSpPr>
        <p:spPr>
          <a:xfrm>
            <a:off x="1711403" y="7863445"/>
            <a:ext cx="146882" cy="126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8" h="21600" extrusionOk="0">
                <a:moveTo>
                  <a:pt x="19738" y="0"/>
                </a:moveTo>
                <a:lnTo>
                  <a:pt x="12662" y="0"/>
                </a:lnTo>
                <a:lnTo>
                  <a:pt x="12662" y="6982"/>
                </a:lnTo>
                <a:cubicBezTo>
                  <a:pt x="12662" y="9164"/>
                  <a:pt x="11172" y="10909"/>
                  <a:pt x="9310" y="10909"/>
                </a:cubicBezTo>
                <a:lnTo>
                  <a:pt x="0" y="10909"/>
                </a:lnTo>
                <a:lnTo>
                  <a:pt x="0" y="15491"/>
                </a:lnTo>
                <a:cubicBezTo>
                  <a:pt x="0" y="16800"/>
                  <a:pt x="931" y="17673"/>
                  <a:pt x="1862" y="17673"/>
                </a:cubicBezTo>
                <a:lnTo>
                  <a:pt x="11359" y="17673"/>
                </a:lnTo>
                <a:lnTo>
                  <a:pt x="14152" y="21600"/>
                </a:lnTo>
                <a:lnTo>
                  <a:pt x="13966" y="17673"/>
                </a:lnTo>
                <a:lnTo>
                  <a:pt x="19552" y="17673"/>
                </a:lnTo>
                <a:cubicBezTo>
                  <a:pt x="20669" y="17673"/>
                  <a:pt x="21414" y="16582"/>
                  <a:pt x="21414" y="15491"/>
                </a:cubicBezTo>
                <a:lnTo>
                  <a:pt x="21414" y="2400"/>
                </a:lnTo>
                <a:cubicBezTo>
                  <a:pt x="21600" y="1091"/>
                  <a:pt x="20669" y="0"/>
                  <a:pt x="19738" y="0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546" name="Grupo"/>
          <p:cNvGrpSpPr/>
          <p:nvPr/>
        </p:nvGrpSpPr>
        <p:grpSpPr>
          <a:xfrm>
            <a:off x="5347434" y="7799656"/>
            <a:ext cx="390395" cy="303640"/>
            <a:chOff x="0" y="0"/>
            <a:chExt cx="388620" cy="302260"/>
          </a:xfrm>
          <a:solidFill>
            <a:schemeClr val="bg1"/>
          </a:solidFill>
        </p:grpSpPr>
        <p:sp>
          <p:nvSpPr>
            <p:cNvPr id="547" name="Figura"/>
            <p:cNvSpPr/>
            <p:nvPr/>
          </p:nvSpPr>
          <p:spPr>
            <a:xfrm>
              <a:off x="139700" y="-1"/>
              <a:ext cx="109551" cy="86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extrusionOk="0">
                  <a:moveTo>
                    <a:pt x="20359" y="0"/>
                  </a:moveTo>
                  <a:lnTo>
                    <a:pt x="993" y="0"/>
                  </a:lnTo>
                  <a:cubicBezTo>
                    <a:pt x="497" y="0"/>
                    <a:pt x="0" y="635"/>
                    <a:pt x="0" y="1271"/>
                  </a:cubicBezTo>
                  <a:lnTo>
                    <a:pt x="0" y="20329"/>
                  </a:lnTo>
                  <a:cubicBezTo>
                    <a:pt x="0" y="20965"/>
                    <a:pt x="497" y="21600"/>
                    <a:pt x="993" y="21600"/>
                  </a:cubicBezTo>
                  <a:lnTo>
                    <a:pt x="20359" y="21600"/>
                  </a:lnTo>
                  <a:cubicBezTo>
                    <a:pt x="20855" y="21600"/>
                    <a:pt x="21352" y="20965"/>
                    <a:pt x="21352" y="20329"/>
                  </a:cubicBezTo>
                  <a:lnTo>
                    <a:pt x="21352" y="1271"/>
                  </a:lnTo>
                  <a:cubicBezTo>
                    <a:pt x="21600" y="635"/>
                    <a:pt x="21103" y="0"/>
                    <a:pt x="20359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48" name="Figura"/>
            <p:cNvSpPr/>
            <p:nvPr/>
          </p:nvSpPr>
          <p:spPr>
            <a:xfrm>
              <a:off x="279400" y="215899"/>
              <a:ext cx="109221" cy="86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595" y="0"/>
                  </a:moveTo>
                  <a:lnTo>
                    <a:pt x="1005" y="0"/>
                  </a:lnTo>
                  <a:cubicBezTo>
                    <a:pt x="502" y="0"/>
                    <a:pt x="0" y="635"/>
                    <a:pt x="0" y="1271"/>
                  </a:cubicBezTo>
                  <a:lnTo>
                    <a:pt x="0" y="20329"/>
                  </a:lnTo>
                  <a:cubicBezTo>
                    <a:pt x="0" y="20965"/>
                    <a:pt x="502" y="21600"/>
                    <a:pt x="1005" y="21600"/>
                  </a:cubicBezTo>
                  <a:lnTo>
                    <a:pt x="20595" y="21600"/>
                  </a:lnTo>
                  <a:cubicBezTo>
                    <a:pt x="21098" y="21600"/>
                    <a:pt x="21600" y="20965"/>
                    <a:pt x="21600" y="20329"/>
                  </a:cubicBezTo>
                  <a:lnTo>
                    <a:pt x="21600" y="1271"/>
                  </a:lnTo>
                  <a:cubicBezTo>
                    <a:pt x="21600" y="635"/>
                    <a:pt x="21098" y="0"/>
                    <a:pt x="20595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49" name="Figura"/>
            <p:cNvSpPr/>
            <p:nvPr/>
          </p:nvSpPr>
          <p:spPr>
            <a:xfrm>
              <a:off x="139700" y="215899"/>
              <a:ext cx="109551" cy="86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extrusionOk="0">
                  <a:moveTo>
                    <a:pt x="20359" y="0"/>
                  </a:moveTo>
                  <a:lnTo>
                    <a:pt x="993" y="0"/>
                  </a:lnTo>
                  <a:cubicBezTo>
                    <a:pt x="497" y="0"/>
                    <a:pt x="0" y="635"/>
                    <a:pt x="0" y="1271"/>
                  </a:cubicBezTo>
                  <a:lnTo>
                    <a:pt x="0" y="20329"/>
                  </a:lnTo>
                  <a:cubicBezTo>
                    <a:pt x="0" y="20965"/>
                    <a:pt x="497" y="21600"/>
                    <a:pt x="993" y="21600"/>
                  </a:cubicBezTo>
                  <a:lnTo>
                    <a:pt x="20359" y="21600"/>
                  </a:lnTo>
                  <a:cubicBezTo>
                    <a:pt x="20855" y="21600"/>
                    <a:pt x="21352" y="20965"/>
                    <a:pt x="21352" y="20329"/>
                  </a:cubicBezTo>
                  <a:lnTo>
                    <a:pt x="21352" y="1271"/>
                  </a:lnTo>
                  <a:cubicBezTo>
                    <a:pt x="21600" y="635"/>
                    <a:pt x="21103" y="0"/>
                    <a:pt x="20359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50" name="Figura"/>
            <p:cNvSpPr/>
            <p:nvPr/>
          </p:nvSpPr>
          <p:spPr>
            <a:xfrm>
              <a:off x="0" y="215899"/>
              <a:ext cx="109551" cy="86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6" h="21600" extrusionOk="0">
                  <a:moveTo>
                    <a:pt x="20359" y="0"/>
                  </a:moveTo>
                  <a:lnTo>
                    <a:pt x="993" y="0"/>
                  </a:lnTo>
                  <a:cubicBezTo>
                    <a:pt x="497" y="0"/>
                    <a:pt x="0" y="635"/>
                    <a:pt x="0" y="1271"/>
                  </a:cubicBezTo>
                  <a:lnTo>
                    <a:pt x="0" y="20329"/>
                  </a:lnTo>
                  <a:cubicBezTo>
                    <a:pt x="0" y="20965"/>
                    <a:pt x="497" y="21600"/>
                    <a:pt x="993" y="21600"/>
                  </a:cubicBezTo>
                  <a:lnTo>
                    <a:pt x="20359" y="21600"/>
                  </a:lnTo>
                  <a:cubicBezTo>
                    <a:pt x="20855" y="21600"/>
                    <a:pt x="21352" y="20965"/>
                    <a:pt x="21352" y="20329"/>
                  </a:cubicBezTo>
                  <a:lnTo>
                    <a:pt x="21352" y="1271"/>
                  </a:lnTo>
                  <a:cubicBezTo>
                    <a:pt x="21600" y="635"/>
                    <a:pt x="21103" y="0"/>
                    <a:pt x="20359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51" name="Figura"/>
            <p:cNvSpPr/>
            <p:nvPr/>
          </p:nvSpPr>
          <p:spPr>
            <a:xfrm>
              <a:off x="38100" y="101599"/>
              <a:ext cx="303530" cy="97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257"/>
                  </a:moveTo>
                  <a:cubicBezTo>
                    <a:pt x="21600" y="8696"/>
                    <a:pt x="21419" y="8135"/>
                    <a:pt x="21238" y="8135"/>
                  </a:cubicBezTo>
                  <a:lnTo>
                    <a:pt x="11568" y="8135"/>
                  </a:lnTo>
                  <a:lnTo>
                    <a:pt x="11568" y="1122"/>
                  </a:lnTo>
                  <a:cubicBezTo>
                    <a:pt x="11568" y="561"/>
                    <a:pt x="11387" y="0"/>
                    <a:pt x="11207" y="0"/>
                  </a:cubicBezTo>
                  <a:lnTo>
                    <a:pt x="10393" y="0"/>
                  </a:lnTo>
                  <a:cubicBezTo>
                    <a:pt x="10213" y="0"/>
                    <a:pt x="10032" y="561"/>
                    <a:pt x="10032" y="1122"/>
                  </a:cubicBezTo>
                  <a:lnTo>
                    <a:pt x="10032" y="8135"/>
                  </a:lnTo>
                  <a:lnTo>
                    <a:pt x="362" y="8135"/>
                  </a:lnTo>
                  <a:cubicBezTo>
                    <a:pt x="181" y="8135"/>
                    <a:pt x="0" y="8696"/>
                    <a:pt x="0" y="9257"/>
                  </a:cubicBezTo>
                  <a:lnTo>
                    <a:pt x="0" y="9818"/>
                  </a:lnTo>
                  <a:cubicBezTo>
                    <a:pt x="0" y="9818"/>
                    <a:pt x="0" y="9818"/>
                    <a:pt x="0" y="10099"/>
                  </a:cubicBezTo>
                  <a:lnTo>
                    <a:pt x="0" y="20197"/>
                  </a:lnTo>
                  <a:cubicBezTo>
                    <a:pt x="0" y="20758"/>
                    <a:pt x="181" y="21319"/>
                    <a:pt x="362" y="21319"/>
                  </a:cubicBezTo>
                  <a:lnTo>
                    <a:pt x="1175" y="21319"/>
                  </a:lnTo>
                  <a:cubicBezTo>
                    <a:pt x="1356" y="21319"/>
                    <a:pt x="1536" y="20758"/>
                    <a:pt x="1536" y="20197"/>
                  </a:cubicBezTo>
                  <a:lnTo>
                    <a:pt x="1536" y="13184"/>
                  </a:lnTo>
                  <a:lnTo>
                    <a:pt x="10032" y="13184"/>
                  </a:lnTo>
                  <a:lnTo>
                    <a:pt x="10032" y="20197"/>
                  </a:lnTo>
                  <a:cubicBezTo>
                    <a:pt x="10032" y="20758"/>
                    <a:pt x="10213" y="21319"/>
                    <a:pt x="10393" y="21319"/>
                  </a:cubicBezTo>
                  <a:lnTo>
                    <a:pt x="11207" y="21319"/>
                  </a:lnTo>
                  <a:cubicBezTo>
                    <a:pt x="11387" y="21319"/>
                    <a:pt x="11568" y="20758"/>
                    <a:pt x="11568" y="20197"/>
                  </a:cubicBezTo>
                  <a:lnTo>
                    <a:pt x="11568" y="13184"/>
                  </a:lnTo>
                  <a:lnTo>
                    <a:pt x="19973" y="13184"/>
                  </a:lnTo>
                  <a:lnTo>
                    <a:pt x="19973" y="20478"/>
                  </a:lnTo>
                  <a:cubicBezTo>
                    <a:pt x="19973" y="21039"/>
                    <a:pt x="20154" y="21600"/>
                    <a:pt x="20335" y="21600"/>
                  </a:cubicBezTo>
                  <a:lnTo>
                    <a:pt x="21148" y="21600"/>
                  </a:lnTo>
                  <a:cubicBezTo>
                    <a:pt x="21329" y="21600"/>
                    <a:pt x="21510" y="21039"/>
                    <a:pt x="21510" y="20478"/>
                  </a:cubicBezTo>
                  <a:lnTo>
                    <a:pt x="21510" y="9818"/>
                  </a:lnTo>
                  <a:cubicBezTo>
                    <a:pt x="21510" y="9818"/>
                    <a:pt x="21510" y="9818"/>
                    <a:pt x="21510" y="9818"/>
                  </a:cubicBezTo>
                  <a:lnTo>
                    <a:pt x="21510" y="9257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552" name="Grupo"/>
          <p:cNvGrpSpPr/>
          <p:nvPr/>
        </p:nvGrpSpPr>
        <p:grpSpPr>
          <a:xfrm>
            <a:off x="6891152" y="7748623"/>
            <a:ext cx="335722" cy="391672"/>
            <a:chOff x="0" y="0"/>
            <a:chExt cx="334195" cy="389889"/>
          </a:xfrm>
          <a:solidFill>
            <a:schemeClr val="bg1"/>
          </a:solidFill>
        </p:grpSpPr>
        <p:sp>
          <p:nvSpPr>
            <p:cNvPr id="553" name="Figura"/>
            <p:cNvSpPr/>
            <p:nvPr/>
          </p:nvSpPr>
          <p:spPr>
            <a:xfrm>
              <a:off x="25400" y="50799"/>
              <a:ext cx="48436" cy="73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325" extrusionOk="0">
                  <a:moveTo>
                    <a:pt x="17246" y="11440"/>
                  </a:moveTo>
                  <a:lnTo>
                    <a:pt x="15585" y="457"/>
                  </a:lnTo>
                  <a:cubicBezTo>
                    <a:pt x="11154" y="-275"/>
                    <a:pt x="3400" y="-275"/>
                    <a:pt x="1185" y="1556"/>
                  </a:cubicBezTo>
                  <a:cubicBezTo>
                    <a:pt x="-477" y="3020"/>
                    <a:pt x="-477" y="5949"/>
                    <a:pt x="1738" y="10342"/>
                  </a:cubicBezTo>
                  <a:cubicBezTo>
                    <a:pt x="4508" y="16200"/>
                    <a:pt x="13369" y="19494"/>
                    <a:pt x="21123" y="21325"/>
                  </a:cubicBezTo>
                  <a:cubicBezTo>
                    <a:pt x="19461" y="18030"/>
                    <a:pt x="17800" y="14735"/>
                    <a:pt x="17246" y="1144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54" name="Figura"/>
            <p:cNvSpPr/>
            <p:nvPr/>
          </p:nvSpPr>
          <p:spPr>
            <a:xfrm>
              <a:off x="266700" y="50799"/>
              <a:ext cx="48436" cy="73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3" h="21102" extrusionOk="0">
                  <a:moveTo>
                    <a:pt x="5538" y="600"/>
                  </a:moveTo>
                  <a:lnTo>
                    <a:pt x="3877" y="11583"/>
                  </a:lnTo>
                  <a:cubicBezTo>
                    <a:pt x="3323" y="14878"/>
                    <a:pt x="2215" y="18173"/>
                    <a:pt x="0" y="21102"/>
                  </a:cubicBezTo>
                  <a:cubicBezTo>
                    <a:pt x="8308" y="19271"/>
                    <a:pt x="16615" y="15977"/>
                    <a:pt x="19385" y="10119"/>
                  </a:cubicBezTo>
                  <a:cubicBezTo>
                    <a:pt x="21600" y="5726"/>
                    <a:pt x="21600" y="2797"/>
                    <a:pt x="19938" y="1333"/>
                  </a:cubicBezTo>
                  <a:cubicBezTo>
                    <a:pt x="17723" y="-498"/>
                    <a:pt x="9969" y="-132"/>
                    <a:pt x="5538" y="6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55" name="Figura"/>
            <p:cNvSpPr/>
            <p:nvPr/>
          </p:nvSpPr>
          <p:spPr>
            <a:xfrm>
              <a:off x="152399" y="190500"/>
              <a:ext cx="40642" cy="8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332"/>
                  </a:moveTo>
                  <a:cubicBezTo>
                    <a:pt x="7425" y="332"/>
                    <a:pt x="3375" y="332"/>
                    <a:pt x="0" y="0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18225" y="332"/>
                    <a:pt x="14850" y="332"/>
                    <a:pt x="10800" y="332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56" name="Figura"/>
            <p:cNvSpPr/>
            <p:nvPr/>
          </p:nvSpPr>
          <p:spPr>
            <a:xfrm>
              <a:off x="76200" y="292099"/>
              <a:ext cx="187961" cy="97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97" y="0"/>
                  </a:moveTo>
                  <a:lnTo>
                    <a:pt x="3357" y="0"/>
                  </a:lnTo>
                  <a:cubicBezTo>
                    <a:pt x="2627" y="0"/>
                    <a:pt x="1897" y="1122"/>
                    <a:pt x="1751" y="2525"/>
                  </a:cubicBezTo>
                  <a:lnTo>
                    <a:pt x="0" y="21600"/>
                  </a:lnTo>
                  <a:lnTo>
                    <a:pt x="21600" y="21600"/>
                  </a:lnTo>
                  <a:lnTo>
                    <a:pt x="19849" y="2525"/>
                  </a:lnTo>
                  <a:cubicBezTo>
                    <a:pt x="19557" y="1122"/>
                    <a:pt x="18973" y="0"/>
                    <a:pt x="18097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57" name="Figura"/>
            <p:cNvSpPr/>
            <p:nvPr/>
          </p:nvSpPr>
          <p:spPr>
            <a:xfrm>
              <a:off x="0" y="-1"/>
              <a:ext cx="334196" cy="185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09" h="21600" extrusionOk="0">
                  <a:moveTo>
                    <a:pt x="20488" y="4438"/>
                  </a:moveTo>
                  <a:cubicBezTo>
                    <a:pt x="19602" y="2663"/>
                    <a:pt x="18151" y="2663"/>
                    <a:pt x="17265" y="2959"/>
                  </a:cubicBezTo>
                  <a:lnTo>
                    <a:pt x="17426" y="0"/>
                  </a:lnTo>
                  <a:lnTo>
                    <a:pt x="3724" y="0"/>
                  </a:lnTo>
                  <a:lnTo>
                    <a:pt x="3885" y="2959"/>
                  </a:lnTo>
                  <a:cubicBezTo>
                    <a:pt x="2999" y="2811"/>
                    <a:pt x="1548" y="2663"/>
                    <a:pt x="662" y="4438"/>
                  </a:cubicBezTo>
                  <a:cubicBezTo>
                    <a:pt x="-64" y="5918"/>
                    <a:pt x="-225" y="8137"/>
                    <a:pt x="339" y="11244"/>
                  </a:cubicBezTo>
                  <a:cubicBezTo>
                    <a:pt x="1306" y="16570"/>
                    <a:pt x="4772" y="18197"/>
                    <a:pt x="6465" y="18641"/>
                  </a:cubicBezTo>
                  <a:cubicBezTo>
                    <a:pt x="7593" y="20416"/>
                    <a:pt x="9044" y="21600"/>
                    <a:pt x="10656" y="21600"/>
                  </a:cubicBezTo>
                  <a:cubicBezTo>
                    <a:pt x="12268" y="21600"/>
                    <a:pt x="13718" y="20564"/>
                    <a:pt x="14847" y="18641"/>
                  </a:cubicBezTo>
                  <a:cubicBezTo>
                    <a:pt x="16539" y="18197"/>
                    <a:pt x="20005" y="16718"/>
                    <a:pt x="20972" y="11244"/>
                  </a:cubicBezTo>
                  <a:cubicBezTo>
                    <a:pt x="21375" y="8285"/>
                    <a:pt x="21294" y="6066"/>
                    <a:pt x="20488" y="4438"/>
                  </a:cubicBezTo>
                  <a:close/>
                  <a:moveTo>
                    <a:pt x="1871" y="10208"/>
                  </a:moveTo>
                  <a:cubicBezTo>
                    <a:pt x="1548" y="8433"/>
                    <a:pt x="1548" y="7249"/>
                    <a:pt x="1790" y="6658"/>
                  </a:cubicBezTo>
                  <a:cubicBezTo>
                    <a:pt x="2193" y="5918"/>
                    <a:pt x="3241" y="5918"/>
                    <a:pt x="3885" y="6214"/>
                  </a:cubicBezTo>
                  <a:lnTo>
                    <a:pt x="4127" y="10652"/>
                  </a:lnTo>
                  <a:cubicBezTo>
                    <a:pt x="4208" y="11984"/>
                    <a:pt x="4369" y="13315"/>
                    <a:pt x="4691" y="14499"/>
                  </a:cubicBezTo>
                  <a:cubicBezTo>
                    <a:pt x="3563" y="13907"/>
                    <a:pt x="2274" y="12575"/>
                    <a:pt x="1871" y="10208"/>
                  </a:cubicBezTo>
                  <a:close/>
                  <a:moveTo>
                    <a:pt x="12993" y="16570"/>
                  </a:moveTo>
                  <a:lnTo>
                    <a:pt x="8641" y="16570"/>
                  </a:lnTo>
                  <a:lnTo>
                    <a:pt x="8641" y="14647"/>
                  </a:lnTo>
                  <a:lnTo>
                    <a:pt x="10172" y="14647"/>
                  </a:lnTo>
                  <a:lnTo>
                    <a:pt x="10172" y="6362"/>
                  </a:lnTo>
                  <a:lnTo>
                    <a:pt x="8721" y="7989"/>
                  </a:lnTo>
                  <a:lnTo>
                    <a:pt x="8721" y="5918"/>
                  </a:lnTo>
                  <a:lnTo>
                    <a:pt x="10656" y="3699"/>
                  </a:lnTo>
                  <a:lnTo>
                    <a:pt x="11381" y="3699"/>
                  </a:lnTo>
                  <a:lnTo>
                    <a:pt x="11381" y="14647"/>
                  </a:lnTo>
                  <a:lnTo>
                    <a:pt x="12912" y="14647"/>
                  </a:lnTo>
                  <a:lnTo>
                    <a:pt x="12912" y="16570"/>
                  </a:lnTo>
                  <a:close/>
                  <a:moveTo>
                    <a:pt x="19199" y="10208"/>
                  </a:moveTo>
                  <a:cubicBezTo>
                    <a:pt x="18796" y="12575"/>
                    <a:pt x="17506" y="13907"/>
                    <a:pt x="16378" y="14647"/>
                  </a:cubicBezTo>
                  <a:cubicBezTo>
                    <a:pt x="16700" y="13463"/>
                    <a:pt x="16862" y="12132"/>
                    <a:pt x="16942" y="10800"/>
                  </a:cubicBezTo>
                  <a:lnTo>
                    <a:pt x="17184" y="6362"/>
                  </a:lnTo>
                  <a:cubicBezTo>
                    <a:pt x="17829" y="6066"/>
                    <a:pt x="18957" y="6066"/>
                    <a:pt x="19279" y="6805"/>
                  </a:cubicBezTo>
                  <a:cubicBezTo>
                    <a:pt x="19521" y="7249"/>
                    <a:pt x="19521" y="8581"/>
                    <a:pt x="19199" y="10208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558" name="Grupo"/>
          <p:cNvGrpSpPr/>
          <p:nvPr/>
        </p:nvGrpSpPr>
        <p:grpSpPr>
          <a:xfrm>
            <a:off x="8371079" y="7812413"/>
            <a:ext cx="422290" cy="371259"/>
            <a:chOff x="0" y="0"/>
            <a:chExt cx="420369" cy="369570"/>
          </a:xfrm>
          <a:solidFill>
            <a:schemeClr val="bg1"/>
          </a:solidFill>
        </p:grpSpPr>
        <p:sp>
          <p:nvSpPr>
            <p:cNvPr id="559" name="Figura"/>
            <p:cNvSpPr/>
            <p:nvPr/>
          </p:nvSpPr>
          <p:spPr>
            <a:xfrm>
              <a:off x="12700" y="114300"/>
              <a:ext cx="199391" cy="2476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926" y="1994"/>
                  </a:lnTo>
                  <a:lnTo>
                    <a:pt x="21600" y="21600"/>
                  </a:lnTo>
                  <a:lnTo>
                    <a:pt x="13483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60" name="Figura"/>
            <p:cNvSpPr/>
            <p:nvPr/>
          </p:nvSpPr>
          <p:spPr>
            <a:xfrm>
              <a:off x="215900" y="114299"/>
              <a:ext cx="199391" cy="24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674" y="2004"/>
                  </a:lnTo>
                  <a:lnTo>
                    <a:pt x="21600" y="0"/>
                  </a:lnTo>
                  <a:lnTo>
                    <a:pt x="8805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61" name="Triángulo"/>
            <p:cNvSpPr/>
            <p:nvPr/>
          </p:nvSpPr>
          <p:spPr>
            <a:xfrm>
              <a:off x="215900" y="-1"/>
              <a:ext cx="130811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13421" y="216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62" name="Triángulo"/>
            <p:cNvSpPr/>
            <p:nvPr/>
          </p:nvSpPr>
          <p:spPr>
            <a:xfrm>
              <a:off x="0" y="-1"/>
              <a:ext cx="121921" cy="10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63" name="Triángulo"/>
            <p:cNvSpPr/>
            <p:nvPr/>
          </p:nvSpPr>
          <p:spPr>
            <a:xfrm>
              <a:off x="304800" y="-1"/>
              <a:ext cx="115570" cy="10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9495" y="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64" name="Triángulo"/>
            <p:cNvSpPr/>
            <p:nvPr/>
          </p:nvSpPr>
          <p:spPr>
            <a:xfrm>
              <a:off x="76200" y="-1"/>
              <a:ext cx="129540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9318" y="216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65" name="Triángulo"/>
            <p:cNvSpPr/>
            <p:nvPr/>
          </p:nvSpPr>
          <p:spPr>
            <a:xfrm>
              <a:off x="139699" y="12700"/>
              <a:ext cx="147321" cy="1041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41" y="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566" name="Triángulo"/>
            <p:cNvSpPr/>
            <p:nvPr/>
          </p:nvSpPr>
          <p:spPr>
            <a:xfrm>
              <a:off x="139699" y="114299"/>
              <a:ext cx="154941" cy="2552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69" y="21600"/>
                  </a:move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567" name="Figura"/>
          <p:cNvSpPr/>
          <p:nvPr/>
        </p:nvSpPr>
        <p:spPr>
          <a:xfrm>
            <a:off x="14533193" y="3985014"/>
            <a:ext cx="367430" cy="367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16800" y="21600"/>
                  <a:pt x="21600" y="16725"/>
                  <a:pt x="21600" y="10800"/>
                </a:cubicBezTo>
                <a:cubicBezTo>
                  <a:pt x="21600" y="4875"/>
                  <a:pt x="16800" y="0"/>
                  <a:pt x="10800" y="0"/>
                </a:cubicBezTo>
                <a:cubicBezTo>
                  <a:pt x="4875" y="0"/>
                  <a:pt x="0" y="4800"/>
                  <a:pt x="0" y="10800"/>
                </a:cubicBezTo>
                <a:cubicBezTo>
                  <a:pt x="0" y="16800"/>
                  <a:pt x="4800" y="21600"/>
                  <a:pt x="10800" y="21600"/>
                </a:cubicBezTo>
                <a:lnTo>
                  <a:pt x="10800" y="21600"/>
                </a:lnTo>
                <a:close/>
                <a:moveTo>
                  <a:pt x="16725" y="12075"/>
                </a:moveTo>
                <a:lnTo>
                  <a:pt x="16725" y="12075"/>
                </a:lnTo>
                <a:lnTo>
                  <a:pt x="4725" y="12075"/>
                </a:lnTo>
                <a:cubicBezTo>
                  <a:pt x="4425" y="12075"/>
                  <a:pt x="4125" y="11925"/>
                  <a:pt x="3900" y="11700"/>
                </a:cubicBezTo>
                <a:cubicBezTo>
                  <a:pt x="3675" y="11475"/>
                  <a:pt x="3525" y="11175"/>
                  <a:pt x="3525" y="10800"/>
                </a:cubicBezTo>
                <a:cubicBezTo>
                  <a:pt x="3525" y="10425"/>
                  <a:pt x="3675" y="10125"/>
                  <a:pt x="3900" y="9900"/>
                </a:cubicBezTo>
                <a:cubicBezTo>
                  <a:pt x="4125" y="9675"/>
                  <a:pt x="4425" y="9525"/>
                  <a:pt x="4725" y="9525"/>
                </a:cubicBezTo>
                <a:lnTo>
                  <a:pt x="16725" y="9525"/>
                </a:lnTo>
                <a:cubicBezTo>
                  <a:pt x="17025" y="9525"/>
                  <a:pt x="17325" y="9675"/>
                  <a:pt x="17550" y="9900"/>
                </a:cubicBezTo>
                <a:cubicBezTo>
                  <a:pt x="17775" y="10125"/>
                  <a:pt x="17925" y="10425"/>
                  <a:pt x="17925" y="10800"/>
                </a:cubicBezTo>
                <a:cubicBezTo>
                  <a:pt x="17925" y="11175"/>
                  <a:pt x="17775" y="11475"/>
                  <a:pt x="17550" y="11700"/>
                </a:cubicBezTo>
                <a:cubicBezTo>
                  <a:pt x="17400" y="11925"/>
                  <a:pt x="17025" y="12075"/>
                  <a:pt x="16725" y="12075"/>
                </a:cubicBezTo>
                <a:lnTo>
                  <a:pt x="16725" y="1207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68" name="Figura"/>
          <p:cNvSpPr/>
          <p:nvPr/>
        </p:nvSpPr>
        <p:spPr>
          <a:xfrm>
            <a:off x="12223995" y="7046933"/>
            <a:ext cx="405705" cy="3125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2" y="0"/>
                </a:moveTo>
                <a:lnTo>
                  <a:pt x="21328" y="0"/>
                </a:lnTo>
                <a:lnTo>
                  <a:pt x="21600" y="0"/>
                </a:lnTo>
                <a:lnTo>
                  <a:pt x="21600" y="353"/>
                </a:lnTo>
                <a:lnTo>
                  <a:pt x="21600" y="21247"/>
                </a:lnTo>
                <a:lnTo>
                  <a:pt x="21600" y="21600"/>
                </a:lnTo>
                <a:lnTo>
                  <a:pt x="21328" y="21600"/>
                </a:lnTo>
                <a:lnTo>
                  <a:pt x="272" y="21600"/>
                </a:lnTo>
                <a:lnTo>
                  <a:pt x="0" y="21600"/>
                </a:lnTo>
                <a:lnTo>
                  <a:pt x="0" y="21247"/>
                </a:lnTo>
                <a:lnTo>
                  <a:pt x="0" y="353"/>
                </a:lnTo>
                <a:lnTo>
                  <a:pt x="0" y="0"/>
                </a:lnTo>
                <a:lnTo>
                  <a:pt x="272" y="0"/>
                </a:lnTo>
                <a:close/>
                <a:moveTo>
                  <a:pt x="16845" y="13401"/>
                </a:moveTo>
                <a:lnTo>
                  <a:pt x="12294" y="16134"/>
                </a:lnTo>
                <a:lnTo>
                  <a:pt x="12294" y="14459"/>
                </a:lnTo>
                <a:lnTo>
                  <a:pt x="15487" y="12696"/>
                </a:lnTo>
                <a:lnTo>
                  <a:pt x="12226" y="11197"/>
                </a:lnTo>
                <a:lnTo>
                  <a:pt x="12226" y="9522"/>
                </a:lnTo>
                <a:lnTo>
                  <a:pt x="16845" y="11990"/>
                </a:lnTo>
                <a:lnTo>
                  <a:pt x="16845" y="13401"/>
                </a:lnTo>
                <a:close/>
                <a:moveTo>
                  <a:pt x="8762" y="11285"/>
                </a:moveTo>
                <a:lnTo>
                  <a:pt x="5570" y="12960"/>
                </a:lnTo>
                <a:lnTo>
                  <a:pt x="8830" y="14547"/>
                </a:lnTo>
                <a:lnTo>
                  <a:pt x="8830" y="16222"/>
                </a:lnTo>
                <a:lnTo>
                  <a:pt x="4211" y="13753"/>
                </a:lnTo>
                <a:lnTo>
                  <a:pt x="4211" y="12343"/>
                </a:lnTo>
                <a:lnTo>
                  <a:pt x="8762" y="9610"/>
                </a:lnTo>
                <a:lnTo>
                  <a:pt x="8762" y="11285"/>
                </a:lnTo>
                <a:close/>
                <a:moveTo>
                  <a:pt x="11887" y="17280"/>
                </a:moveTo>
                <a:lnTo>
                  <a:pt x="11887" y="17280"/>
                </a:lnTo>
                <a:lnTo>
                  <a:pt x="10936" y="17280"/>
                </a:lnTo>
                <a:lnTo>
                  <a:pt x="9102" y="8287"/>
                </a:lnTo>
                <a:lnTo>
                  <a:pt x="10053" y="8287"/>
                </a:lnTo>
                <a:lnTo>
                  <a:pt x="11887" y="17280"/>
                </a:lnTo>
                <a:close/>
                <a:moveTo>
                  <a:pt x="5842" y="1499"/>
                </a:moveTo>
                <a:lnTo>
                  <a:pt x="3940" y="1499"/>
                </a:lnTo>
                <a:lnTo>
                  <a:pt x="3940" y="3703"/>
                </a:lnTo>
                <a:lnTo>
                  <a:pt x="5842" y="3703"/>
                </a:lnTo>
                <a:lnTo>
                  <a:pt x="5842" y="1499"/>
                </a:lnTo>
                <a:close/>
                <a:moveTo>
                  <a:pt x="3260" y="1499"/>
                </a:moveTo>
                <a:lnTo>
                  <a:pt x="1358" y="1499"/>
                </a:lnTo>
                <a:lnTo>
                  <a:pt x="1358" y="3703"/>
                </a:lnTo>
                <a:lnTo>
                  <a:pt x="3260" y="3703"/>
                </a:lnTo>
                <a:lnTo>
                  <a:pt x="3260" y="1499"/>
                </a:lnTo>
                <a:close/>
                <a:moveTo>
                  <a:pt x="9306" y="3791"/>
                </a:moveTo>
                <a:lnTo>
                  <a:pt x="20106" y="3791"/>
                </a:lnTo>
                <a:lnTo>
                  <a:pt x="20106" y="1234"/>
                </a:lnTo>
                <a:lnTo>
                  <a:pt x="9306" y="1234"/>
                </a:lnTo>
                <a:lnTo>
                  <a:pt x="9306" y="3791"/>
                </a:lnTo>
                <a:close/>
                <a:moveTo>
                  <a:pt x="21057" y="4761"/>
                </a:moveTo>
                <a:lnTo>
                  <a:pt x="543" y="4761"/>
                </a:lnTo>
                <a:lnTo>
                  <a:pt x="543" y="20983"/>
                </a:lnTo>
                <a:lnTo>
                  <a:pt x="21057" y="20983"/>
                </a:lnTo>
                <a:lnTo>
                  <a:pt x="21057" y="4761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69" name="Figura"/>
          <p:cNvSpPr/>
          <p:nvPr/>
        </p:nvSpPr>
        <p:spPr>
          <a:xfrm>
            <a:off x="10731308" y="7863446"/>
            <a:ext cx="368707" cy="2927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8" extrusionOk="0">
                <a:moveTo>
                  <a:pt x="20628" y="0"/>
                </a:moveTo>
                <a:lnTo>
                  <a:pt x="972" y="0"/>
                </a:lnTo>
                <a:cubicBezTo>
                  <a:pt x="523" y="0"/>
                  <a:pt x="0" y="470"/>
                  <a:pt x="0" y="1127"/>
                </a:cubicBezTo>
                <a:lnTo>
                  <a:pt x="0" y="16717"/>
                </a:lnTo>
                <a:cubicBezTo>
                  <a:pt x="0" y="17280"/>
                  <a:pt x="448" y="17468"/>
                  <a:pt x="972" y="17468"/>
                </a:cubicBezTo>
                <a:lnTo>
                  <a:pt x="20628" y="17468"/>
                </a:lnTo>
                <a:cubicBezTo>
                  <a:pt x="21077" y="17468"/>
                  <a:pt x="21600" y="17280"/>
                  <a:pt x="21600" y="16717"/>
                </a:cubicBezTo>
                <a:lnTo>
                  <a:pt x="21600" y="1127"/>
                </a:lnTo>
                <a:cubicBezTo>
                  <a:pt x="21600" y="563"/>
                  <a:pt x="21152" y="0"/>
                  <a:pt x="20628" y="0"/>
                </a:cubicBezTo>
                <a:lnTo>
                  <a:pt x="20628" y="0"/>
                </a:lnTo>
                <a:close/>
                <a:moveTo>
                  <a:pt x="6801" y="8922"/>
                </a:moveTo>
                <a:cubicBezTo>
                  <a:pt x="6801" y="8734"/>
                  <a:pt x="6876" y="8452"/>
                  <a:pt x="6951" y="8264"/>
                </a:cubicBezTo>
                <a:lnTo>
                  <a:pt x="6652" y="7889"/>
                </a:lnTo>
                <a:cubicBezTo>
                  <a:pt x="6577" y="7795"/>
                  <a:pt x="6577" y="7607"/>
                  <a:pt x="6652" y="7513"/>
                </a:cubicBezTo>
                <a:lnTo>
                  <a:pt x="7026" y="6950"/>
                </a:lnTo>
                <a:cubicBezTo>
                  <a:pt x="7100" y="6856"/>
                  <a:pt x="7250" y="6762"/>
                  <a:pt x="7399" y="6856"/>
                </a:cubicBezTo>
                <a:lnTo>
                  <a:pt x="7698" y="7137"/>
                </a:lnTo>
                <a:cubicBezTo>
                  <a:pt x="7848" y="7043"/>
                  <a:pt x="7997" y="6856"/>
                  <a:pt x="8221" y="6762"/>
                </a:cubicBezTo>
                <a:lnTo>
                  <a:pt x="8221" y="6292"/>
                </a:lnTo>
                <a:cubicBezTo>
                  <a:pt x="8221" y="6104"/>
                  <a:pt x="8296" y="6010"/>
                  <a:pt x="8446" y="6010"/>
                </a:cubicBezTo>
                <a:lnTo>
                  <a:pt x="9044" y="5917"/>
                </a:lnTo>
                <a:cubicBezTo>
                  <a:pt x="9193" y="5917"/>
                  <a:pt x="9268" y="6010"/>
                  <a:pt x="9343" y="6198"/>
                </a:cubicBezTo>
                <a:lnTo>
                  <a:pt x="9417" y="6668"/>
                </a:lnTo>
                <a:cubicBezTo>
                  <a:pt x="9642" y="6668"/>
                  <a:pt x="9791" y="6762"/>
                  <a:pt x="10015" y="6856"/>
                </a:cubicBezTo>
                <a:lnTo>
                  <a:pt x="10314" y="6480"/>
                </a:lnTo>
                <a:cubicBezTo>
                  <a:pt x="10389" y="6386"/>
                  <a:pt x="10538" y="6386"/>
                  <a:pt x="10688" y="6480"/>
                </a:cubicBezTo>
                <a:lnTo>
                  <a:pt x="11136" y="6950"/>
                </a:lnTo>
                <a:cubicBezTo>
                  <a:pt x="11211" y="7043"/>
                  <a:pt x="11286" y="7231"/>
                  <a:pt x="11211" y="7419"/>
                </a:cubicBezTo>
                <a:lnTo>
                  <a:pt x="10987" y="7795"/>
                </a:lnTo>
                <a:cubicBezTo>
                  <a:pt x="11062" y="7983"/>
                  <a:pt x="11211" y="8170"/>
                  <a:pt x="11286" y="8452"/>
                </a:cubicBezTo>
                <a:lnTo>
                  <a:pt x="11660" y="8452"/>
                </a:lnTo>
                <a:cubicBezTo>
                  <a:pt x="11809" y="8452"/>
                  <a:pt x="11884" y="8546"/>
                  <a:pt x="11884" y="8734"/>
                </a:cubicBezTo>
                <a:lnTo>
                  <a:pt x="11958" y="9485"/>
                </a:lnTo>
                <a:cubicBezTo>
                  <a:pt x="11958" y="9673"/>
                  <a:pt x="11884" y="9767"/>
                  <a:pt x="11734" y="9861"/>
                </a:cubicBezTo>
                <a:lnTo>
                  <a:pt x="11361" y="9955"/>
                </a:lnTo>
                <a:cubicBezTo>
                  <a:pt x="11361" y="10143"/>
                  <a:pt x="11286" y="10424"/>
                  <a:pt x="11211" y="10612"/>
                </a:cubicBezTo>
                <a:lnTo>
                  <a:pt x="11435" y="10894"/>
                </a:lnTo>
                <a:cubicBezTo>
                  <a:pt x="11510" y="10988"/>
                  <a:pt x="11510" y="11176"/>
                  <a:pt x="11435" y="11363"/>
                </a:cubicBezTo>
                <a:lnTo>
                  <a:pt x="11062" y="11927"/>
                </a:lnTo>
                <a:cubicBezTo>
                  <a:pt x="10987" y="12021"/>
                  <a:pt x="10837" y="12115"/>
                  <a:pt x="10688" y="12021"/>
                </a:cubicBezTo>
                <a:lnTo>
                  <a:pt x="10389" y="11739"/>
                </a:lnTo>
                <a:cubicBezTo>
                  <a:pt x="10239" y="11927"/>
                  <a:pt x="10015" y="12021"/>
                  <a:pt x="9866" y="12115"/>
                </a:cubicBezTo>
                <a:lnTo>
                  <a:pt x="9866" y="12584"/>
                </a:lnTo>
                <a:cubicBezTo>
                  <a:pt x="9866" y="12772"/>
                  <a:pt x="9791" y="12866"/>
                  <a:pt x="9642" y="12866"/>
                </a:cubicBezTo>
                <a:lnTo>
                  <a:pt x="9044" y="12960"/>
                </a:lnTo>
                <a:cubicBezTo>
                  <a:pt x="8894" y="12960"/>
                  <a:pt x="8819" y="12866"/>
                  <a:pt x="8745" y="12678"/>
                </a:cubicBezTo>
                <a:lnTo>
                  <a:pt x="8670" y="12209"/>
                </a:lnTo>
                <a:cubicBezTo>
                  <a:pt x="8446" y="12209"/>
                  <a:pt x="8296" y="12115"/>
                  <a:pt x="8072" y="11927"/>
                </a:cubicBezTo>
                <a:lnTo>
                  <a:pt x="7773" y="12209"/>
                </a:lnTo>
                <a:cubicBezTo>
                  <a:pt x="7698" y="12303"/>
                  <a:pt x="7549" y="12303"/>
                  <a:pt x="7399" y="12209"/>
                </a:cubicBezTo>
                <a:lnTo>
                  <a:pt x="6951" y="11739"/>
                </a:lnTo>
                <a:cubicBezTo>
                  <a:pt x="6876" y="11645"/>
                  <a:pt x="6801" y="11457"/>
                  <a:pt x="6876" y="11270"/>
                </a:cubicBezTo>
                <a:lnTo>
                  <a:pt x="7100" y="10894"/>
                </a:lnTo>
                <a:cubicBezTo>
                  <a:pt x="7026" y="10706"/>
                  <a:pt x="6876" y="10424"/>
                  <a:pt x="6876" y="10237"/>
                </a:cubicBezTo>
                <a:lnTo>
                  <a:pt x="6502" y="10237"/>
                </a:lnTo>
                <a:cubicBezTo>
                  <a:pt x="6353" y="10237"/>
                  <a:pt x="6278" y="10143"/>
                  <a:pt x="6203" y="9955"/>
                </a:cubicBezTo>
                <a:lnTo>
                  <a:pt x="6129" y="9203"/>
                </a:lnTo>
                <a:cubicBezTo>
                  <a:pt x="6129" y="9016"/>
                  <a:pt x="6203" y="8922"/>
                  <a:pt x="6353" y="8828"/>
                </a:cubicBezTo>
                <a:lnTo>
                  <a:pt x="6801" y="8922"/>
                </a:lnTo>
                <a:close/>
                <a:moveTo>
                  <a:pt x="14948" y="7795"/>
                </a:moveTo>
                <a:lnTo>
                  <a:pt x="14649" y="8170"/>
                </a:lnTo>
                <a:cubicBezTo>
                  <a:pt x="14574" y="8264"/>
                  <a:pt x="14425" y="8264"/>
                  <a:pt x="14275" y="8170"/>
                </a:cubicBezTo>
                <a:lnTo>
                  <a:pt x="14051" y="7983"/>
                </a:lnTo>
                <a:cubicBezTo>
                  <a:pt x="13902" y="8077"/>
                  <a:pt x="13752" y="8170"/>
                  <a:pt x="13603" y="8264"/>
                </a:cubicBezTo>
                <a:lnTo>
                  <a:pt x="13603" y="8546"/>
                </a:lnTo>
                <a:cubicBezTo>
                  <a:pt x="13603" y="8734"/>
                  <a:pt x="13453" y="8828"/>
                  <a:pt x="13379" y="8828"/>
                </a:cubicBezTo>
                <a:lnTo>
                  <a:pt x="12930" y="8828"/>
                </a:lnTo>
                <a:cubicBezTo>
                  <a:pt x="12781" y="8828"/>
                  <a:pt x="12706" y="8734"/>
                  <a:pt x="12706" y="8546"/>
                </a:cubicBezTo>
                <a:lnTo>
                  <a:pt x="12706" y="8264"/>
                </a:lnTo>
                <a:cubicBezTo>
                  <a:pt x="12556" y="8170"/>
                  <a:pt x="12407" y="8170"/>
                  <a:pt x="12257" y="7983"/>
                </a:cubicBezTo>
                <a:lnTo>
                  <a:pt x="12033" y="8170"/>
                </a:lnTo>
                <a:cubicBezTo>
                  <a:pt x="11958" y="8264"/>
                  <a:pt x="11809" y="8264"/>
                  <a:pt x="11660" y="8170"/>
                </a:cubicBezTo>
                <a:lnTo>
                  <a:pt x="11361" y="7795"/>
                </a:lnTo>
                <a:cubicBezTo>
                  <a:pt x="11286" y="7701"/>
                  <a:pt x="11286" y="7513"/>
                  <a:pt x="11361" y="7419"/>
                </a:cubicBezTo>
                <a:lnTo>
                  <a:pt x="11510" y="7137"/>
                </a:lnTo>
                <a:cubicBezTo>
                  <a:pt x="11435" y="6950"/>
                  <a:pt x="11361" y="6762"/>
                  <a:pt x="11361" y="6574"/>
                </a:cubicBezTo>
                <a:lnTo>
                  <a:pt x="11062" y="6574"/>
                </a:lnTo>
                <a:cubicBezTo>
                  <a:pt x="10912" y="6574"/>
                  <a:pt x="10837" y="6386"/>
                  <a:pt x="10837" y="6292"/>
                </a:cubicBezTo>
                <a:lnTo>
                  <a:pt x="10837" y="5729"/>
                </a:lnTo>
                <a:cubicBezTo>
                  <a:pt x="10837" y="5541"/>
                  <a:pt x="10912" y="5447"/>
                  <a:pt x="11062" y="5353"/>
                </a:cubicBezTo>
                <a:lnTo>
                  <a:pt x="11361" y="5353"/>
                </a:lnTo>
                <a:cubicBezTo>
                  <a:pt x="11435" y="5165"/>
                  <a:pt x="11435" y="4977"/>
                  <a:pt x="11510" y="4883"/>
                </a:cubicBezTo>
                <a:lnTo>
                  <a:pt x="11361" y="4602"/>
                </a:lnTo>
                <a:cubicBezTo>
                  <a:pt x="11286" y="4508"/>
                  <a:pt x="11286" y="4320"/>
                  <a:pt x="11361" y="4132"/>
                </a:cubicBezTo>
                <a:lnTo>
                  <a:pt x="11660" y="3757"/>
                </a:lnTo>
                <a:cubicBezTo>
                  <a:pt x="11734" y="3663"/>
                  <a:pt x="11884" y="3663"/>
                  <a:pt x="12033" y="3757"/>
                </a:cubicBezTo>
                <a:lnTo>
                  <a:pt x="12257" y="3944"/>
                </a:lnTo>
                <a:cubicBezTo>
                  <a:pt x="12407" y="3850"/>
                  <a:pt x="12556" y="3757"/>
                  <a:pt x="12706" y="3757"/>
                </a:cubicBezTo>
                <a:lnTo>
                  <a:pt x="12706" y="3381"/>
                </a:lnTo>
                <a:cubicBezTo>
                  <a:pt x="12706" y="3193"/>
                  <a:pt x="12855" y="3099"/>
                  <a:pt x="13005" y="3099"/>
                </a:cubicBezTo>
                <a:lnTo>
                  <a:pt x="13453" y="3099"/>
                </a:lnTo>
                <a:cubicBezTo>
                  <a:pt x="13603" y="3099"/>
                  <a:pt x="13678" y="3193"/>
                  <a:pt x="13678" y="3381"/>
                </a:cubicBezTo>
                <a:lnTo>
                  <a:pt x="13678" y="3757"/>
                </a:lnTo>
                <a:cubicBezTo>
                  <a:pt x="13827" y="3850"/>
                  <a:pt x="13976" y="3850"/>
                  <a:pt x="14126" y="3944"/>
                </a:cubicBezTo>
                <a:lnTo>
                  <a:pt x="14350" y="3757"/>
                </a:lnTo>
                <a:cubicBezTo>
                  <a:pt x="14425" y="3663"/>
                  <a:pt x="14574" y="3663"/>
                  <a:pt x="14724" y="3757"/>
                </a:cubicBezTo>
                <a:lnTo>
                  <a:pt x="15023" y="4132"/>
                </a:lnTo>
                <a:cubicBezTo>
                  <a:pt x="15098" y="4226"/>
                  <a:pt x="15098" y="4414"/>
                  <a:pt x="15023" y="4508"/>
                </a:cubicBezTo>
                <a:lnTo>
                  <a:pt x="14873" y="4790"/>
                </a:lnTo>
                <a:cubicBezTo>
                  <a:pt x="14948" y="4977"/>
                  <a:pt x="15023" y="5165"/>
                  <a:pt x="15098" y="5353"/>
                </a:cubicBezTo>
                <a:lnTo>
                  <a:pt x="15322" y="5353"/>
                </a:lnTo>
                <a:cubicBezTo>
                  <a:pt x="15471" y="5353"/>
                  <a:pt x="15546" y="5541"/>
                  <a:pt x="15546" y="5635"/>
                </a:cubicBezTo>
                <a:lnTo>
                  <a:pt x="15546" y="6198"/>
                </a:lnTo>
                <a:cubicBezTo>
                  <a:pt x="15546" y="6386"/>
                  <a:pt x="15471" y="6480"/>
                  <a:pt x="15322" y="6480"/>
                </a:cubicBezTo>
                <a:lnTo>
                  <a:pt x="15098" y="6480"/>
                </a:lnTo>
                <a:cubicBezTo>
                  <a:pt x="15023" y="6668"/>
                  <a:pt x="15023" y="6856"/>
                  <a:pt x="14948" y="7043"/>
                </a:cubicBezTo>
                <a:lnTo>
                  <a:pt x="15098" y="7325"/>
                </a:lnTo>
                <a:cubicBezTo>
                  <a:pt x="15098" y="7513"/>
                  <a:pt x="15098" y="7701"/>
                  <a:pt x="14948" y="7795"/>
                </a:cubicBezTo>
                <a:lnTo>
                  <a:pt x="14948" y="7795"/>
                </a:lnTo>
                <a:close/>
                <a:moveTo>
                  <a:pt x="13154" y="4977"/>
                </a:moveTo>
                <a:lnTo>
                  <a:pt x="13154" y="4977"/>
                </a:lnTo>
                <a:cubicBezTo>
                  <a:pt x="12706" y="4977"/>
                  <a:pt x="12332" y="5447"/>
                  <a:pt x="12332" y="6010"/>
                </a:cubicBezTo>
                <a:cubicBezTo>
                  <a:pt x="12332" y="6574"/>
                  <a:pt x="12706" y="7043"/>
                  <a:pt x="13154" y="7043"/>
                </a:cubicBezTo>
                <a:cubicBezTo>
                  <a:pt x="13603" y="7043"/>
                  <a:pt x="13976" y="6574"/>
                  <a:pt x="13976" y="6010"/>
                </a:cubicBezTo>
                <a:cubicBezTo>
                  <a:pt x="13976" y="5447"/>
                  <a:pt x="13603" y="4977"/>
                  <a:pt x="13154" y="4977"/>
                </a:cubicBezTo>
                <a:lnTo>
                  <a:pt x="13154" y="4977"/>
                </a:lnTo>
                <a:close/>
                <a:moveTo>
                  <a:pt x="9118" y="10800"/>
                </a:moveTo>
                <a:lnTo>
                  <a:pt x="9118" y="10800"/>
                </a:lnTo>
                <a:cubicBezTo>
                  <a:pt x="9642" y="10706"/>
                  <a:pt x="10090" y="10143"/>
                  <a:pt x="10015" y="9391"/>
                </a:cubicBezTo>
                <a:cubicBezTo>
                  <a:pt x="9940" y="8734"/>
                  <a:pt x="9492" y="8170"/>
                  <a:pt x="8894" y="8264"/>
                </a:cubicBezTo>
                <a:cubicBezTo>
                  <a:pt x="8371" y="8358"/>
                  <a:pt x="7922" y="8922"/>
                  <a:pt x="7997" y="9673"/>
                </a:cubicBezTo>
                <a:cubicBezTo>
                  <a:pt x="8072" y="10330"/>
                  <a:pt x="8595" y="10800"/>
                  <a:pt x="9118" y="10800"/>
                </a:cubicBezTo>
                <a:lnTo>
                  <a:pt x="9118" y="10800"/>
                </a:lnTo>
                <a:close/>
                <a:moveTo>
                  <a:pt x="20180" y="14650"/>
                </a:moveTo>
                <a:lnTo>
                  <a:pt x="20180" y="14650"/>
                </a:lnTo>
                <a:lnTo>
                  <a:pt x="1495" y="14650"/>
                </a:lnTo>
                <a:lnTo>
                  <a:pt x="1495" y="1784"/>
                </a:lnTo>
                <a:lnTo>
                  <a:pt x="20180" y="1784"/>
                </a:lnTo>
                <a:lnTo>
                  <a:pt x="20180" y="14650"/>
                </a:lnTo>
                <a:close/>
                <a:moveTo>
                  <a:pt x="13603" y="20849"/>
                </a:moveTo>
                <a:cubicBezTo>
                  <a:pt x="13229" y="20473"/>
                  <a:pt x="13154" y="19816"/>
                  <a:pt x="13154" y="19816"/>
                </a:cubicBezTo>
                <a:lnTo>
                  <a:pt x="13005" y="18595"/>
                </a:lnTo>
                <a:lnTo>
                  <a:pt x="8595" y="18595"/>
                </a:lnTo>
                <a:lnTo>
                  <a:pt x="8446" y="19816"/>
                </a:lnTo>
                <a:cubicBezTo>
                  <a:pt x="8446" y="19816"/>
                  <a:pt x="8446" y="20379"/>
                  <a:pt x="8072" y="20755"/>
                </a:cubicBezTo>
                <a:cubicBezTo>
                  <a:pt x="7698" y="21130"/>
                  <a:pt x="7399" y="21412"/>
                  <a:pt x="7698" y="21506"/>
                </a:cubicBezTo>
                <a:cubicBezTo>
                  <a:pt x="7997" y="21506"/>
                  <a:pt x="10613" y="21506"/>
                  <a:pt x="10837" y="21506"/>
                </a:cubicBezTo>
                <a:cubicBezTo>
                  <a:pt x="11062" y="21506"/>
                  <a:pt x="13678" y="21600"/>
                  <a:pt x="13976" y="21506"/>
                </a:cubicBezTo>
                <a:cubicBezTo>
                  <a:pt x="14275" y="21412"/>
                  <a:pt x="13976" y="21130"/>
                  <a:pt x="13603" y="20849"/>
                </a:cubicBezTo>
                <a:lnTo>
                  <a:pt x="13603" y="20849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0" name="Figura"/>
          <p:cNvSpPr/>
          <p:nvPr/>
        </p:nvSpPr>
        <p:spPr>
          <a:xfrm>
            <a:off x="9927554" y="7774139"/>
            <a:ext cx="367627" cy="3663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7" h="21464" extrusionOk="0">
                <a:moveTo>
                  <a:pt x="2179" y="8532"/>
                </a:moveTo>
                <a:cubicBezTo>
                  <a:pt x="2329" y="7934"/>
                  <a:pt x="2478" y="7336"/>
                  <a:pt x="2777" y="6738"/>
                </a:cubicBezTo>
                <a:lnTo>
                  <a:pt x="1806" y="5692"/>
                </a:lnTo>
                <a:cubicBezTo>
                  <a:pt x="1507" y="5318"/>
                  <a:pt x="1507" y="4870"/>
                  <a:pt x="1731" y="4496"/>
                </a:cubicBezTo>
                <a:lnTo>
                  <a:pt x="3076" y="2852"/>
                </a:lnTo>
                <a:cubicBezTo>
                  <a:pt x="3375" y="2478"/>
                  <a:pt x="3898" y="2403"/>
                  <a:pt x="4272" y="2702"/>
                </a:cubicBezTo>
                <a:lnTo>
                  <a:pt x="5468" y="3450"/>
                </a:lnTo>
                <a:cubicBezTo>
                  <a:pt x="5991" y="3076"/>
                  <a:pt x="6589" y="2777"/>
                  <a:pt x="7187" y="2553"/>
                </a:cubicBezTo>
                <a:lnTo>
                  <a:pt x="7187" y="1133"/>
                </a:lnTo>
                <a:cubicBezTo>
                  <a:pt x="7187" y="684"/>
                  <a:pt x="7561" y="311"/>
                  <a:pt x="8009" y="236"/>
                </a:cubicBezTo>
                <a:lnTo>
                  <a:pt x="10176" y="12"/>
                </a:lnTo>
                <a:cubicBezTo>
                  <a:pt x="10625" y="-63"/>
                  <a:pt x="11073" y="236"/>
                  <a:pt x="11148" y="759"/>
                </a:cubicBezTo>
                <a:lnTo>
                  <a:pt x="11447" y="2104"/>
                </a:lnTo>
                <a:cubicBezTo>
                  <a:pt x="12120" y="2254"/>
                  <a:pt x="12792" y="2403"/>
                  <a:pt x="13390" y="2702"/>
                </a:cubicBezTo>
                <a:lnTo>
                  <a:pt x="14362" y="1731"/>
                </a:lnTo>
                <a:cubicBezTo>
                  <a:pt x="14661" y="1432"/>
                  <a:pt x="15259" y="1432"/>
                  <a:pt x="15558" y="1731"/>
                </a:cubicBezTo>
                <a:lnTo>
                  <a:pt x="17202" y="3076"/>
                </a:lnTo>
                <a:cubicBezTo>
                  <a:pt x="17576" y="3375"/>
                  <a:pt x="17650" y="3898"/>
                  <a:pt x="17352" y="4272"/>
                </a:cubicBezTo>
                <a:lnTo>
                  <a:pt x="16604" y="5393"/>
                </a:lnTo>
                <a:cubicBezTo>
                  <a:pt x="16978" y="5991"/>
                  <a:pt x="17352" y="6589"/>
                  <a:pt x="17576" y="7187"/>
                </a:cubicBezTo>
                <a:lnTo>
                  <a:pt x="18846" y="7262"/>
                </a:lnTo>
                <a:cubicBezTo>
                  <a:pt x="19295" y="7262"/>
                  <a:pt x="19668" y="7635"/>
                  <a:pt x="19743" y="8084"/>
                </a:cubicBezTo>
                <a:lnTo>
                  <a:pt x="19967" y="10251"/>
                </a:lnTo>
                <a:cubicBezTo>
                  <a:pt x="19967" y="10700"/>
                  <a:pt x="19668" y="11148"/>
                  <a:pt x="19220" y="11223"/>
                </a:cubicBezTo>
                <a:lnTo>
                  <a:pt x="17949" y="11522"/>
                </a:lnTo>
                <a:cubicBezTo>
                  <a:pt x="17800" y="12194"/>
                  <a:pt x="17650" y="12867"/>
                  <a:pt x="17352" y="13465"/>
                </a:cubicBezTo>
                <a:lnTo>
                  <a:pt x="18174" y="14362"/>
                </a:lnTo>
                <a:cubicBezTo>
                  <a:pt x="18473" y="14661"/>
                  <a:pt x="18473" y="15109"/>
                  <a:pt x="18323" y="15483"/>
                </a:cubicBezTo>
                <a:lnTo>
                  <a:pt x="15408" y="12568"/>
                </a:lnTo>
                <a:lnTo>
                  <a:pt x="15259" y="12643"/>
                </a:lnTo>
                <a:cubicBezTo>
                  <a:pt x="15707" y="11746"/>
                  <a:pt x="15857" y="10700"/>
                  <a:pt x="15782" y="9653"/>
                </a:cubicBezTo>
                <a:cubicBezTo>
                  <a:pt x="15483" y="6439"/>
                  <a:pt x="12643" y="4122"/>
                  <a:pt x="9429" y="4347"/>
                </a:cubicBezTo>
                <a:cubicBezTo>
                  <a:pt x="6215" y="4646"/>
                  <a:pt x="3824" y="7486"/>
                  <a:pt x="4122" y="10700"/>
                </a:cubicBezTo>
                <a:cubicBezTo>
                  <a:pt x="4421" y="13913"/>
                  <a:pt x="7262" y="16230"/>
                  <a:pt x="10475" y="16006"/>
                </a:cubicBezTo>
                <a:lnTo>
                  <a:pt x="10475" y="16006"/>
                </a:lnTo>
                <a:cubicBezTo>
                  <a:pt x="11148" y="15931"/>
                  <a:pt x="11895" y="15707"/>
                  <a:pt x="12493" y="15483"/>
                </a:cubicBezTo>
                <a:lnTo>
                  <a:pt x="12419" y="15558"/>
                </a:lnTo>
                <a:lnTo>
                  <a:pt x="14063" y="17127"/>
                </a:lnTo>
                <a:cubicBezTo>
                  <a:pt x="13689" y="17352"/>
                  <a:pt x="13241" y="17576"/>
                  <a:pt x="12792" y="17725"/>
                </a:cubicBezTo>
                <a:lnTo>
                  <a:pt x="12792" y="18921"/>
                </a:lnTo>
                <a:cubicBezTo>
                  <a:pt x="12792" y="19370"/>
                  <a:pt x="12419" y="19743"/>
                  <a:pt x="11970" y="19818"/>
                </a:cubicBezTo>
                <a:lnTo>
                  <a:pt x="9803" y="20042"/>
                </a:lnTo>
                <a:cubicBezTo>
                  <a:pt x="9354" y="20042"/>
                  <a:pt x="8906" y="19818"/>
                  <a:pt x="8831" y="19295"/>
                </a:cubicBezTo>
                <a:lnTo>
                  <a:pt x="8607" y="18099"/>
                </a:lnTo>
                <a:cubicBezTo>
                  <a:pt x="7859" y="17949"/>
                  <a:pt x="7187" y="17725"/>
                  <a:pt x="6514" y="17426"/>
                </a:cubicBezTo>
                <a:lnTo>
                  <a:pt x="5617" y="18323"/>
                </a:lnTo>
                <a:cubicBezTo>
                  <a:pt x="5318" y="18622"/>
                  <a:pt x="4795" y="18622"/>
                  <a:pt x="4421" y="18323"/>
                </a:cubicBezTo>
                <a:lnTo>
                  <a:pt x="2777" y="16978"/>
                </a:lnTo>
                <a:cubicBezTo>
                  <a:pt x="2403" y="16679"/>
                  <a:pt x="2329" y="16156"/>
                  <a:pt x="2628" y="15782"/>
                </a:cubicBezTo>
                <a:lnTo>
                  <a:pt x="3375" y="14661"/>
                </a:lnTo>
                <a:cubicBezTo>
                  <a:pt x="3001" y="14138"/>
                  <a:pt x="2702" y="13465"/>
                  <a:pt x="2478" y="12867"/>
                </a:cubicBezTo>
                <a:lnTo>
                  <a:pt x="1133" y="12867"/>
                </a:lnTo>
                <a:cubicBezTo>
                  <a:pt x="684" y="12867"/>
                  <a:pt x="311" y="12493"/>
                  <a:pt x="236" y="12045"/>
                </a:cubicBezTo>
                <a:lnTo>
                  <a:pt x="12" y="9952"/>
                </a:lnTo>
                <a:cubicBezTo>
                  <a:pt x="-63" y="9504"/>
                  <a:pt x="236" y="9055"/>
                  <a:pt x="759" y="8981"/>
                </a:cubicBezTo>
                <a:lnTo>
                  <a:pt x="2179" y="8532"/>
                </a:lnTo>
                <a:close/>
                <a:moveTo>
                  <a:pt x="19594" y="21462"/>
                </a:moveTo>
                <a:lnTo>
                  <a:pt x="13390" y="15334"/>
                </a:lnTo>
                <a:lnTo>
                  <a:pt x="13764" y="14736"/>
                </a:lnTo>
                <a:lnTo>
                  <a:pt x="12942" y="13913"/>
                </a:lnTo>
                <a:cubicBezTo>
                  <a:pt x="11148" y="15259"/>
                  <a:pt x="8532" y="15109"/>
                  <a:pt x="6888" y="13465"/>
                </a:cubicBezTo>
                <a:cubicBezTo>
                  <a:pt x="5019" y="11671"/>
                  <a:pt x="5019" y="8682"/>
                  <a:pt x="6813" y="6813"/>
                </a:cubicBezTo>
                <a:cubicBezTo>
                  <a:pt x="8607" y="4945"/>
                  <a:pt x="11597" y="4945"/>
                  <a:pt x="13465" y="6738"/>
                </a:cubicBezTo>
                <a:cubicBezTo>
                  <a:pt x="15109" y="8383"/>
                  <a:pt x="15334" y="10924"/>
                  <a:pt x="13988" y="12792"/>
                </a:cubicBezTo>
                <a:lnTo>
                  <a:pt x="14736" y="13540"/>
                </a:lnTo>
                <a:lnTo>
                  <a:pt x="15334" y="13241"/>
                </a:lnTo>
                <a:lnTo>
                  <a:pt x="21537" y="19370"/>
                </a:lnTo>
                <a:cubicBezTo>
                  <a:pt x="21537" y="19370"/>
                  <a:pt x="21537" y="20266"/>
                  <a:pt x="20939" y="20864"/>
                </a:cubicBezTo>
                <a:cubicBezTo>
                  <a:pt x="20341" y="21537"/>
                  <a:pt x="19594" y="21462"/>
                  <a:pt x="19594" y="21462"/>
                </a:cubicBezTo>
                <a:lnTo>
                  <a:pt x="19594" y="21462"/>
                </a:lnTo>
                <a:close/>
                <a:moveTo>
                  <a:pt x="12718" y="12718"/>
                </a:moveTo>
                <a:lnTo>
                  <a:pt x="12718" y="12718"/>
                </a:lnTo>
                <a:cubicBezTo>
                  <a:pt x="14138" y="11298"/>
                  <a:pt x="14063" y="8981"/>
                  <a:pt x="12643" y="7635"/>
                </a:cubicBezTo>
                <a:cubicBezTo>
                  <a:pt x="11223" y="6215"/>
                  <a:pt x="8906" y="6215"/>
                  <a:pt x="7561" y="7710"/>
                </a:cubicBezTo>
                <a:cubicBezTo>
                  <a:pt x="6140" y="9130"/>
                  <a:pt x="6215" y="11447"/>
                  <a:pt x="7635" y="12792"/>
                </a:cubicBezTo>
                <a:cubicBezTo>
                  <a:pt x="9055" y="14138"/>
                  <a:pt x="11298" y="14138"/>
                  <a:pt x="12718" y="12718"/>
                </a:cubicBezTo>
                <a:lnTo>
                  <a:pt x="12718" y="12718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1" name="Figura"/>
          <p:cNvSpPr/>
          <p:nvPr/>
        </p:nvSpPr>
        <p:spPr>
          <a:xfrm>
            <a:off x="9940313" y="6281454"/>
            <a:ext cx="367538" cy="284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2" h="21600" extrusionOk="0">
                <a:moveTo>
                  <a:pt x="20180" y="4552"/>
                </a:moveTo>
                <a:lnTo>
                  <a:pt x="17415" y="4552"/>
                </a:lnTo>
                <a:lnTo>
                  <a:pt x="17415" y="3100"/>
                </a:lnTo>
                <a:cubicBezTo>
                  <a:pt x="17415" y="1356"/>
                  <a:pt x="16293" y="0"/>
                  <a:pt x="14948" y="0"/>
                </a:cubicBezTo>
                <a:lnTo>
                  <a:pt x="6652" y="0"/>
                </a:lnTo>
                <a:cubicBezTo>
                  <a:pt x="5307" y="0"/>
                  <a:pt x="4185" y="1356"/>
                  <a:pt x="4185" y="3100"/>
                </a:cubicBezTo>
                <a:lnTo>
                  <a:pt x="4185" y="4552"/>
                </a:lnTo>
                <a:lnTo>
                  <a:pt x="1495" y="4552"/>
                </a:lnTo>
                <a:cubicBezTo>
                  <a:pt x="673" y="4552"/>
                  <a:pt x="0" y="5424"/>
                  <a:pt x="0" y="6490"/>
                </a:cubicBezTo>
                <a:lnTo>
                  <a:pt x="0" y="19760"/>
                </a:lnTo>
                <a:cubicBezTo>
                  <a:pt x="0" y="20825"/>
                  <a:pt x="673" y="21600"/>
                  <a:pt x="1495" y="21600"/>
                </a:cubicBezTo>
                <a:lnTo>
                  <a:pt x="20105" y="21600"/>
                </a:lnTo>
                <a:cubicBezTo>
                  <a:pt x="20927" y="21600"/>
                  <a:pt x="21525" y="20728"/>
                  <a:pt x="21525" y="19760"/>
                </a:cubicBezTo>
                <a:lnTo>
                  <a:pt x="21525" y="6490"/>
                </a:lnTo>
                <a:cubicBezTo>
                  <a:pt x="21600" y="5424"/>
                  <a:pt x="21002" y="4552"/>
                  <a:pt x="20180" y="4552"/>
                </a:cubicBezTo>
                <a:lnTo>
                  <a:pt x="20180" y="4552"/>
                </a:lnTo>
                <a:close/>
                <a:moveTo>
                  <a:pt x="8745" y="13561"/>
                </a:moveTo>
                <a:lnTo>
                  <a:pt x="10314" y="13561"/>
                </a:lnTo>
                <a:lnTo>
                  <a:pt x="10314" y="15595"/>
                </a:lnTo>
                <a:lnTo>
                  <a:pt x="11361" y="15595"/>
                </a:lnTo>
                <a:lnTo>
                  <a:pt x="11361" y="13561"/>
                </a:lnTo>
                <a:lnTo>
                  <a:pt x="12930" y="13561"/>
                </a:lnTo>
                <a:lnTo>
                  <a:pt x="12930" y="12204"/>
                </a:lnTo>
                <a:lnTo>
                  <a:pt x="11361" y="12204"/>
                </a:lnTo>
                <a:lnTo>
                  <a:pt x="11361" y="10170"/>
                </a:lnTo>
                <a:lnTo>
                  <a:pt x="10314" y="10170"/>
                </a:lnTo>
                <a:lnTo>
                  <a:pt x="10314" y="12204"/>
                </a:lnTo>
                <a:lnTo>
                  <a:pt x="8745" y="12204"/>
                </a:lnTo>
                <a:lnTo>
                  <a:pt x="8745" y="13561"/>
                </a:lnTo>
                <a:close/>
                <a:moveTo>
                  <a:pt x="15546" y="4552"/>
                </a:moveTo>
                <a:lnTo>
                  <a:pt x="6129" y="4552"/>
                </a:lnTo>
                <a:lnTo>
                  <a:pt x="6129" y="3100"/>
                </a:lnTo>
                <a:cubicBezTo>
                  <a:pt x="6129" y="2712"/>
                  <a:pt x="6353" y="2422"/>
                  <a:pt x="6652" y="2422"/>
                </a:cubicBezTo>
                <a:lnTo>
                  <a:pt x="14948" y="2422"/>
                </a:lnTo>
                <a:cubicBezTo>
                  <a:pt x="15247" y="2422"/>
                  <a:pt x="15471" y="2712"/>
                  <a:pt x="15471" y="3100"/>
                </a:cubicBezTo>
                <a:lnTo>
                  <a:pt x="15471" y="4552"/>
                </a:lnTo>
                <a:close/>
                <a:moveTo>
                  <a:pt x="7175" y="12011"/>
                </a:moveTo>
                <a:cubicBezTo>
                  <a:pt x="7250" y="11623"/>
                  <a:pt x="7325" y="11236"/>
                  <a:pt x="7474" y="10945"/>
                </a:cubicBezTo>
                <a:lnTo>
                  <a:pt x="6951" y="10364"/>
                </a:lnTo>
                <a:cubicBezTo>
                  <a:pt x="6801" y="10170"/>
                  <a:pt x="6801" y="9880"/>
                  <a:pt x="6951" y="9589"/>
                </a:cubicBezTo>
                <a:lnTo>
                  <a:pt x="7624" y="8621"/>
                </a:lnTo>
                <a:cubicBezTo>
                  <a:pt x="7773" y="8427"/>
                  <a:pt x="7997" y="8330"/>
                  <a:pt x="8147" y="8524"/>
                </a:cubicBezTo>
                <a:lnTo>
                  <a:pt x="8670" y="9008"/>
                </a:lnTo>
                <a:cubicBezTo>
                  <a:pt x="8894" y="8814"/>
                  <a:pt x="9193" y="8621"/>
                  <a:pt x="9492" y="8427"/>
                </a:cubicBezTo>
                <a:lnTo>
                  <a:pt x="9492" y="7555"/>
                </a:lnTo>
                <a:cubicBezTo>
                  <a:pt x="9492" y="7265"/>
                  <a:pt x="9642" y="7071"/>
                  <a:pt x="9866" y="7071"/>
                </a:cubicBezTo>
                <a:lnTo>
                  <a:pt x="10837" y="6974"/>
                </a:lnTo>
                <a:cubicBezTo>
                  <a:pt x="11062" y="6974"/>
                  <a:pt x="11211" y="7168"/>
                  <a:pt x="11286" y="7361"/>
                </a:cubicBezTo>
                <a:lnTo>
                  <a:pt x="11435" y="8136"/>
                </a:lnTo>
                <a:cubicBezTo>
                  <a:pt x="11734" y="8233"/>
                  <a:pt x="12033" y="8330"/>
                  <a:pt x="12332" y="8524"/>
                </a:cubicBezTo>
                <a:lnTo>
                  <a:pt x="12781" y="7943"/>
                </a:lnTo>
                <a:cubicBezTo>
                  <a:pt x="12930" y="7749"/>
                  <a:pt x="13154" y="7749"/>
                  <a:pt x="13379" y="7943"/>
                </a:cubicBezTo>
                <a:lnTo>
                  <a:pt x="14126" y="8814"/>
                </a:lnTo>
                <a:cubicBezTo>
                  <a:pt x="14275" y="9008"/>
                  <a:pt x="14350" y="9299"/>
                  <a:pt x="14201" y="9492"/>
                </a:cubicBezTo>
                <a:lnTo>
                  <a:pt x="13827" y="10170"/>
                </a:lnTo>
                <a:cubicBezTo>
                  <a:pt x="13976" y="10461"/>
                  <a:pt x="14126" y="10848"/>
                  <a:pt x="14275" y="11236"/>
                </a:cubicBezTo>
                <a:lnTo>
                  <a:pt x="14873" y="11236"/>
                </a:lnTo>
                <a:cubicBezTo>
                  <a:pt x="15098" y="11236"/>
                  <a:pt x="15247" y="11430"/>
                  <a:pt x="15247" y="11720"/>
                </a:cubicBezTo>
                <a:lnTo>
                  <a:pt x="15322" y="12979"/>
                </a:lnTo>
                <a:cubicBezTo>
                  <a:pt x="15322" y="13270"/>
                  <a:pt x="15172" y="13464"/>
                  <a:pt x="14948" y="13561"/>
                </a:cubicBezTo>
                <a:lnTo>
                  <a:pt x="14350" y="13754"/>
                </a:lnTo>
                <a:cubicBezTo>
                  <a:pt x="14275" y="14142"/>
                  <a:pt x="14201" y="14529"/>
                  <a:pt x="14051" y="14917"/>
                </a:cubicBezTo>
                <a:lnTo>
                  <a:pt x="14425" y="15498"/>
                </a:lnTo>
                <a:cubicBezTo>
                  <a:pt x="14574" y="15691"/>
                  <a:pt x="14574" y="15982"/>
                  <a:pt x="14425" y="16273"/>
                </a:cubicBezTo>
                <a:lnTo>
                  <a:pt x="13827" y="17241"/>
                </a:lnTo>
                <a:cubicBezTo>
                  <a:pt x="13678" y="17435"/>
                  <a:pt x="13453" y="17532"/>
                  <a:pt x="13304" y="17338"/>
                </a:cubicBezTo>
                <a:lnTo>
                  <a:pt x="12855" y="16951"/>
                </a:lnTo>
                <a:cubicBezTo>
                  <a:pt x="12556" y="17241"/>
                  <a:pt x="12257" y="17435"/>
                  <a:pt x="11958" y="17532"/>
                </a:cubicBezTo>
                <a:lnTo>
                  <a:pt x="11958" y="18307"/>
                </a:lnTo>
                <a:cubicBezTo>
                  <a:pt x="11958" y="18597"/>
                  <a:pt x="11809" y="18791"/>
                  <a:pt x="11585" y="18791"/>
                </a:cubicBezTo>
                <a:lnTo>
                  <a:pt x="10613" y="18888"/>
                </a:lnTo>
                <a:cubicBezTo>
                  <a:pt x="10389" y="18888"/>
                  <a:pt x="10239" y="18694"/>
                  <a:pt x="10165" y="18500"/>
                </a:cubicBezTo>
                <a:lnTo>
                  <a:pt x="10015" y="17726"/>
                </a:lnTo>
                <a:cubicBezTo>
                  <a:pt x="9642" y="17629"/>
                  <a:pt x="9343" y="17532"/>
                  <a:pt x="9044" y="17338"/>
                </a:cubicBezTo>
                <a:lnTo>
                  <a:pt x="8595" y="17822"/>
                </a:lnTo>
                <a:cubicBezTo>
                  <a:pt x="8446" y="18016"/>
                  <a:pt x="8221" y="18016"/>
                  <a:pt x="7997" y="17822"/>
                </a:cubicBezTo>
                <a:lnTo>
                  <a:pt x="7250" y="17048"/>
                </a:lnTo>
                <a:cubicBezTo>
                  <a:pt x="7100" y="16854"/>
                  <a:pt x="7026" y="16563"/>
                  <a:pt x="7175" y="16273"/>
                </a:cubicBezTo>
                <a:lnTo>
                  <a:pt x="7549" y="15595"/>
                </a:lnTo>
                <a:cubicBezTo>
                  <a:pt x="7325" y="15304"/>
                  <a:pt x="7250" y="14917"/>
                  <a:pt x="7100" y="14529"/>
                </a:cubicBezTo>
                <a:lnTo>
                  <a:pt x="6502" y="14529"/>
                </a:lnTo>
                <a:cubicBezTo>
                  <a:pt x="6278" y="14529"/>
                  <a:pt x="6129" y="14335"/>
                  <a:pt x="6054" y="14045"/>
                </a:cubicBezTo>
                <a:lnTo>
                  <a:pt x="5979" y="12786"/>
                </a:lnTo>
                <a:cubicBezTo>
                  <a:pt x="5979" y="12495"/>
                  <a:pt x="6129" y="12301"/>
                  <a:pt x="6353" y="12204"/>
                </a:cubicBezTo>
                <a:lnTo>
                  <a:pt x="7175" y="12011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2" name="Figura"/>
          <p:cNvSpPr/>
          <p:nvPr/>
        </p:nvSpPr>
        <p:spPr>
          <a:xfrm>
            <a:off x="9136559" y="7888960"/>
            <a:ext cx="369982" cy="1786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88" y="0"/>
                </a:moveTo>
                <a:cubicBezTo>
                  <a:pt x="5661" y="0"/>
                  <a:pt x="5959" y="154"/>
                  <a:pt x="6331" y="154"/>
                </a:cubicBezTo>
                <a:cubicBezTo>
                  <a:pt x="6629" y="309"/>
                  <a:pt x="7001" y="463"/>
                  <a:pt x="7299" y="771"/>
                </a:cubicBezTo>
                <a:cubicBezTo>
                  <a:pt x="7597" y="1080"/>
                  <a:pt x="7895" y="1389"/>
                  <a:pt x="8193" y="1851"/>
                </a:cubicBezTo>
                <a:cubicBezTo>
                  <a:pt x="8491" y="2314"/>
                  <a:pt x="8714" y="2623"/>
                  <a:pt x="9012" y="3240"/>
                </a:cubicBezTo>
                <a:cubicBezTo>
                  <a:pt x="9236" y="3703"/>
                  <a:pt x="9459" y="4320"/>
                  <a:pt x="9683" y="4937"/>
                </a:cubicBezTo>
                <a:cubicBezTo>
                  <a:pt x="9906" y="5554"/>
                  <a:pt x="10055" y="6171"/>
                  <a:pt x="10130" y="6789"/>
                </a:cubicBezTo>
                <a:cubicBezTo>
                  <a:pt x="10279" y="7406"/>
                  <a:pt x="10353" y="7869"/>
                  <a:pt x="10428" y="8640"/>
                </a:cubicBezTo>
                <a:lnTo>
                  <a:pt x="20855" y="8640"/>
                </a:lnTo>
                <a:cubicBezTo>
                  <a:pt x="21079" y="8640"/>
                  <a:pt x="21228" y="8794"/>
                  <a:pt x="21377" y="9103"/>
                </a:cubicBezTo>
                <a:lnTo>
                  <a:pt x="21377" y="9103"/>
                </a:lnTo>
                <a:cubicBezTo>
                  <a:pt x="21526" y="9411"/>
                  <a:pt x="21600" y="9720"/>
                  <a:pt x="21600" y="10183"/>
                </a:cubicBezTo>
                <a:lnTo>
                  <a:pt x="21600" y="11726"/>
                </a:lnTo>
                <a:cubicBezTo>
                  <a:pt x="21600" y="12189"/>
                  <a:pt x="21526" y="12497"/>
                  <a:pt x="21377" y="12806"/>
                </a:cubicBezTo>
                <a:lnTo>
                  <a:pt x="21377" y="12806"/>
                </a:lnTo>
                <a:cubicBezTo>
                  <a:pt x="21228" y="13114"/>
                  <a:pt x="21079" y="13269"/>
                  <a:pt x="20855" y="13269"/>
                </a:cubicBezTo>
                <a:lnTo>
                  <a:pt x="10428" y="13269"/>
                </a:lnTo>
                <a:cubicBezTo>
                  <a:pt x="10353" y="13886"/>
                  <a:pt x="10279" y="14503"/>
                  <a:pt x="10130" y="14966"/>
                </a:cubicBezTo>
                <a:cubicBezTo>
                  <a:pt x="9981" y="15583"/>
                  <a:pt x="9832" y="16200"/>
                  <a:pt x="9683" y="16817"/>
                </a:cubicBezTo>
                <a:cubicBezTo>
                  <a:pt x="9459" y="17434"/>
                  <a:pt x="9236" y="17897"/>
                  <a:pt x="9012" y="18514"/>
                </a:cubicBezTo>
                <a:lnTo>
                  <a:pt x="9012" y="18514"/>
                </a:lnTo>
                <a:cubicBezTo>
                  <a:pt x="8789" y="18977"/>
                  <a:pt x="8491" y="19440"/>
                  <a:pt x="8193" y="19903"/>
                </a:cubicBezTo>
                <a:cubicBezTo>
                  <a:pt x="7895" y="20366"/>
                  <a:pt x="7597" y="20674"/>
                  <a:pt x="7299" y="20829"/>
                </a:cubicBezTo>
                <a:cubicBezTo>
                  <a:pt x="7001" y="21137"/>
                  <a:pt x="6629" y="21291"/>
                  <a:pt x="6331" y="21446"/>
                </a:cubicBezTo>
                <a:cubicBezTo>
                  <a:pt x="6033" y="21600"/>
                  <a:pt x="5661" y="21600"/>
                  <a:pt x="5288" y="21600"/>
                </a:cubicBezTo>
                <a:cubicBezTo>
                  <a:pt x="4916" y="21600"/>
                  <a:pt x="4618" y="21600"/>
                  <a:pt x="4246" y="21446"/>
                </a:cubicBezTo>
                <a:cubicBezTo>
                  <a:pt x="3873" y="21291"/>
                  <a:pt x="3575" y="21137"/>
                  <a:pt x="3277" y="20829"/>
                </a:cubicBezTo>
                <a:cubicBezTo>
                  <a:pt x="2979" y="20520"/>
                  <a:pt x="2681" y="20211"/>
                  <a:pt x="2383" y="19903"/>
                </a:cubicBezTo>
                <a:cubicBezTo>
                  <a:pt x="2086" y="19440"/>
                  <a:pt x="1862" y="18977"/>
                  <a:pt x="1564" y="18514"/>
                </a:cubicBezTo>
                <a:cubicBezTo>
                  <a:pt x="1341" y="18051"/>
                  <a:pt x="1117" y="17434"/>
                  <a:pt x="894" y="16817"/>
                </a:cubicBezTo>
                <a:cubicBezTo>
                  <a:pt x="670" y="16200"/>
                  <a:pt x="521" y="15583"/>
                  <a:pt x="372" y="14966"/>
                </a:cubicBezTo>
                <a:cubicBezTo>
                  <a:pt x="223" y="14349"/>
                  <a:pt x="149" y="13577"/>
                  <a:pt x="74" y="12960"/>
                </a:cubicBezTo>
                <a:cubicBezTo>
                  <a:pt x="0" y="12343"/>
                  <a:pt x="0" y="11571"/>
                  <a:pt x="0" y="10800"/>
                </a:cubicBezTo>
                <a:cubicBezTo>
                  <a:pt x="0" y="10029"/>
                  <a:pt x="0" y="9411"/>
                  <a:pt x="74" y="8640"/>
                </a:cubicBezTo>
                <a:cubicBezTo>
                  <a:pt x="149" y="7869"/>
                  <a:pt x="223" y="7251"/>
                  <a:pt x="372" y="6634"/>
                </a:cubicBezTo>
                <a:lnTo>
                  <a:pt x="372" y="6634"/>
                </a:lnTo>
                <a:cubicBezTo>
                  <a:pt x="521" y="6017"/>
                  <a:pt x="670" y="5400"/>
                  <a:pt x="894" y="4783"/>
                </a:cubicBezTo>
                <a:cubicBezTo>
                  <a:pt x="1117" y="4166"/>
                  <a:pt x="1266" y="3703"/>
                  <a:pt x="1564" y="3086"/>
                </a:cubicBezTo>
                <a:cubicBezTo>
                  <a:pt x="1788" y="2623"/>
                  <a:pt x="2086" y="2160"/>
                  <a:pt x="2383" y="1697"/>
                </a:cubicBezTo>
                <a:cubicBezTo>
                  <a:pt x="2681" y="1234"/>
                  <a:pt x="2979" y="926"/>
                  <a:pt x="3277" y="617"/>
                </a:cubicBezTo>
                <a:lnTo>
                  <a:pt x="3277" y="617"/>
                </a:lnTo>
                <a:cubicBezTo>
                  <a:pt x="3575" y="309"/>
                  <a:pt x="3948" y="154"/>
                  <a:pt x="4246" y="0"/>
                </a:cubicBezTo>
                <a:cubicBezTo>
                  <a:pt x="4618" y="154"/>
                  <a:pt x="4916" y="0"/>
                  <a:pt x="5288" y="0"/>
                </a:cubicBezTo>
                <a:lnTo>
                  <a:pt x="5288" y="0"/>
                </a:lnTo>
                <a:close/>
                <a:moveTo>
                  <a:pt x="19514" y="154"/>
                </a:moveTo>
                <a:lnTo>
                  <a:pt x="20110" y="154"/>
                </a:lnTo>
                <a:cubicBezTo>
                  <a:pt x="20185" y="154"/>
                  <a:pt x="20259" y="154"/>
                  <a:pt x="20334" y="309"/>
                </a:cubicBezTo>
                <a:cubicBezTo>
                  <a:pt x="20408" y="463"/>
                  <a:pt x="20408" y="617"/>
                  <a:pt x="20408" y="771"/>
                </a:cubicBezTo>
                <a:lnTo>
                  <a:pt x="20408" y="7251"/>
                </a:lnTo>
                <a:cubicBezTo>
                  <a:pt x="20408" y="7406"/>
                  <a:pt x="20334" y="7560"/>
                  <a:pt x="20334" y="7714"/>
                </a:cubicBezTo>
                <a:cubicBezTo>
                  <a:pt x="20259" y="7869"/>
                  <a:pt x="20185" y="7869"/>
                  <a:pt x="20110" y="7869"/>
                </a:cubicBezTo>
                <a:lnTo>
                  <a:pt x="19514" y="7869"/>
                </a:lnTo>
                <a:cubicBezTo>
                  <a:pt x="19440" y="7869"/>
                  <a:pt x="19366" y="7869"/>
                  <a:pt x="19291" y="7714"/>
                </a:cubicBezTo>
                <a:cubicBezTo>
                  <a:pt x="19217" y="7560"/>
                  <a:pt x="19217" y="7406"/>
                  <a:pt x="19217" y="7251"/>
                </a:cubicBezTo>
                <a:lnTo>
                  <a:pt x="19217" y="771"/>
                </a:lnTo>
                <a:cubicBezTo>
                  <a:pt x="19217" y="617"/>
                  <a:pt x="19217" y="463"/>
                  <a:pt x="19291" y="309"/>
                </a:cubicBezTo>
                <a:cubicBezTo>
                  <a:pt x="19366" y="154"/>
                  <a:pt x="19440" y="154"/>
                  <a:pt x="19514" y="154"/>
                </a:cubicBezTo>
                <a:lnTo>
                  <a:pt x="19514" y="154"/>
                </a:lnTo>
                <a:close/>
                <a:moveTo>
                  <a:pt x="18099" y="1389"/>
                </a:moveTo>
                <a:lnTo>
                  <a:pt x="18695" y="1389"/>
                </a:lnTo>
                <a:cubicBezTo>
                  <a:pt x="18770" y="1389"/>
                  <a:pt x="18844" y="1389"/>
                  <a:pt x="18919" y="1543"/>
                </a:cubicBezTo>
                <a:cubicBezTo>
                  <a:pt x="18993" y="1697"/>
                  <a:pt x="18993" y="1851"/>
                  <a:pt x="18993" y="2006"/>
                </a:cubicBezTo>
                <a:lnTo>
                  <a:pt x="18993" y="7097"/>
                </a:lnTo>
                <a:cubicBezTo>
                  <a:pt x="18993" y="7251"/>
                  <a:pt x="18993" y="7406"/>
                  <a:pt x="18919" y="7560"/>
                </a:cubicBezTo>
                <a:cubicBezTo>
                  <a:pt x="18844" y="7714"/>
                  <a:pt x="18770" y="7714"/>
                  <a:pt x="18695" y="7714"/>
                </a:cubicBezTo>
                <a:lnTo>
                  <a:pt x="18099" y="7714"/>
                </a:lnTo>
                <a:cubicBezTo>
                  <a:pt x="18025" y="7714"/>
                  <a:pt x="17950" y="7714"/>
                  <a:pt x="17876" y="7560"/>
                </a:cubicBezTo>
                <a:cubicBezTo>
                  <a:pt x="17801" y="7406"/>
                  <a:pt x="17801" y="7251"/>
                  <a:pt x="17801" y="7097"/>
                </a:cubicBezTo>
                <a:lnTo>
                  <a:pt x="17801" y="2006"/>
                </a:lnTo>
                <a:cubicBezTo>
                  <a:pt x="17801" y="1851"/>
                  <a:pt x="17801" y="1697"/>
                  <a:pt x="17876" y="1543"/>
                </a:cubicBezTo>
                <a:cubicBezTo>
                  <a:pt x="17950" y="1543"/>
                  <a:pt x="18025" y="1389"/>
                  <a:pt x="18099" y="1389"/>
                </a:cubicBezTo>
                <a:lnTo>
                  <a:pt x="18099" y="1389"/>
                </a:lnTo>
                <a:close/>
                <a:moveTo>
                  <a:pt x="16684" y="154"/>
                </a:moveTo>
                <a:lnTo>
                  <a:pt x="17280" y="154"/>
                </a:lnTo>
                <a:cubicBezTo>
                  <a:pt x="17354" y="154"/>
                  <a:pt x="17429" y="309"/>
                  <a:pt x="17503" y="309"/>
                </a:cubicBezTo>
                <a:cubicBezTo>
                  <a:pt x="17578" y="463"/>
                  <a:pt x="17578" y="617"/>
                  <a:pt x="17578" y="771"/>
                </a:cubicBezTo>
                <a:lnTo>
                  <a:pt x="17578" y="7097"/>
                </a:lnTo>
                <a:cubicBezTo>
                  <a:pt x="17578" y="7251"/>
                  <a:pt x="17503" y="7406"/>
                  <a:pt x="17503" y="7560"/>
                </a:cubicBezTo>
                <a:cubicBezTo>
                  <a:pt x="17429" y="7714"/>
                  <a:pt x="17354" y="7714"/>
                  <a:pt x="17280" y="7714"/>
                </a:cubicBezTo>
                <a:lnTo>
                  <a:pt x="16684" y="7714"/>
                </a:lnTo>
                <a:cubicBezTo>
                  <a:pt x="16610" y="7714"/>
                  <a:pt x="16535" y="7714"/>
                  <a:pt x="16461" y="7560"/>
                </a:cubicBezTo>
                <a:cubicBezTo>
                  <a:pt x="16386" y="7406"/>
                  <a:pt x="16386" y="7251"/>
                  <a:pt x="16386" y="7097"/>
                </a:cubicBezTo>
                <a:lnTo>
                  <a:pt x="16386" y="771"/>
                </a:lnTo>
                <a:cubicBezTo>
                  <a:pt x="16386" y="617"/>
                  <a:pt x="16386" y="463"/>
                  <a:pt x="16461" y="309"/>
                </a:cubicBezTo>
                <a:cubicBezTo>
                  <a:pt x="16535" y="309"/>
                  <a:pt x="16610" y="154"/>
                  <a:pt x="16684" y="154"/>
                </a:cubicBezTo>
                <a:lnTo>
                  <a:pt x="16684" y="154"/>
                </a:lnTo>
                <a:close/>
                <a:moveTo>
                  <a:pt x="15269" y="2623"/>
                </a:moveTo>
                <a:lnTo>
                  <a:pt x="15865" y="2623"/>
                </a:lnTo>
                <a:cubicBezTo>
                  <a:pt x="15939" y="2623"/>
                  <a:pt x="16014" y="2623"/>
                  <a:pt x="16088" y="2777"/>
                </a:cubicBezTo>
                <a:cubicBezTo>
                  <a:pt x="16163" y="2931"/>
                  <a:pt x="16163" y="3086"/>
                  <a:pt x="16163" y="3240"/>
                </a:cubicBezTo>
                <a:lnTo>
                  <a:pt x="16163" y="7251"/>
                </a:lnTo>
                <a:cubicBezTo>
                  <a:pt x="16163" y="7406"/>
                  <a:pt x="16163" y="7560"/>
                  <a:pt x="16088" y="7714"/>
                </a:cubicBezTo>
                <a:cubicBezTo>
                  <a:pt x="16014" y="7869"/>
                  <a:pt x="15939" y="7869"/>
                  <a:pt x="15865" y="7869"/>
                </a:cubicBezTo>
                <a:lnTo>
                  <a:pt x="15269" y="7869"/>
                </a:lnTo>
                <a:cubicBezTo>
                  <a:pt x="15194" y="7869"/>
                  <a:pt x="15120" y="7869"/>
                  <a:pt x="15046" y="7714"/>
                </a:cubicBezTo>
                <a:cubicBezTo>
                  <a:pt x="14971" y="7560"/>
                  <a:pt x="14971" y="7406"/>
                  <a:pt x="14971" y="7251"/>
                </a:cubicBezTo>
                <a:lnTo>
                  <a:pt x="14971" y="3240"/>
                </a:lnTo>
                <a:cubicBezTo>
                  <a:pt x="14971" y="3086"/>
                  <a:pt x="14971" y="2931"/>
                  <a:pt x="15046" y="2777"/>
                </a:cubicBezTo>
                <a:cubicBezTo>
                  <a:pt x="15120" y="2623"/>
                  <a:pt x="15194" y="2623"/>
                  <a:pt x="15269" y="2623"/>
                </a:cubicBezTo>
                <a:lnTo>
                  <a:pt x="15269" y="2623"/>
                </a:lnTo>
                <a:close/>
                <a:moveTo>
                  <a:pt x="7448" y="6326"/>
                </a:moveTo>
                <a:cubicBezTo>
                  <a:pt x="7299" y="6017"/>
                  <a:pt x="7150" y="5709"/>
                  <a:pt x="7001" y="5554"/>
                </a:cubicBezTo>
                <a:cubicBezTo>
                  <a:pt x="6852" y="5400"/>
                  <a:pt x="6703" y="5091"/>
                  <a:pt x="6480" y="4937"/>
                </a:cubicBezTo>
                <a:lnTo>
                  <a:pt x="6480" y="4937"/>
                </a:lnTo>
                <a:cubicBezTo>
                  <a:pt x="6331" y="4783"/>
                  <a:pt x="6108" y="4629"/>
                  <a:pt x="5884" y="4629"/>
                </a:cubicBezTo>
                <a:cubicBezTo>
                  <a:pt x="5661" y="4474"/>
                  <a:pt x="5512" y="4474"/>
                  <a:pt x="5288" y="4474"/>
                </a:cubicBezTo>
                <a:cubicBezTo>
                  <a:pt x="5065" y="4474"/>
                  <a:pt x="4916" y="4474"/>
                  <a:pt x="4692" y="4629"/>
                </a:cubicBezTo>
                <a:cubicBezTo>
                  <a:pt x="4469" y="4783"/>
                  <a:pt x="4320" y="4783"/>
                  <a:pt x="4097" y="4937"/>
                </a:cubicBezTo>
                <a:lnTo>
                  <a:pt x="4097" y="4937"/>
                </a:lnTo>
                <a:cubicBezTo>
                  <a:pt x="3873" y="5091"/>
                  <a:pt x="3724" y="5246"/>
                  <a:pt x="3575" y="5554"/>
                </a:cubicBezTo>
                <a:cubicBezTo>
                  <a:pt x="3426" y="5709"/>
                  <a:pt x="3277" y="6017"/>
                  <a:pt x="3128" y="6326"/>
                </a:cubicBezTo>
                <a:cubicBezTo>
                  <a:pt x="2979" y="6634"/>
                  <a:pt x="2830" y="6943"/>
                  <a:pt x="2756" y="7251"/>
                </a:cubicBezTo>
                <a:cubicBezTo>
                  <a:pt x="2681" y="7560"/>
                  <a:pt x="2532" y="8023"/>
                  <a:pt x="2458" y="8331"/>
                </a:cubicBezTo>
                <a:lnTo>
                  <a:pt x="2458" y="8331"/>
                </a:lnTo>
                <a:cubicBezTo>
                  <a:pt x="2383" y="8640"/>
                  <a:pt x="2309" y="9103"/>
                  <a:pt x="2309" y="9566"/>
                </a:cubicBezTo>
                <a:cubicBezTo>
                  <a:pt x="2309" y="10029"/>
                  <a:pt x="2234" y="10337"/>
                  <a:pt x="2234" y="10800"/>
                </a:cubicBezTo>
                <a:cubicBezTo>
                  <a:pt x="2234" y="11263"/>
                  <a:pt x="2234" y="11726"/>
                  <a:pt x="2309" y="12034"/>
                </a:cubicBezTo>
                <a:cubicBezTo>
                  <a:pt x="2383" y="12497"/>
                  <a:pt x="2383" y="12806"/>
                  <a:pt x="2458" y="13269"/>
                </a:cubicBezTo>
                <a:lnTo>
                  <a:pt x="2458" y="13269"/>
                </a:lnTo>
                <a:cubicBezTo>
                  <a:pt x="2532" y="13731"/>
                  <a:pt x="2607" y="14040"/>
                  <a:pt x="2756" y="14349"/>
                </a:cubicBezTo>
                <a:cubicBezTo>
                  <a:pt x="2830" y="14657"/>
                  <a:pt x="2979" y="14966"/>
                  <a:pt x="3128" y="15274"/>
                </a:cubicBezTo>
                <a:cubicBezTo>
                  <a:pt x="3277" y="15583"/>
                  <a:pt x="3426" y="15891"/>
                  <a:pt x="3575" y="16046"/>
                </a:cubicBezTo>
                <a:cubicBezTo>
                  <a:pt x="3724" y="16200"/>
                  <a:pt x="3948" y="16509"/>
                  <a:pt x="4097" y="16663"/>
                </a:cubicBezTo>
                <a:cubicBezTo>
                  <a:pt x="4246" y="16817"/>
                  <a:pt x="4469" y="16971"/>
                  <a:pt x="4692" y="16971"/>
                </a:cubicBezTo>
                <a:cubicBezTo>
                  <a:pt x="4916" y="16971"/>
                  <a:pt x="5065" y="17126"/>
                  <a:pt x="5288" y="17126"/>
                </a:cubicBezTo>
                <a:cubicBezTo>
                  <a:pt x="5512" y="17126"/>
                  <a:pt x="5735" y="17126"/>
                  <a:pt x="5884" y="16971"/>
                </a:cubicBezTo>
                <a:cubicBezTo>
                  <a:pt x="6108" y="16817"/>
                  <a:pt x="6257" y="16817"/>
                  <a:pt x="6480" y="16663"/>
                </a:cubicBezTo>
                <a:cubicBezTo>
                  <a:pt x="6703" y="16509"/>
                  <a:pt x="6852" y="16354"/>
                  <a:pt x="7001" y="16046"/>
                </a:cubicBezTo>
                <a:cubicBezTo>
                  <a:pt x="7150" y="15737"/>
                  <a:pt x="7299" y="15583"/>
                  <a:pt x="7448" y="15274"/>
                </a:cubicBezTo>
                <a:cubicBezTo>
                  <a:pt x="7597" y="14966"/>
                  <a:pt x="7746" y="14657"/>
                  <a:pt x="7821" y="14349"/>
                </a:cubicBezTo>
                <a:cubicBezTo>
                  <a:pt x="7895" y="14040"/>
                  <a:pt x="8044" y="13731"/>
                  <a:pt x="8119" y="13269"/>
                </a:cubicBezTo>
                <a:cubicBezTo>
                  <a:pt x="8193" y="12960"/>
                  <a:pt x="8268" y="12497"/>
                  <a:pt x="8268" y="12034"/>
                </a:cubicBezTo>
                <a:cubicBezTo>
                  <a:pt x="8342" y="11571"/>
                  <a:pt x="8342" y="11263"/>
                  <a:pt x="8342" y="10800"/>
                </a:cubicBezTo>
                <a:cubicBezTo>
                  <a:pt x="8342" y="10337"/>
                  <a:pt x="8342" y="10029"/>
                  <a:pt x="8268" y="9566"/>
                </a:cubicBezTo>
                <a:cubicBezTo>
                  <a:pt x="8193" y="9103"/>
                  <a:pt x="8193" y="8794"/>
                  <a:pt x="8119" y="8331"/>
                </a:cubicBezTo>
                <a:cubicBezTo>
                  <a:pt x="8044" y="8023"/>
                  <a:pt x="7970" y="7560"/>
                  <a:pt x="7821" y="7251"/>
                </a:cubicBezTo>
                <a:cubicBezTo>
                  <a:pt x="7746" y="6943"/>
                  <a:pt x="7597" y="6634"/>
                  <a:pt x="7448" y="6326"/>
                </a:cubicBezTo>
                <a:lnTo>
                  <a:pt x="7448" y="6326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3" name="Figura"/>
          <p:cNvSpPr/>
          <p:nvPr/>
        </p:nvSpPr>
        <p:spPr>
          <a:xfrm>
            <a:off x="10718551" y="6255937"/>
            <a:ext cx="367430" cy="3137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080" extrusionOk="0">
                <a:moveTo>
                  <a:pt x="5625" y="6080"/>
                </a:moveTo>
                <a:cubicBezTo>
                  <a:pt x="4650" y="6509"/>
                  <a:pt x="5100" y="8223"/>
                  <a:pt x="6075" y="7880"/>
                </a:cubicBezTo>
                <a:cubicBezTo>
                  <a:pt x="7200" y="7451"/>
                  <a:pt x="7575" y="6080"/>
                  <a:pt x="7350" y="4794"/>
                </a:cubicBezTo>
                <a:cubicBezTo>
                  <a:pt x="7200" y="4194"/>
                  <a:pt x="6975" y="3680"/>
                  <a:pt x="6675" y="3166"/>
                </a:cubicBezTo>
                <a:lnTo>
                  <a:pt x="4950" y="3166"/>
                </a:lnTo>
                <a:lnTo>
                  <a:pt x="4950" y="3166"/>
                </a:lnTo>
                <a:cubicBezTo>
                  <a:pt x="5025" y="3594"/>
                  <a:pt x="6375" y="5823"/>
                  <a:pt x="5625" y="6080"/>
                </a:cubicBezTo>
                <a:lnTo>
                  <a:pt x="5625" y="6080"/>
                </a:lnTo>
                <a:close/>
                <a:moveTo>
                  <a:pt x="6375" y="2566"/>
                </a:moveTo>
                <a:cubicBezTo>
                  <a:pt x="6300" y="2223"/>
                  <a:pt x="6225" y="1880"/>
                  <a:pt x="6525" y="1709"/>
                </a:cubicBezTo>
                <a:cubicBezTo>
                  <a:pt x="7425" y="1109"/>
                  <a:pt x="6600" y="-520"/>
                  <a:pt x="5700" y="166"/>
                </a:cubicBezTo>
                <a:cubicBezTo>
                  <a:pt x="4950" y="680"/>
                  <a:pt x="4650" y="1623"/>
                  <a:pt x="4800" y="2566"/>
                </a:cubicBezTo>
                <a:lnTo>
                  <a:pt x="6375" y="2566"/>
                </a:lnTo>
                <a:close/>
                <a:moveTo>
                  <a:pt x="9975" y="6080"/>
                </a:moveTo>
                <a:cubicBezTo>
                  <a:pt x="9000" y="6509"/>
                  <a:pt x="9450" y="8223"/>
                  <a:pt x="10350" y="7880"/>
                </a:cubicBezTo>
                <a:cubicBezTo>
                  <a:pt x="11475" y="7451"/>
                  <a:pt x="11850" y="6080"/>
                  <a:pt x="11625" y="4794"/>
                </a:cubicBezTo>
                <a:cubicBezTo>
                  <a:pt x="11475" y="4194"/>
                  <a:pt x="11175" y="3680"/>
                  <a:pt x="10950" y="3166"/>
                </a:cubicBezTo>
                <a:lnTo>
                  <a:pt x="9225" y="3166"/>
                </a:lnTo>
                <a:lnTo>
                  <a:pt x="9225" y="3166"/>
                </a:lnTo>
                <a:cubicBezTo>
                  <a:pt x="9375" y="3594"/>
                  <a:pt x="10725" y="5823"/>
                  <a:pt x="9975" y="6080"/>
                </a:cubicBezTo>
                <a:lnTo>
                  <a:pt x="9975" y="6080"/>
                </a:lnTo>
                <a:close/>
                <a:moveTo>
                  <a:pt x="10725" y="2566"/>
                </a:moveTo>
                <a:cubicBezTo>
                  <a:pt x="10650" y="2223"/>
                  <a:pt x="10575" y="1880"/>
                  <a:pt x="10875" y="1709"/>
                </a:cubicBezTo>
                <a:cubicBezTo>
                  <a:pt x="11775" y="1109"/>
                  <a:pt x="10950" y="-520"/>
                  <a:pt x="10050" y="166"/>
                </a:cubicBezTo>
                <a:cubicBezTo>
                  <a:pt x="9300" y="680"/>
                  <a:pt x="9000" y="1623"/>
                  <a:pt x="9075" y="2566"/>
                </a:cubicBezTo>
                <a:lnTo>
                  <a:pt x="10725" y="2566"/>
                </a:lnTo>
                <a:close/>
                <a:moveTo>
                  <a:pt x="9000" y="21080"/>
                </a:moveTo>
                <a:cubicBezTo>
                  <a:pt x="11925" y="21080"/>
                  <a:pt x="14475" y="19537"/>
                  <a:pt x="16125" y="17137"/>
                </a:cubicBezTo>
                <a:cubicBezTo>
                  <a:pt x="16650" y="17394"/>
                  <a:pt x="17175" y="17566"/>
                  <a:pt x="17775" y="17566"/>
                </a:cubicBezTo>
                <a:cubicBezTo>
                  <a:pt x="19875" y="17566"/>
                  <a:pt x="21600" y="15594"/>
                  <a:pt x="21600" y="13194"/>
                </a:cubicBezTo>
                <a:cubicBezTo>
                  <a:pt x="21600" y="12509"/>
                  <a:pt x="21450" y="11823"/>
                  <a:pt x="21225" y="11223"/>
                </a:cubicBezTo>
                <a:cubicBezTo>
                  <a:pt x="20925" y="11480"/>
                  <a:pt x="20325" y="11566"/>
                  <a:pt x="19500" y="11651"/>
                </a:cubicBezTo>
                <a:cubicBezTo>
                  <a:pt x="19800" y="12080"/>
                  <a:pt x="19950" y="12594"/>
                  <a:pt x="19950" y="13194"/>
                </a:cubicBezTo>
                <a:cubicBezTo>
                  <a:pt x="19950" y="14566"/>
                  <a:pt x="18975" y="15680"/>
                  <a:pt x="17775" y="15680"/>
                </a:cubicBezTo>
                <a:cubicBezTo>
                  <a:pt x="17550" y="15680"/>
                  <a:pt x="17325" y="15594"/>
                  <a:pt x="17100" y="15509"/>
                </a:cubicBezTo>
                <a:cubicBezTo>
                  <a:pt x="17625" y="14309"/>
                  <a:pt x="18000" y="13023"/>
                  <a:pt x="18075" y="11737"/>
                </a:cubicBezTo>
                <a:cubicBezTo>
                  <a:pt x="18075" y="11737"/>
                  <a:pt x="18000" y="11737"/>
                  <a:pt x="18000" y="11737"/>
                </a:cubicBezTo>
                <a:lnTo>
                  <a:pt x="2025" y="11737"/>
                </a:lnTo>
                <a:cubicBezTo>
                  <a:pt x="1275" y="11737"/>
                  <a:pt x="600" y="11737"/>
                  <a:pt x="75" y="11651"/>
                </a:cubicBezTo>
                <a:cubicBezTo>
                  <a:pt x="375" y="16966"/>
                  <a:pt x="4275" y="21080"/>
                  <a:pt x="9000" y="21080"/>
                </a:cubicBezTo>
                <a:lnTo>
                  <a:pt x="9000" y="21080"/>
                </a:lnTo>
                <a:close/>
                <a:moveTo>
                  <a:pt x="20550" y="10194"/>
                </a:moveTo>
                <a:cubicBezTo>
                  <a:pt x="19875" y="9423"/>
                  <a:pt x="18975" y="8909"/>
                  <a:pt x="17925" y="8823"/>
                </a:cubicBezTo>
                <a:lnTo>
                  <a:pt x="17925" y="8823"/>
                </a:lnTo>
                <a:lnTo>
                  <a:pt x="150" y="8823"/>
                </a:lnTo>
                <a:cubicBezTo>
                  <a:pt x="75" y="9251"/>
                  <a:pt x="75" y="9594"/>
                  <a:pt x="0" y="10023"/>
                </a:cubicBezTo>
                <a:cubicBezTo>
                  <a:pt x="525" y="9937"/>
                  <a:pt x="1200" y="9851"/>
                  <a:pt x="1950" y="9851"/>
                </a:cubicBezTo>
                <a:lnTo>
                  <a:pt x="17925" y="9851"/>
                </a:lnTo>
                <a:cubicBezTo>
                  <a:pt x="18975" y="9766"/>
                  <a:pt x="19950" y="9937"/>
                  <a:pt x="20550" y="10194"/>
                </a:cubicBezTo>
                <a:lnTo>
                  <a:pt x="20550" y="10194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4" name="Figura"/>
          <p:cNvSpPr/>
          <p:nvPr/>
        </p:nvSpPr>
        <p:spPr>
          <a:xfrm>
            <a:off x="10718551" y="7059690"/>
            <a:ext cx="367430" cy="2794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839" extrusionOk="0">
                <a:moveTo>
                  <a:pt x="6450" y="12561"/>
                </a:moveTo>
                <a:lnTo>
                  <a:pt x="6450" y="13036"/>
                </a:lnTo>
                <a:cubicBezTo>
                  <a:pt x="7875" y="14083"/>
                  <a:pt x="8550" y="13512"/>
                  <a:pt x="8550" y="15891"/>
                </a:cubicBezTo>
                <a:lnTo>
                  <a:pt x="5700" y="15891"/>
                </a:lnTo>
                <a:lnTo>
                  <a:pt x="5700" y="15891"/>
                </a:lnTo>
                <a:lnTo>
                  <a:pt x="2850" y="15891"/>
                </a:lnTo>
                <a:cubicBezTo>
                  <a:pt x="2850" y="13512"/>
                  <a:pt x="3600" y="14083"/>
                  <a:pt x="4950" y="13036"/>
                </a:cubicBezTo>
                <a:lnTo>
                  <a:pt x="4950" y="12656"/>
                </a:lnTo>
                <a:cubicBezTo>
                  <a:pt x="4725" y="12465"/>
                  <a:pt x="4650" y="12085"/>
                  <a:pt x="4575" y="11609"/>
                </a:cubicBezTo>
                <a:lnTo>
                  <a:pt x="4575" y="11609"/>
                </a:lnTo>
                <a:cubicBezTo>
                  <a:pt x="4575" y="11609"/>
                  <a:pt x="4500" y="11514"/>
                  <a:pt x="4500" y="11419"/>
                </a:cubicBezTo>
                <a:cubicBezTo>
                  <a:pt x="4500" y="11419"/>
                  <a:pt x="4500" y="11419"/>
                  <a:pt x="4500" y="11419"/>
                </a:cubicBezTo>
                <a:cubicBezTo>
                  <a:pt x="4500" y="11419"/>
                  <a:pt x="4425" y="11324"/>
                  <a:pt x="4425" y="11228"/>
                </a:cubicBezTo>
                <a:cubicBezTo>
                  <a:pt x="4425" y="11133"/>
                  <a:pt x="4275" y="10848"/>
                  <a:pt x="4350" y="10753"/>
                </a:cubicBezTo>
                <a:cubicBezTo>
                  <a:pt x="4425" y="10658"/>
                  <a:pt x="4500" y="10753"/>
                  <a:pt x="4500" y="10753"/>
                </a:cubicBezTo>
                <a:cubicBezTo>
                  <a:pt x="4425" y="10087"/>
                  <a:pt x="4275" y="9230"/>
                  <a:pt x="5025" y="8945"/>
                </a:cubicBezTo>
                <a:cubicBezTo>
                  <a:pt x="5025" y="8374"/>
                  <a:pt x="6750" y="8659"/>
                  <a:pt x="6975" y="9516"/>
                </a:cubicBezTo>
                <a:cubicBezTo>
                  <a:pt x="7050" y="9896"/>
                  <a:pt x="6975" y="10753"/>
                  <a:pt x="6975" y="10753"/>
                </a:cubicBezTo>
                <a:cubicBezTo>
                  <a:pt x="6975" y="10658"/>
                  <a:pt x="7050" y="10658"/>
                  <a:pt x="7050" y="10753"/>
                </a:cubicBezTo>
                <a:cubicBezTo>
                  <a:pt x="7125" y="10848"/>
                  <a:pt x="7050" y="11228"/>
                  <a:pt x="6975" y="11324"/>
                </a:cubicBezTo>
                <a:cubicBezTo>
                  <a:pt x="6975" y="11419"/>
                  <a:pt x="6900" y="11514"/>
                  <a:pt x="6900" y="11514"/>
                </a:cubicBezTo>
                <a:lnTo>
                  <a:pt x="6900" y="11514"/>
                </a:lnTo>
                <a:cubicBezTo>
                  <a:pt x="6900" y="11609"/>
                  <a:pt x="6900" y="11704"/>
                  <a:pt x="6825" y="11704"/>
                </a:cubicBezTo>
                <a:cubicBezTo>
                  <a:pt x="6750" y="11990"/>
                  <a:pt x="6675" y="12370"/>
                  <a:pt x="6450" y="12561"/>
                </a:cubicBezTo>
                <a:lnTo>
                  <a:pt x="6450" y="12561"/>
                </a:lnTo>
                <a:close/>
                <a:moveTo>
                  <a:pt x="11400" y="8850"/>
                </a:moveTo>
                <a:lnTo>
                  <a:pt x="17400" y="8850"/>
                </a:lnTo>
                <a:cubicBezTo>
                  <a:pt x="17550" y="8850"/>
                  <a:pt x="17625" y="8945"/>
                  <a:pt x="17625" y="9135"/>
                </a:cubicBezTo>
                <a:lnTo>
                  <a:pt x="17625" y="10658"/>
                </a:lnTo>
                <a:cubicBezTo>
                  <a:pt x="17625" y="10848"/>
                  <a:pt x="17550" y="10943"/>
                  <a:pt x="17400" y="10943"/>
                </a:cubicBezTo>
                <a:lnTo>
                  <a:pt x="11400" y="10943"/>
                </a:lnTo>
                <a:cubicBezTo>
                  <a:pt x="11250" y="10943"/>
                  <a:pt x="11175" y="10848"/>
                  <a:pt x="11175" y="10658"/>
                </a:cubicBezTo>
                <a:lnTo>
                  <a:pt x="11175" y="9135"/>
                </a:lnTo>
                <a:cubicBezTo>
                  <a:pt x="11175" y="8945"/>
                  <a:pt x="11250" y="8850"/>
                  <a:pt x="11400" y="8850"/>
                </a:cubicBezTo>
                <a:lnTo>
                  <a:pt x="11400" y="8850"/>
                </a:lnTo>
                <a:close/>
                <a:moveTo>
                  <a:pt x="11400" y="12085"/>
                </a:moveTo>
                <a:lnTo>
                  <a:pt x="17400" y="12085"/>
                </a:lnTo>
                <a:cubicBezTo>
                  <a:pt x="17550" y="12085"/>
                  <a:pt x="17625" y="12180"/>
                  <a:pt x="17625" y="12370"/>
                </a:cubicBezTo>
                <a:lnTo>
                  <a:pt x="17625" y="13893"/>
                </a:lnTo>
                <a:cubicBezTo>
                  <a:pt x="17625" y="14083"/>
                  <a:pt x="17550" y="14178"/>
                  <a:pt x="17400" y="14178"/>
                </a:cubicBezTo>
                <a:lnTo>
                  <a:pt x="11400" y="14178"/>
                </a:lnTo>
                <a:cubicBezTo>
                  <a:pt x="11250" y="14178"/>
                  <a:pt x="11175" y="14083"/>
                  <a:pt x="11175" y="13893"/>
                </a:cubicBezTo>
                <a:lnTo>
                  <a:pt x="11175" y="12370"/>
                </a:lnTo>
                <a:cubicBezTo>
                  <a:pt x="11175" y="12275"/>
                  <a:pt x="11250" y="12085"/>
                  <a:pt x="11400" y="12085"/>
                </a:cubicBezTo>
                <a:lnTo>
                  <a:pt x="11400" y="12085"/>
                </a:lnTo>
                <a:close/>
                <a:moveTo>
                  <a:pt x="19575" y="3235"/>
                </a:moveTo>
                <a:lnTo>
                  <a:pt x="14700" y="3235"/>
                </a:lnTo>
                <a:lnTo>
                  <a:pt x="14700" y="3140"/>
                </a:lnTo>
                <a:cubicBezTo>
                  <a:pt x="14700" y="2189"/>
                  <a:pt x="14100" y="1523"/>
                  <a:pt x="13425" y="1523"/>
                </a:cubicBezTo>
                <a:lnTo>
                  <a:pt x="12525" y="1523"/>
                </a:lnTo>
                <a:cubicBezTo>
                  <a:pt x="12525" y="666"/>
                  <a:pt x="11925" y="0"/>
                  <a:pt x="11250" y="0"/>
                </a:cubicBezTo>
                <a:lnTo>
                  <a:pt x="10350" y="0"/>
                </a:lnTo>
                <a:cubicBezTo>
                  <a:pt x="9675" y="0"/>
                  <a:pt x="9075" y="666"/>
                  <a:pt x="9075" y="1523"/>
                </a:cubicBezTo>
                <a:lnTo>
                  <a:pt x="8175" y="1523"/>
                </a:lnTo>
                <a:cubicBezTo>
                  <a:pt x="7500" y="1523"/>
                  <a:pt x="6900" y="2284"/>
                  <a:pt x="6900" y="3140"/>
                </a:cubicBezTo>
                <a:lnTo>
                  <a:pt x="6900" y="3235"/>
                </a:lnTo>
                <a:lnTo>
                  <a:pt x="2025" y="3235"/>
                </a:lnTo>
                <a:cubicBezTo>
                  <a:pt x="900" y="3235"/>
                  <a:pt x="0" y="4377"/>
                  <a:pt x="0" y="5805"/>
                </a:cubicBezTo>
                <a:lnTo>
                  <a:pt x="0" y="18270"/>
                </a:lnTo>
                <a:cubicBezTo>
                  <a:pt x="0" y="19697"/>
                  <a:pt x="900" y="20839"/>
                  <a:pt x="2025" y="20839"/>
                </a:cubicBezTo>
                <a:lnTo>
                  <a:pt x="19575" y="20839"/>
                </a:lnTo>
                <a:cubicBezTo>
                  <a:pt x="20700" y="20839"/>
                  <a:pt x="21600" y="19697"/>
                  <a:pt x="21600" y="18270"/>
                </a:cubicBezTo>
                <a:lnTo>
                  <a:pt x="21600" y="5900"/>
                </a:lnTo>
                <a:cubicBezTo>
                  <a:pt x="21600" y="4472"/>
                  <a:pt x="20700" y="3235"/>
                  <a:pt x="19575" y="3235"/>
                </a:cubicBezTo>
                <a:lnTo>
                  <a:pt x="19575" y="3235"/>
                </a:lnTo>
                <a:close/>
                <a:moveTo>
                  <a:pt x="11550" y="2569"/>
                </a:moveTo>
                <a:cubicBezTo>
                  <a:pt x="11550" y="5900"/>
                  <a:pt x="11550" y="-761"/>
                  <a:pt x="11550" y="2569"/>
                </a:cubicBezTo>
                <a:lnTo>
                  <a:pt x="11550" y="2569"/>
                </a:lnTo>
                <a:close/>
                <a:moveTo>
                  <a:pt x="20025" y="18365"/>
                </a:moveTo>
                <a:cubicBezTo>
                  <a:pt x="20025" y="18746"/>
                  <a:pt x="19800" y="19031"/>
                  <a:pt x="19500" y="19031"/>
                </a:cubicBezTo>
                <a:lnTo>
                  <a:pt x="1950" y="19031"/>
                </a:lnTo>
                <a:cubicBezTo>
                  <a:pt x="1650" y="19031"/>
                  <a:pt x="1425" y="18746"/>
                  <a:pt x="1425" y="18365"/>
                </a:cubicBezTo>
                <a:lnTo>
                  <a:pt x="1425" y="5900"/>
                </a:lnTo>
                <a:cubicBezTo>
                  <a:pt x="1425" y="5519"/>
                  <a:pt x="1650" y="5234"/>
                  <a:pt x="1950" y="5234"/>
                </a:cubicBezTo>
                <a:lnTo>
                  <a:pt x="6825" y="5234"/>
                </a:lnTo>
                <a:lnTo>
                  <a:pt x="6825" y="5234"/>
                </a:lnTo>
                <a:cubicBezTo>
                  <a:pt x="6825" y="6090"/>
                  <a:pt x="7425" y="6851"/>
                  <a:pt x="8100" y="6851"/>
                </a:cubicBezTo>
                <a:lnTo>
                  <a:pt x="13275" y="6851"/>
                </a:lnTo>
                <a:cubicBezTo>
                  <a:pt x="13950" y="6851"/>
                  <a:pt x="14550" y="6090"/>
                  <a:pt x="14550" y="5234"/>
                </a:cubicBezTo>
                <a:lnTo>
                  <a:pt x="14550" y="5234"/>
                </a:lnTo>
                <a:lnTo>
                  <a:pt x="19425" y="5234"/>
                </a:lnTo>
                <a:cubicBezTo>
                  <a:pt x="19725" y="5234"/>
                  <a:pt x="19950" y="5519"/>
                  <a:pt x="19950" y="5900"/>
                </a:cubicBezTo>
                <a:lnTo>
                  <a:pt x="19950" y="18365"/>
                </a:lnTo>
                <a:lnTo>
                  <a:pt x="20025" y="1836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5" name="Figura"/>
          <p:cNvSpPr/>
          <p:nvPr/>
        </p:nvSpPr>
        <p:spPr>
          <a:xfrm>
            <a:off x="9927555" y="7046934"/>
            <a:ext cx="367430" cy="367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725" y="4125"/>
                </a:moveTo>
                <a:lnTo>
                  <a:pt x="6075" y="4125"/>
                </a:lnTo>
                <a:cubicBezTo>
                  <a:pt x="6450" y="4125"/>
                  <a:pt x="6750" y="3825"/>
                  <a:pt x="6750" y="3450"/>
                </a:cubicBezTo>
                <a:lnTo>
                  <a:pt x="6750" y="675"/>
                </a:lnTo>
                <a:cubicBezTo>
                  <a:pt x="6750" y="300"/>
                  <a:pt x="6450" y="0"/>
                  <a:pt x="6075" y="0"/>
                </a:cubicBezTo>
                <a:lnTo>
                  <a:pt x="4725" y="0"/>
                </a:lnTo>
                <a:cubicBezTo>
                  <a:pt x="4350" y="0"/>
                  <a:pt x="4050" y="300"/>
                  <a:pt x="4050" y="675"/>
                </a:cubicBezTo>
                <a:lnTo>
                  <a:pt x="4050" y="3375"/>
                </a:lnTo>
                <a:cubicBezTo>
                  <a:pt x="4050" y="3825"/>
                  <a:pt x="4350" y="4125"/>
                  <a:pt x="4725" y="4125"/>
                </a:cubicBezTo>
                <a:lnTo>
                  <a:pt x="4725" y="4125"/>
                </a:lnTo>
                <a:close/>
                <a:moveTo>
                  <a:pt x="3825" y="16875"/>
                </a:moveTo>
                <a:lnTo>
                  <a:pt x="17475" y="16875"/>
                </a:lnTo>
                <a:cubicBezTo>
                  <a:pt x="17625" y="16875"/>
                  <a:pt x="17775" y="16950"/>
                  <a:pt x="17850" y="17025"/>
                </a:cubicBezTo>
                <a:lnTo>
                  <a:pt x="17850" y="17025"/>
                </a:lnTo>
                <a:cubicBezTo>
                  <a:pt x="17925" y="17100"/>
                  <a:pt x="18000" y="17250"/>
                  <a:pt x="18000" y="17400"/>
                </a:cubicBezTo>
                <a:lnTo>
                  <a:pt x="18000" y="18075"/>
                </a:lnTo>
                <a:cubicBezTo>
                  <a:pt x="18000" y="18225"/>
                  <a:pt x="17925" y="18375"/>
                  <a:pt x="17850" y="18450"/>
                </a:cubicBezTo>
                <a:lnTo>
                  <a:pt x="17850" y="18450"/>
                </a:lnTo>
                <a:cubicBezTo>
                  <a:pt x="17775" y="18525"/>
                  <a:pt x="17625" y="18600"/>
                  <a:pt x="17475" y="18600"/>
                </a:cubicBezTo>
                <a:lnTo>
                  <a:pt x="3825" y="18600"/>
                </a:lnTo>
                <a:cubicBezTo>
                  <a:pt x="3675" y="18600"/>
                  <a:pt x="3525" y="18525"/>
                  <a:pt x="3450" y="18450"/>
                </a:cubicBezTo>
                <a:lnTo>
                  <a:pt x="3450" y="18450"/>
                </a:lnTo>
                <a:cubicBezTo>
                  <a:pt x="3375" y="18375"/>
                  <a:pt x="3300" y="18225"/>
                  <a:pt x="3300" y="18075"/>
                </a:cubicBezTo>
                <a:lnTo>
                  <a:pt x="3300" y="17400"/>
                </a:lnTo>
                <a:cubicBezTo>
                  <a:pt x="3300" y="17250"/>
                  <a:pt x="3375" y="17100"/>
                  <a:pt x="3450" y="17025"/>
                </a:cubicBezTo>
                <a:lnTo>
                  <a:pt x="3450" y="17025"/>
                </a:lnTo>
                <a:cubicBezTo>
                  <a:pt x="3525" y="16950"/>
                  <a:pt x="3675" y="16875"/>
                  <a:pt x="3825" y="16875"/>
                </a:cubicBezTo>
                <a:lnTo>
                  <a:pt x="3825" y="16875"/>
                </a:lnTo>
                <a:close/>
                <a:moveTo>
                  <a:pt x="3825" y="14250"/>
                </a:moveTo>
                <a:lnTo>
                  <a:pt x="17475" y="14250"/>
                </a:lnTo>
                <a:cubicBezTo>
                  <a:pt x="17625" y="14250"/>
                  <a:pt x="17775" y="14325"/>
                  <a:pt x="17850" y="14400"/>
                </a:cubicBezTo>
                <a:lnTo>
                  <a:pt x="17850" y="14400"/>
                </a:lnTo>
                <a:cubicBezTo>
                  <a:pt x="17925" y="14475"/>
                  <a:pt x="18000" y="14625"/>
                  <a:pt x="18000" y="14775"/>
                </a:cubicBezTo>
                <a:lnTo>
                  <a:pt x="18000" y="15450"/>
                </a:lnTo>
                <a:cubicBezTo>
                  <a:pt x="18000" y="15600"/>
                  <a:pt x="17925" y="15750"/>
                  <a:pt x="17850" y="15825"/>
                </a:cubicBezTo>
                <a:lnTo>
                  <a:pt x="17850" y="15825"/>
                </a:lnTo>
                <a:cubicBezTo>
                  <a:pt x="17775" y="15900"/>
                  <a:pt x="17625" y="15975"/>
                  <a:pt x="17475" y="15975"/>
                </a:cubicBezTo>
                <a:lnTo>
                  <a:pt x="3825" y="15975"/>
                </a:lnTo>
                <a:cubicBezTo>
                  <a:pt x="3675" y="15975"/>
                  <a:pt x="3525" y="15900"/>
                  <a:pt x="3450" y="15825"/>
                </a:cubicBezTo>
                <a:lnTo>
                  <a:pt x="3450" y="15825"/>
                </a:lnTo>
                <a:cubicBezTo>
                  <a:pt x="3375" y="15750"/>
                  <a:pt x="3300" y="15600"/>
                  <a:pt x="3300" y="15450"/>
                </a:cubicBezTo>
                <a:lnTo>
                  <a:pt x="3300" y="14775"/>
                </a:lnTo>
                <a:cubicBezTo>
                  <a:pt x="3300" y="14625"/>
                  <a:pt x="3375" y="14475"/>
                  <a:pt x="3450" y="14400"/>
                </a:cubicBezTo>
                <a:lnTo>
                  <a:pt x="3450" y="14400"/>
                </a:lnTo>
                <a:cubicBezTo>
                  <a:pt x="3525" y="14325"/>
                  <a:pt x="3675" y="14250"/>
                  <a:pt x="3825" y="14250"/>
                </a:cubicBezTo>
                <a:lnTo>
                  <a:pt x="3825" y="14250"/>
                </a:lnTo>
                <a:close/>
                <a:moveTo>
                  <a:pt x="3825" y="11625"/>
                </a:moveTo>
                <a:lnTo>
                  <a:pt x="17475" y="11625"/>
                </a:lnTo>
                <a:cubicBezTo>
                  <a:pt x="17625" y="11625"/>
                  <a:pt x="17775" y="11700"/>
                  <a:pt x="17850" y="11775"/>
                </a:cubicBezTo>
                <a:lnTo>
                  <a:pt x="17850" y="11775"/>
                </a:lnTo>
                <a:cubicBezTo>
                  <a:pt x="17925" y="11850"/>
                  <a:pt x="18000" y="12000"/>
                  <a:pt x="18000" y="12150"/>
                </a:cubicBezTo>
                <a:lnTo>
                  <a:pt x="18000" y="12825"/>
                </a:lnTo>
                <a:cubicBezTo>
                  <a:pt x="18000" y="12975"/>
                  <a:pt x="17925" y="13125"/>
                  <a:pt x="17850" y="13200"/>
                </a:cubicBezTo>
                <a:lnTo>
                  <a:pt x="17850" y="13200"/>
                </a:lnTo>
                <a:cubicBezTo>
                  <a:pt x="17775" y="13275"/>
                  <a:pt x="17625" y="13350"/>
                  <a:pt x="17475" y="13350"/>
                </a:cubicBezTo>
                <a:lnTo>
                  <a:pt x="3825" y="13350"/>
                </a:lnTo>
                <a:cubicBezTo>
                  <a:pt x="3675" y="13350"/>
                  <a:pt x="3525" y="13275"/>
                  <a:pt x="3450" y="13200"/>
                </a:cubicBezTo>
                <a:lnTo>
                  <a:pt x="3450" y="13200"/>
                </a:lnTo>
                <a:cubicBezTo>
                  <a:pt x="3375" y="13125"/>
                  <a:pt x="3300" y="12975"/>
                  <a:pt x="3300" y="12825"/>
                </a:cubicBezTo>
                <a:lnTo>
                  <a:pt x="3300" y="12150"/>
                </a:lnTo>
                <a:cubicBezTo>
                  <a:pt x="3300" y="12000"/>
                  <a:pt x="3375" y="11850"/>
                  <a:pt x="3450" y="11775"/>
                </a:cubicBezTo>
                <a:lnTo>
                  <a:pt x="3450" y="11775"/>
                </a:lnTo>
                <a:cubicBezTo>
                  <a:pt x="3525" y="11700"/>
                  <a:pt x="3675" y="11625"/>
                  <a:pt x="3825" y="11625"/>
                </a:cubicBezTo>
                <a:lnTo>
                  <a:pt x="3825" y="11625"/>
                </a:lnTo>
                <a:close/>
                <a:moveTo>
                  <a:pt x="3825" y="9000"/>
                </a:moveTo>
                <a:lnTo>
                  <a:pt x="17475" y="9000"/>
                </a:lnTo>
                <a:cubicBezTo>
                  <a:pt x="17625" y="9000"/>
                  <a:pt x="17775" y="9075"/>
                  <a:pt x="17850" y="9150"/>
                </a:cubicBezTo>
                <a:lnTo>
                  <a:pt x="17850" y="9150"/>
                </a:lnTo>
                <a:cubicBezTo>
                  <a:pt x="17925" y="9225"/>
                  <a:pt x="18000" y="9375"/>
                  <a:pt x="18000" y="9525"/>
                </a:cubicBezTo>
                <a:lnTo>
                  <a:pt x="18000" y="10200"/>
                </a:lnTo>
                <a:cubicBezTo>
                  <a:pt x="18000" y="10350"/>
                  <a:pt x="17925" y="10500"/>
                  <a:pt x="17850" y="10575"/>
                </a:cubicBezTo>
                <a:lnTo>
                  <a:pt x="17850" y="10575"/>
                </a:lnTo>
                <a:cubicBezTo>
                  <a:pt x="17775" y="10650"/>
                  <a:pt x="17625" y="10725"/>
                  <a:pt x="17475" y="10725"/>
                </a:cubicBezTo>
                <a:lnTo>
                  <a:pt x="3825" y="10725"/>
                </a:lnTo>
                <a:cubicBezTo>
                  <a:pt x="3675" y="10725"/>
                  <a:pt x="3525" y="10650"/>
                  <a:pt x="3450" y="10575"/>
                </a:cubicBezTo>
                <a:lnTo>
                  <a:pt x="3450" y="10575"/>
                </a:lnTo>
                <a:cubicBezTo>
                  <a:pt x="3375" y="10500"/>
                  <a:pt x="3300" y="10350"/>
                  <a:pt x="3300" y="10200"/>
                </a:cubicBezTo>
                <a:lnTo>
                  <a:pt x="3300" y="9525"/>
                </a:lnTo>
                <a:cubicBezTo>
                  <a:pt x="3300" y="9375"/>
                  <a:pt x="3375" y="9225"/>
                  <a:pt x="3450" y="9150"/>
                </a:cubicBezTo>
                <a:lnTo>
                  <a:pt x="3450" y="9150"/>
                </a:lnTo>
                <a:cubicBezTo>
                  <a:pt x="3525" y="9075"/>
                  <a:pt x="3675" y="9000"/>
                  <a:pt x="3825" y="9000"/>
                </a:cubicBezTo>
                <a:lnTo>
                  <a:pt x="3825" y="9000"/>
                </a:lnTo>
                <a:close/>
                <a:moveTo>
                  <a:pt x="21600" y="5400"/>
                </a:moveTo>
                <a:lnTo>
                  <a:pt x="21600" y="18900"/>
                </a:lnTo>
                <a:cubicBezTo>
                  <a:pt x="21600" y="20400"/>
                  <a:pt x="20400" y="21600"/>
                  <a:pt x="18900" y="21600"/>
                </a:cubicBezTo>
                <a:lnTo>
                  <a:pt x="2700" y="21600"/>
                </a:lnTo>
                <a:cubicBezTo>
                  <a:pt x="1200" y="21600"/>
                  <a:pt x="0" y="20400"/>
                  <a:pt x="0" y="18900"/>
                </a:cubicBezTo>
                <a:lnTo>
                  <a:pt x="0" y="5400"/>
                </a:lnTo>
                <a:cubicBezTo>
                  <a:pt x="0" y="3900"/>
                  <a:pt x="1200" y="2700"/>
                  <a:pt x="2700" y="2700"/>
                </a:cubicBezTo>
                <a:lnTo>
                  <a:pt x="3375" y="2700"/>
                </a:lnTo>
                <a:lnTo>
                  <a:pt x="3375" y="3375"/>
                </a:lnTo>
                <a:cubicBezTo>
                  <a:pt x="3375" y="4125"/>
                  <a:pt x="3975" y="4725"/>
                  <a:pt x="4725" y="4725"/>
                </a:cubicBezTo>
                <a:lnTo>
                  <a:pt x="6075" y="4725"/>
                </a:lnTo>
                <a:cubicBezTo>
                  <a:pt x="6825" y="4725"/>
                  <a:pt x="7425" y="4125"/>
                  <a:pt x="7425" y="3375"/>
                </a:cubicBezTo>
                <a:lnTo>
                  <a:pt x="7425" y="2700"/>
                </a:lnTo>
                <a:lnTo>
                  <a:pt x="14175" y="2700"/>
                </a:lnTo>
                <a:lnTo>
                  <a:pt x="14175" y="3375"/>
                </a:lnTo>
                <a:cubicBezTo>
                  <a:pt x="14175" y="4125"/>
                  <a:pt x="14775" y="4725"/>
                  <a:pt x="15525" y="4725"/>
                </a:cubicBezTo>
                <a:lnTo>
                  <a:pt x="16875" y="4725"/>
                </a:lnTo>
                <a:cubicBezTo>
                  <a:pt x="17625" y="4725"/>
                  <a:pt x="18225" y="4125"/>
                  <a:pt x="18225" y="3375"/>
                </a:cubicBezTo>
                <a:lnTo>
                  <a:pt x="18225" y="2700"/>
                </a:lnTo>
                <a:lnTo>
                  <a:pt x="18900" y="2700"/>
                </a:lnTo>
                <a:cubicBezTo>
                  <a:pt x="20400" y="2775"/>
                  <a:pt x="21600" y="3975"/>
                  <a:pt x="21600" y="5400"/>
                </a:cubicBezTo>
                <a:lnTo>
                  <a:pt x="21600" y="5400"/>
                </a:lnTo>
                <a:close/>
                <a:moveTo>
                  <a:pt x="20250" y="8175"/>
                </a:moveTo>
                <a:cubicBezTo>
                  <a:pt x="20250" y="5550"/>
                  <a:pt x="5100" y="6825"/>
                  <a:pt x="2700" y="6825"/>
                </a:cubicBezTo>
                <a:cubicBezTo>
                  <a:pt x="1950" y="6825"/>
                  <a:pt x="1350" y="7425"/>
                  <a:pt x="1350" y="8175"/>
                </a:cubicBezTo>
                <a:lnTo>
                  <a:pt x="1350" y="18975"/>
                </a:lnTo>
                <a:cubicBezTo>
                  <a:pt x="1350" y="19725"/>
                  <a:pt x="1950" y="20325"/>
                  <a:pt x="2700" y="20325"/>
                </a:cubicBezTo>
                <a:lnTo>
                  <a:pt x="18900" y="20325"/>
                </a:lnTo>
                <a:cubicBezTo>
                  <a:pt x="19650" y="20325"/>
                  <a:pt x="20250" y="19725"/>
                  <a:pt x="20250" y="18975"/>
                </a:cubicBezTo>
                <a:lnTo>
                  <a:pt x="20250" y="8175"/>
                </a:lnTo>
                <a:close/>
                <a:moveTo>
                  <a:pt x="15525" y="4125"/>
                </a:moveTo>
                <a:lnTo>
                  <a:pt x="16875" y="4125"/>
                </a:lnTo>
                <a:cubicBezTo>
                  <a:pt x="17250" y="4125"/>
                  <a:pt x="17550" y="3825"/>
                  <a:pt x="17550" y="3450"/>
                </a:cubicBezTo>
                <a:lnTo>
                  <a:pt x="17550" y="675"/>
                </a:lnTo>
                <a:cubicBezTo>
                  <a:pt x="17550" y="300"/>
                  <a:pt x="17250" y="0"/>
                  <a:pt x="16875" y="0"/>
                </a:cubicBezTo>
                <a:lnTo>
                  <a:pt x="15525" y="0"/>
                </a:lnTo>
                <a:cubicBezTo>
                  <a:pt x="15150" y="0"/>
                  <a:pt x="14850" y="300"/>
                  <a:pt x="14850" y="675"/>
                </a:cubicBezTo>
                <a:lnTo>
                  <a:pt x="14850" y="3375"/>
                </a:lnTo>
                <a:cubicBezTo>
                  <a:pt x="14850" y="3825"/>
                  <a:pt x="15150" y="4125"/>
                  <a:pt x="15525" y="4125"/>
                </a:cubicBezTo>
                <a:lnTo>
                  <a:pt x="15525" y="412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6" name="Figura"/>
          <p:cNvSpPr/>
          <p:nvPr/>
        </p:nvSpPr>
        <p:spPr>
          <a:xfrm>
            <a:off x="9238624" y="7021418"/>
            <a:ext cx="367430" cy="3010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92"/>
                </a:moveTo>
                <a:lnTo>
                  <a:pt x="4950" y="92"/>
                </a:lnTo>
                <a:lnTo>
                  <a:pt x="4950" y="21600"/>
                </a:lnTo>
                <a:lnTo>
                  <a:pt x="0" y="21600"/>
                </a:lnTo>
                <a:lnTo>
                  <a:pt x="0" y="92"/>
                </a:lnTo>
                <a:close/>
                <a:moveTo>
                  <a:pt x="11400" y="3753"/>
                </a:moveTo>
                <a:lnTo>
                  <a:pt x="14550" y="1831"/>
                </a:lnTo>
                <a:lnTo>
                  <a:pt x="21600" y="19037"/>
                </a:lnTo>
                <a:lnTo>
                  <a:pt x="17625" y="21508"/>
                </a:lnTo>
                <a:lnTo>
                  <a:pt x="11400" y="6407"/>
                </a:lnTo>
                <a:lnTo>
                  <a:pt x="11400" y="21508"/>
                </a:lnTo>
                <a:lnTo>
                  <a:pt x="6450" y="21508"/>
                </a:lnTo>
                <a:lnTo>
                  <a:pt x="6450" y="0"/>
                </a:lnTo>
                <a:lnTo>
                  <a:pt x="11400" y="0"/>
                </a:lnTo>
                <a:lnTo>
                  <a:pt x="11400" y="3753"/>
                </a:lnTo>
                <a:close/>
                <a:moveTo>
                  <a:pt x="12375" y="5308"/>
                </a:moveTo>
                <a:lnTo>
                  <a:pt x="14100" y="4302"/>
                </a:lnTo>
                <a:lnTo>
                  <a:pt x="15900" y="8695"/>
                </a:lnTo>
                <a:lnTo>
                  <a:pt x="14175" y="9702"/>
                </a:lnTo>
                <a:lnTo>
                  <a:pt x="12375" y="5308"/>
                </a:lnTo>
                <a:close/>
                <a:moveTo>
                  <a:pt x="14475" y="10800"/>
                </a:moveTo>
                <a:lnTo>
                  <a:pt x="16350" y="9610"/>
                </a:lnTo>
                <a:lnTo>
                  <a:pt x="17100" y="11441"/>
                </a:lnTo>
                <a:lnTo>
                  <a:pt x="15225" y="12631"/>
                </a:lnTo>
                <a:lnTo>
                  <a:pt x="14475" y="10800"/>
                </a:lnTo>
                <a:close/>
                <a:moveTo>
                  <a:pt x="18000" y="16383"/>
                </a:moveTo>
                <a:cubicBezTo>
                  <a:pt x="18375" y="16108"/>
                  <a:pt x="18975" y="16475"/>
                  <a:pt x="19200" y="17115"/>
                </a:cubicBezTo>
                <a:cubicBezTo>
                  <a:pt x="19500" y="17756"/>
                  <a:pt x="19350" y="18488"/>
                  <a:pt x="18975" y="18671"/>
                </a:cubicBezTo>
                <a:cubicBezTo>
                  <a:pt x="18525" y="18946"/>
                  <a:pt x="18000" y="18580"/>
                  <a:pt x="17775" y="17939"/>
                </a:cubicBezTo>
                <a:cubicBezTo>
                  <a:pt x="17400" y="17298"/>
                  <a:pt x="17550" y="16566"/>
                  <a:pt x="18000" y="16383"/>
                </a:cubicBezTo>
                <a:lnTo>
                  <a:pt x="18000" y="16383"/>
                </a:lnTo>
                <a:close/>
                <a:moveTo>
                  <a:pt x="1425" y="2197"/>
                </a:moveTo>
                <a:lnTo>
                  <a:pt x="3525" y="2197"/>
                </a:lnTo>
                <a:lnTo>
                  <a:pt x="3525" y="7597"/>
                </a:lnTo>
                <a:lnTo>
                  <a:pt x="1425" y="7597"/>
                </a:lnTo>
                <a:lnTo>
                  <a:pt x="1425" y="2197"/>
                </a:lnTo>
                <a:close/>
                <a:moveTo>
                  <a:pt x="1275" y="8969"/>
                </a:moveTo>
                <a:lnTo>
                  <a:pt x="3675" y="8969"/>
                </a:lnTo>
                <a:lnTo>
                  <a:pt x="3675" y="11166"/>
                </a:lnTo>
                <a:lnTo>
                  <a:pt x="1275" y="11166"/>
                </a:lnTo>
                <a:lnTo>
                  <a:pt x="1275" y="8969"/>
                </a:lnTo>
                <a:close/>
                <a:moveTo>
                  <a:pt x="2475" y="16566"/>
                </a:moveTo>
                <a:cubicBezTo>
                  <a:pt x="3000" y="16566"/>
                  <a:pt x="3375" y="17207"/>
                  <a:pt x="3375" y="18031"/>
                </a:cubicBezTo>
                <a:cubicBezTo>
                  <a:pt x="3375" y="18854"/>
                  <a:pt x="2925" y="19495"/>
                  <a:pt x="2475" y="19495"/>
                </a:cubicBezTo>
                <a:cubicBezTo>
                  <a:pt x="1950" y="19495"/>
                  <a:pt x="1575" y="18854"/>
                  <a:pt x="1575" y="18031"/>
                </a:cubicBezTo>
                <a:cubicBezTo>
                  <a:pt x="1575" y="17298"/>
                  <a:pt x="1950" y="16566"/>
                  <a:pt x="2475" y="16566"/>
                </a:cubicBezTo>
                <a:lnTo>
                  <a:pt x="2475" y="16566"/>
                </a:lnTo>
                <a:close/>
                <a:moveTo>
                  <a:pt x="7800" y="2197"/>
                </a:moveTo>
                <a:lnTo>
                  <a:pt x="9900" y="2197"/>
                </a:lnTo>
                <a:lnTo>
                  <a:pt x="9900" y="7597"/>
                </a:lnTo>
                <a:lnTo>
                  <a:pt x="7800" y="7597"/>
                </a:lnTo>
                <a:lnTo>
                  <a:pt x="7800" y="2197"/>
                </a:lnTo>
                <a:close/>
                <a:moveTo>
                  <a:pt x="7725" y="8969"/>
                </a:moveTo>
                <a:lnTo>
                  <a:pt x="10125" y="8969"/>
                </a:lnTo>
                <a:lnTo>
                  <a:pt x="10125" y="11166"/>
                </a:lnTo>
                <a:lnTo>
                  <a:pt x="7725" y="11166"/>
                </a:lnTo>
                <a:lnTo>
                  <a:pt x="7725" y="8969"/>
                </a:lnTo>
                <a:close/>
                <a:moveTo>
                  <a:pt x="8925" y="16566"/>
                </a:moveTo>
                <a:cubicBezTo>
                  <a:pt x="9450" y="16566"/>
                  <a:pt x="9825" y="17207"/>
                  <a:pt x="9825" y="18031"/>
                </a:cubicBezTo>
                <a:cubicBezTo>
                  <a:pt x="9825" y="18854"/>
                  <a:pt x="9375" y="19495"/>
                  <a:pt x="8925" y="19495"/>
                </a:cubicBezTo>
                <a:cubicBezTo>
                  <a:pt x="8400" y="19495"/>
                  <a:pt x="8025" y="18854"/>
                  <a:pt x="8025" y="18031"/>
                </a:cubicBezTo>
                <a:cubicBezTo>
                  <a:pt x="7950" y="17298"/>
                  <a:pt x="8400" y="16566"/>
                  <a:pt x="8925" y="16566"/>
                </a:cubicBezTo>
                <a:lnTo>
                  <a:pt x="8925" y="16566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7" name="Figura"/>
          <p:cNvSpPr/>
          <p:nvPr/>
        </p:nvSpPr>
        <p:spPr>
          <a:xfrm>
            <a:off x="8460385" y="6345244"/>
            <a:ext cx="367430" cy="280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550" y="8542"/>
                </a:moveTo>
                <a:cubicBezTo>
                  <a:pt x="14550" y="7953"/>
                  <a:pt x="14250" y="7560"/>
                  <a:pt x="13800" y="7560"/>
                </a:cubicBezTo>
                <a:lnTo>
                  <a:pt x="8325" y="7560"/>
                </a:lnTo>
                <a:lnTo>
                  <a:pt x="8325" y="9524"/>
                </a:lnTo>
                <a:lnTo>
                  <a:pt x="13800" y="9524"/>
                </a:lnTo>
                <a:cubicBezTo>
                  <a:pt x="14175" y="9524"/>
                  <a:pt x="14550" y="9131"/>
                  <a:pt x="14550" y="8542"/>
                </a:cubicBezTo>
                <a:lnTo>
                  <a:pt x="14550" y="8542"/>
                </a:lnTo>
                <a:close/>
                <a:moveTo>
                  <a:pt x="4725" y="8149"/>
                </a:moveTo>
                <a:lnTo>
                  <a:pt x="4725" y="7756"/>
                </a:lnTo>
                <a:cubicBezTo>
                  <a:pt x="4650" y="7756"/>
                  <a:pt x="4575" y="7658"/>
                  <a:pt x="4500" y="7560"/>
                </a:cubicBezTo>
                <a:cubicBezTo>
                  <a:pt x="4425" y="7462"/>
                  <a:pt x="4425" y="7364"/>
                  <a:pt x="4425" y="7265"/>
                </a:cubicBezTo>
                <a:cubicBezTo>
                  <a:pt x="4425" y="7167"/>
                  <a:pt x="4425" y="7069"/>
                  <a:pt x="4500" y="6971"/>
                </a:cubicBezTo>
                <a:cubicBezTo>
                  <a:pt x="4575" y="6873"/>
                  <a:pt x="4650" y="6873"/>
                  <a:pt x="4725" y="6873"/>
                </a:cubicBezTo>
                <a:lnTo>
                  <a:pt x="4725" y="6775"/>
                </a:lnTo>
                <a:lnTo>
                  <a:pt x="4800" y="6775"/>
                </a:lnTo>
                <a:lnTo>
                  <a:pt x="4800" y="6873"/>
                </a:lnTo>
                <a:cubicBezTo>
                  <a:pt x="4875" y="6873"/>
                  <a:pt x="4950" y="6971"/>
                  <a:pt x="4950" y="6971"/>
                </a:cubicBezTo>
                <a:cubicBezTo>
                  <a:pt x="5025" y="7069"/>
                  <a:pt x="5025" y="7069"/>
                  <a:pt x="5025" y="7167"/>
                </a:cubicBezTo>
                <a:lnTo>
                  <a:pt x="4875" y="7167"/>
                </a:lnTo>
                <a:cubicBezTo>
                  <a:pt x="4875" y="7069"/>
                  <a:pt x="4800" y="7069"/>
                  <a:pt x="4800" y="6971"/>
                </a:cubicBezTo>
                <a:lnTo>
                  <a:pt x="4800" y="7364"/>
                </a:lnTo>
                <a:cubicBezTo>
                  <a:pt x="4950" y="7364"/>
                  <a:pt x="5025" y="7462"/>
                  <a:pt x="5025" y="7560"/>
                </a:cubicBezTo>
                <a:cubicBezTo>
                  <a:pt x="5100" y="7658"/>
                  <a:pt x="5100" y="7756"/>
                  <a:pt x="5100" y="7855"/>
                </a:cubicBezTo>
                <a:cubicBezTo>
                  <a:pt x="5100" y="7953"/>
                  <a:pt x="5100" y="8051"/>
                  <a:pt x="5025" y="8149"/>
                </a:cubicBezTo>
                <a:cubicBezTo>
                  <a:pt x="4950" y="8247"/>
                  <a:pt x="4875" y="8247"/>
                  <a:pt x="4800" y="8345"/>
                </a:cubicBezTo>
                <a:lnTo>
                  <a:pt x="4800" y="8542"/>
                </a:lnTo>
                <a:lnTo>
                  <a:pt x="4725" y="8542"/>
                </a:lnTo>
                <a:lnTo>
                  <a:pt x="4725" y="8345"/>
                </a:lnTo>
                <a:cubicBezTo>
                  <a:pt x="4650" y="8345"/>
                  <a:pt x="4575" y="8247"/>
                  <a:pt x="4500" y="8247"/>
                </a:cubicBezTo>
                <a:cubicBezTo>
                  <a:pt x="4425" y="8149"/>
                  <a:pt x="4425" y="8051"/>
                  <a:pt x="4425" y="7953"/>
                </a:cubicBezTo>
                <a:lnTo>
                  <a:pt x="4650" y="7953"/>
                </a:lnTo>
                <a:cubicBezTo>
                  <a:pt x="4650" y="7953"/>
                  <a:pt x="4650" y="8051"/>
                  <a:pt x="4725" y="8051"/>
                </a:cubicBezTo>
                <a:cubicBezTo>
                  <a:pt x="4650" y="8051"/>
                  <a:pt x="4650" y="8051"/>
                  <a:pt x="4725" y="8149"/>
                </a:cubicBezTo>
                <a:lnTo>
                  <a:pt x="4725" y="8149"/>
                </a:lnTo>
                <a:close/>
                <a:moveTo>
                  <a:pt x="4725" y="7069"/>
                </a:moveTo>
                <a:cubicBezTo>
                  <a:pt x="4650" y="7069"/>
                  <a:pt x="4650" y="7069"/>
                  <a:pt x="4725" y="7069"/>
                </a:cubicBezTo>
                <a:cubicBezTo>
                  <a:pt x="4650" y="7167"/>
                  <a:pt x="4650" y="7167"/>
                  <a:pt x="4650" y="7265"/>
                </a:cubicBezTo>
                <a:cubicBezTo>
                  <a:pt x="4650" y="7265"/>
                  <a:pt x="4650" y="7364"/>
                  <a:pt x="4650" y="7364"/>
                </a:cubicBezTo>
                <a:cubicBezTo>
                  <a:pt x="4650" y="7364"/>
                  <a:pt x="4725" y="7364"/>
                  <a:pt x="4725" y="7462"/>
                </a:cubicBezTo>
                <a:lnTo>
                  <a:pt x="4725" y="7069"/>
                </a:lnTo>
                <a:close/>
                <a:moveTo>
                  <a:pt x="4800" y="8149"/>
                </a:moveTo>
                <a:cubicBezTo>
                  <a:pt x="4800" y="8149"/>
                  <a:pt x="4875" y="8149"/>
                  <a:pt x="4875" y="8051"/>
                </a:cubicBezTo>
                <a:cubicBezTo>
                  <a:pt x="4875" y="8051"/>
                  <a:pt x="4875" y="7953"/>
                  <a:pt x="4875" y="7953"/>
                </a:cubicBezTo>
                <a:cubicBezTo>
                  <a:pt x="4875" y="7953"/>
                  <a:pt x="4875" y="7855"/>
                  <a:pt x="4875" y="7855"/>
                </a:cubicBezTo>
                <a:cubicBezTo>
                  <a:pt x="4875" y="7855"/>
                  <a:pt x="4800" y="7756"/>
                  <a:pt x="4800" y="7756"/>
                </a:cubicBezTo>
                <a:lnTo>
                  <a:pt x="4800" y="8149"/>
                </a:lnTo>
                <a:close/>
                <a:moveTo>
                  <a:pt x="5550" y="8149"/>
                </a:moveTo>
                <a:lnTo>
                  <a:pt x="5550" y="7756"/>
                </a:lnTo>
                <a:cubicBezTo>
                  <a:pt x="5475" y="7756"/>
                  <a:pt x="5400" y="7658"/>
                  <a:pt x="5325" y="7560"/>
                </a:cubicBezTo>
                <a:cubicBezTo>
                  <a:pt x="5250" y="7462"/>
                  <a:pt x="5250" y="7364"/>
                  <a:pt x="5250" y="7265"/>
                </a:cubicBezTo>
                <a:cubicBezTo>
                  <a:pt x="5250" y="7167"/>
                  <a:pt x="5250" y="7069"/>
                  <a:pt x="5325" y="6971"/>
                </a:cubicBezTo>
                <a:cubicBezTo>
                  <a:pt x="5400" y="6873"/>
                  <a:pt x="5475" y="6873"/>
                  <a:pt x="5550" y="6873"/>
                </a:cubicBezTo>
                <a:lnTo>
                  <a:pt x="5550" y="6775"/>
                </a:lnTo>
                <a:lnTo>
                  <a:pt x="5625" y="6775"/>
                </a:lnTo>
                <a:lnTo>
                  <a:pt x="5625" y="6873"/>
                </a:lnTo>
                <a:cubicBezTo>
                  <a:pt x="5700" y="6873"/>
                  <a:pt x="5775" y="6971"/>
                  <a:pt x="5775" y="6971"/>
                </a:cubicBezTo>
                <a:cubicBezTo>
                  <a:pt x="5850" y="7069"/>
                  <a:pt x="5850" y="7069"/>
                  <a:pt x="5850" y="7167"/>
                </a:cubicBezTo>
                <a:lnTo>
                  <a:pt x="5700" y="7167"/>
                </a:lnTo>
                <a:cubicBezTo>
                  <a:pt x="5700" y="7069"/>
                  <a:pt x="5625" y="7069"/>
                  <a:pt x="5625" y="6971"/>
                </a:cubicBezTo>
                <a:lnTo>
                  <a:pt x="5625" y="7364"/>
                </a:lnTo>
                <a:cubicBezTo>
                  <a:pt x="5775" y="7364"/>
                  <a:pt x="5850" y="7462"/>
                  <a:pt x="5850" y="7560"/>
                </a:cubicBezTo>
                <a:cubicBezTo>
                  <a:pt x="5925" y="7658"/>
                  <a:pt x="5925" y="7756"/>
                  <a:pt x="5925" y="7855"/>
                </a:cubicBezTo>
                <a:cubicBezTo>
                  <a:pt x="5925" y="7953"/>
                  <a:pt x="5925" y="8051"/>
                  <a:pt x="5850" y="8149"/>
                </a:cubicBezTo>
                <a:cubicBezTo>
                  <a:pt x="5775" y="8247"/>
                  <a:pt x="5700" y="8247"/>
                  <a:pt x="5625" y="8345"/>
                </a:cubicBezTo>
                <a:lnTo>
                  <a:pt x="5625" y="8542"/>
                </a:lnTo>
                <a:lnTo>
                  <a:pt x="5550" y="8542"/>
                </a:lnTo>
                <a:lnTo>
                  <a:pt x="5550" y="8345"/>
                </a:lnTo>
                <a:cubicBezTo>
                  <a:pt x="5475" y="8345"/>
                  <a:pt x="5400" y="8247"/>
                  <a:pt x="5325" y="8247"/>
                </a:cubicBezTo>
                <a:cubicBezTo>
                  <a:pt x="5250" y="8149"/>
                  <a:pt x="5250" y="8051"/>
                  <a:pt x="5250" y="7953"/>
                </a:cubicBezTo>
                <a:lnTo>
                  <a:pt x="5475" y="7953"/>
                </a:lnTo>
                <a:cubicBezTo>
                  <a:pt x="5475" y="7953"/>
                  <a:pt x="5475" y="8051"/>
                  <a:pt x="5550" y="8051"/>
                </a:cubicBezTo>
                <a:cubicBezTo>
                  <a:pt x="5475" y="8051"/>
                  <a:pt x="5550" y="8051"/>
                  <a:pt x="5550" y="8149"/>
                </a:cubicBezTo>
                <a:lnTo>
                  <a:pt x="5550" y="8149"/>
                </a:lnTo>
                <a:close/>
                <a:moveTo>
                  <a:pt x="5550" y="7069"/>
                </a:moveTo>
                <a:cubicBezTo>
                  <a:pt x="5550" y="7069"/>
                  <a:pt x="5475" y="7069"/>
                  <a:pt x="5475" y="7167"/>
                </a:cubicBezTo>
                <a:cubicBezTo>
                  <a:pt x="5475" y="7167"/>
                  <a:pt x="5475" y="7265"/>
                  <a:pt x="5475" y="7265"/>
                </a:cubicBezTo>
                <a:cubicBezTo>
                  <a:pt x="5475" y="7265"/>
                  <a:pt x="5475" y="7364"/>
                  <a:pt x="5475" y="7364"/>
                </a:cubicBezTo>
                <a:cubicBezTo>
                  <a:pt x="5475" y="7364"/>
                  <a:pt x="5550" y="7364"/>
                  <a:pt x="5550" y="7462"/>
                </a:cubicBezTo>
                <a:lnTo>
                  <a:pt x="5550" y="7069"/>
                </a:lnTo>
                <a:close/>
                <a:moveTo>
                  <a:pt x="5625" y="8149"/>
                </a:moveTo>
                <a:cubicBezTo>
                  <a:pt x="5625" y="8149"/>
                  <a:pt x="5700" y="8149"/>
                  <a:pt x="5700" y="8051"/>
                </a:cubicBezTo>
                <a:cubicBezTo>
                  <a:pt x="5700" y="8051"/>
                  <a:pt x="5700" y="7953"/>
                  <a:pt x="5700" y="7953"/>
                </a:cubicBezTo>
                <a:cubicBezTo>
                  <a:pt x="5700" y="7953"/>
                  <a:pt x="5700" y="7855"/>
                  <a:pt x="5700" y="7855"/>
                </a:cubicBezTo>
                <a:cubicBezTo>
                  <a:pt x="5700" y="7855"/>
                  <a:pt x="5625" y="7756"/>
                  <a:pt x="5625" y="7756"/>
                </a:cubicBezTo>
                <a:lnTo>
                  <a:pt x="5625" y="8149"/>
                </a:lnTo>
                <a:close/>
                <a:moveTo>
                  <a:pt x="3825" y="8149"/>
                </a:moveTo>
                <a:lnTo>
                  <a:pt x="3825" y="7756"/>
                </a:lnTo>
                <a:cubicBezTo>
                  <a:pt x="3750" y="7756"/>
                  <a:pt x="3675" y="7658"/>
                  <a:pt x="3600" y="7560"/>
                </a:cubicBezTo>
                <a:cubicBezTo>
                  <a:pt x="3525" y="7462"/>
                  <a:pt x="3525" y="7364"/>
                  <a:pt x="3525" y="7265"/>
                </a:cubicBezTo>
                <a:cubicBezTo>
                  <a:pt x="3525" y="7167"/>
                  <a:pt x="3525" y="7069"/>
                  <a:pt x="3600" y="6971"/>
                </a:cubicBezTo>
                <a:cubicBezTo>
                  <a:pt x="3675" y="6873"/>
                  <a:pt x="3750" y="6873"/>
                  <a:pt x="3825" y="6873"/>
                </a:cubicBezTo>
                <a:lnTo>
                  <a:pt x="3825" y="6775"/>
                </a:lnTo>
                <a:lnTo>
                  <a:pt x="3900" y="6775"/>
                </a:lnTo>
                <a:lnTo>
                  <a:pt x="3900" y="6873"/>
                </a:lnTo>
                <a:cubicBezTo>
                  <a:pt x="3975" y="6873"/>
                  <a:pt x="4050" y="6971"/>
                  <a:pt x="4050" y="6971"/>
                </a:cubicBezTo>
                <a:cubicBezTo>
                  <a:pt x="4125" y="7069"/>
                  <a:pt x="4125" y="7069"/>
                  <a:pt x="4125" y="7167"/>
                </a:cubicBezTo>
                <a:lnTo>
                  <a:pt x="3900" y="7167"/>
                </a:lnTo>
                <a:cubicBezTo>
                  <a:pt x="3900" y="7069"/>
                  <a:pt x="3825" y="7069"/>
                  <a:pt x="3825" y="6971"/>
                </a:cubicBezTo>
                <a:lnTo>
                  <a:pt x="3825" y="7364"/>
                </a:lnTo>
                <a:cubicBezTo>
                  <a:pt x="3975" y="7364"/>
                  <a:pt x="4050" y="7462"/>
                  <a:pt x="4050" y="7560"/>
                </a:cubicBezTo>
                <a:cubicBezTo>
                  <a:pt x="4125" y="7658"/>
                  <a:pt x="4125" y="7756"/>
                  <a:pt x="4125" y="7855"/>
                </a:cubicBezTo>
                <a:cubicBezTo>
                  <a:pt x="4125" y="7953"/>
                  <a:pt x="4125" y="8051"/>
                  <a:pt x="4050" y="8149"/>
                </a:cubicBezTo>
                <a:cubicBezTo>
                  <a:pt x="3975" y="8247"/>
                  <a:pt x="3900" y="8247"/>
                  <a:pt x="3825" y="8345"/>
                </a:cubicBezTo>
                <a:lnTo>
                  <a:pt x="3825" y="8542"/>
                </a:lnTo>
                <a:lnTo>
                  <a:pt x="3750" y="8542"/>
                </a:lnTo>
                <a:lnTo>
                  <a:pt x="3750" y="8345"/>
                </a:lnTo>
                <a:cubicBezTo>
                  <a:pt x="3675" y="8345"/>
                  <a:pt x="3600" y="8247"/>
                  <a:pt x="3525" y="8247"/>
                </a:cubicBezTo>
                <a:cubicBezTo>
                  <a:pt x="3450" y="8149"/>
                  <a:pt x="3450" y="8051"/>
                  <a:pt x="3450" y="7953"/>
                </a:cubicBezTo>
                <a:lnTo>
                  <a:pt x="3675" y="7953"/>
                </a:lnTo>
                <a:cubicBezTo>
                  <a:pt x="3675" y="7953"/>
                  <a:pt x="3675" y="8051"/>
                  <a:pt x="3750" y="8051"/>
                </a:cubicBezTo>
                <a:cubicBezTo>
                  <a:pt x="3750" y="8051"/>
                  <a:pt x="3825" y="8051"/>
                  <a:pt x="3825" y="8149"/>
                </a:cubicBezTo>
                <a:lnTo>
                  <a:pt x="3825" y="8149"/>
                </a:lnTo>
                <a:close/>
                <a:moveTo>
                  <a:pt x="3825" y="7069"/>
                </a:moveTo>
                <a:cubicBezTo>
                  <a:pt x="3825" y="7069"/>
                  <a:pt x="3750" y="7069"/>
                  <a:pt x="3825" y="7069"/>
                </a:cubicBezTo>
                <a:cubicBezTo>
                  <a:pt x="3750" y="7167"/>
                  <a:pt x="3750" y="7167"/>
                  <a:pt x="3750" y="7265"/>
                </a:cubicBezTo>
                <a:cubicBezTo>
                  <a:pt x="3750" y="7265"/>
                  <a:pt x="3750" y="7364"/>
                  <a:pt x="3750" y="7364"/>
                </a:cubicBezTo>
                <a:cubicBezTo>
                  <a:pt x="3750" y="7364"/>
                  <a:pt x="3825" y="7364"/>
                  <a:pt x="3825" y="7462"/>
                </a:cubicBezTo>
                <a:lnTo>
                  <a:pt x="3825" y="7069"/>
                </a:lnTo>
                <a:close/>
                <a:moveTo>
                  <a:pt x="3900" y="8149"/>
                </a:moveTo>
                <a:cubicBezTo>
                  <a:pt x="3900" y="8149"/>
                  <a:pt x="3975" y="8149"/>
                  <a:pt x="3975" y="8051"/>
                </a:cubicBezTo>
                <a:cubicBezTo>
                  <a:pt x="3975" y="8051"/>
                  <a:pt x="4050" y="7953"/>
                  <a:pt x="4050" y="7953"/>
                </a:cubicBezTo>
                <a:cubicBezTo>
                  <a:pt x="4050" y="7953"/>
                  <a:pt x="4050" y="7855"/>
                  <a:pt x="4050" y="7855"/>
                </a:cubicBezTo>
                <a:cubicBezTo>
                  <a:pt x="4050" y="7855"/>
                  <a:pt x="3975" y="7756"/>
                  <a:pt x="3975" y="7756"/>
                </a:cubicBezTo>
                <a:lnTo>
                  <a:pt x="3975" y="8149"/>
                </a:lnTo>
                <a:close/>
                <a:moveTo>
                  <a:pt x="6900" y="4615"/>
                </a:moveTo>
                <a:lnTo>
                  <a:pt x="450" y="4615"/>
                </a:lnTo>
                <a:cubicBezTo>
                  <a:pt x="225" y="4615"/>
                  <a:pt x="0" y="4811"/>
                  <a:pt x="0" y="5204"/>
                </a:cubicBezTo>
                <a:lnTo>
                  <a:pt x="0" y="18360"/>
                </a:lnTo>
                <a:cubicBezTo>
                  <a:pt x="0" y="18655"/>
                  <a:pt x="225" y="18949"/>
                  <a:pt x="450" y="18949"/>
                </a:cubicBezTo>
                <a:lnTo>
                  <a:pt x="6900" y="18949"/>
                </a:lnTo>
                <a:cubicBezTo>
                  <a:pt x="7125" y="18949"/>
                  <a:pt x="7350" y="18655"/>
                  <a:pt x="7350" y="18360"/>
                </a:cubicBezTo>
                <a:lnTo>
                  <a:pt x="7350" y="5204"/>
                </a:lnTo>
                <a:cubicBezTo>
                  <a:pt x="7350" y="4909"/>
                  <a:pt x="7125" y="4615"/>
                  <a:pt x="6900" y="4615"/>
                </a:cubicBezTo>
                <a:lnTo>
                  <a:pt x="6900" y="4615"/>
                </a:lnTo>
                <a:close/>
                <a:moveTo>
                  <a:pt x="1125" y="6480"/>
                </a:moveTo>
                <a:lnTo>
                  <a:pt x="6225" y="6480"/>
                </a:lnTo>
                <a:lnTo>
                  <a:pt x="6225" y="6480"/>
                </a:lnTo>
                <a:lnTo>
                  <a:pt x="6225" y="6480"/>
                </a:lnTo>
                <a:lnTo>
                  <a:pt x="6225" y="8640"/>
                </a:lnTo>
                <a:lnTo>
                  <a:pt x="6225" y="8640"/>
                </a:lnTo>
                <a:lnTo>
                  <a:pt x="6225" y="8640"/>
                </a:lnTo>
                <a:lnTo>
                  <a:pt x="1125" y="8640"/>
                </a:lnTo>
                <a:lnTo>
                  <a:pt x="1125" y="8640"/>
                </a:lnTo>
                <a:lnTo>
                  <a:pt x="1125" y="8640"/>
                </a:lnTo>
                <a:lnTo>
                  <a:pt x="1125" y="6480"/>
                </a:lnTo>
                <a:lnTo>
                  <a:pt x="1125" y="6480"/>
                </a:lnTo>
                <a:lnTo>
                  <a:pt x="1125" y="6480"/>
                </a:lnTo>
                <a:close/>
                <a:moveTo>
                  <a:pt x="750" y="5793"/>
                </a:moveTo>
                <a:cubicBezTo>
                  <a:pt x="750" y="5695"/>
                  <a:pt x="825" y="5596"/>
                  <a:pt x="900" y="5596"/>
                </a:cubicBezTo>
                <a:lnTo>
                  <a:pt x="6375" y="5596"/>
                </a:lnTo>
                <a:cubicBezTo>
                  <a:pt x="6450" y="5596"/>
                  <a:pt x="6525" y="5695"/>
                  <a:pt x="6525" y="5793"/>
                </a:cubicBezTo>
                <a:lnTo>
                  <a:pt x="6525" y="9131"/>
                </a:lnTo>
                <a:cubicBezTo>
                  <a:pt x="6525" y="9229"/>
                  <a:pt x="6450" y="9327"/>
                  <a:pt x="6375" y="9327"/>
                </a:cubicBezTo>
                <a:lnTo>
                  <a:pt x="900" y="9327"/>
                </a:lnTo>
                <a:cubicBezTo>
                  <a:pt x="825" y="9327"/>
                  <a:pt x="750" y="9229"/>
                  <a:pt x="750" y="9131"/>
                </a:cubicBezTo>
                <a:lnTo>
                  <a:pt x="750" y="5793"/>
                </a:lnTo>
                <a:close/>
                <a:moveTo>
                  <a:pt x="6600" y="10604"/>
                </a:moveTo>
                <a:lnTo>
                  <a:pt x="6600" y="12076"/>
                </a:lnTo>
                <a:cubicBezTo>
                  <a:pt x="6600" y="12175"/>
                  <a:pt x="6525" y="12273"/>
                  <a:pt x="6450" y="12273"/>
                </a:cubicBezTo>
                <a:lnTo>
                  <a:pt x="5325" y="12273"/>
                </a:lnTo>
                <a:cubicBezTo>
                  <a:pt x="5250" y="12273"/>
                  <a:pt x="5175" y="12175"/>
                  <a:pt x="5175" y="12076"/>
                </a:cubicBezTo>
                <a:lnTo>
                  <a:pt x="5175" y="10604"/>
                </a:lnTo>
                <a:cubicBezTo>
                  <a:pt x="5175" y="10505"/>
                  <a:pt x="5250" y="10407"/>
                  <a:pt x="5325" y="10407"/>
                </a:cubicBezTo>
                <a:lnTo>
                  <a:pt x="6450" y="10407"/>
                </a:lnTo>
                <a:cubicBezTo>
                  <a:pt x="6525" y="10407"/>
                  <a:pt x="6600" y="10505"/>
                  <a:pt x="6600" y="10604"/>
                </a:cubicBezTo>
                <a:lnTo>
                  <a:pt x="6600" y="10604"/>
                </a:lnTo>
                <a:close/>
                <a:moveTo>
                  <a:pt x="2175" y="17771"/>
                </a:moveTo>
                <a:cubicBezTo>
                  <a:pt x="2175" y="17869"/>
                  <a:pt x="2100" y="17967"/>
                  <a:pt x="2025" y="17967"/>
                </a:cubicBezTo>
                <a:lnTo>
                  <a:pt x="900" y="17967"/>
                </a:lnTo>
                <a:cubicBezTo>
                  <a:pt x="825" y="17967"/>
                  <a:pt x="750" y="17869"/>
                  <a:pt x="750" y="17771"/>
                </a:cubicBezTo>
                <a:lnTo>
                  <a:pt x="750" y="16298"/>
                </a:lnTo>
                <a:cubicBezTo>
                  <a:pt x="750" y="16200"/>
                  <a:pt x="825" y="16102"/>
                  <a:pt x="900" y="16102"/>
                </a:cubicBezTo>
                <a:lnTo>
                  <a:pt x="2025" y="16102"/>
                </a:lnTo>
                <a:cubicBezTo>
                  <a:pt x="2100" y="16102"/>
                  <a:pt x="2175" y="16200"/>
                  <a:pt x="2175" y="16298"/>
                </a:cubicBezTo>
                <a:lnTo>
                  <a:pt x="2175" y="17771"/>
                </a:lnTo>
                <a:close/>
                <a:moveTo>
                  <a:pt x="2175" y="14924"/>
                </a:moveTo>
                <a:cubicBezTo>
                  <a:pt x="2175" y="15022"/>
                  <a:pt x="2100" y="15120"/>
                  <a:pt x="2025" y="15120"/>
                </a:cubicBezTo>
                <a:lnTo>
                  <a:pt x="900" y="15120"/>
                </a:lnTo>
                <a:cubicBezTo>
                  <a:pt x="825" y="15120"/>
                  <a:pt x="750" y="15022"/>
                  <a:pt x="750" y="14924"/>
                </a:cubicBezTo>
                <a:lnTo>
                  <a:pt x="750" y="13451"/>
                </a:lnTo>
                <a:cubicBezTo>
                  <a:pt x="750" y="13353"/>
                  <a:pt x="825" y="13255"/>
                  <a:pt x="900" y="13255"/>
                </a:cubicBezTo>
                <a:lnTo>
                  <a:pt x="2025" y="13255"/>
                </a:lnTo>
                <a:cubicBezTo>
                  <a:pt x="2100" y="13255"/>
                  <a:pt x="2175" y="13353"/>
                  <a:pt x="2175" y="13451"/>
                </a:cubicBezTo>
                <a:lnTo>
                  <a:pt x="2175" y="14924"/>
                </a:lnTo>
                <a:close/>
                <a:moveTo>
                  <a:pt x="2175" y="12076"/>
                </a:moveTo>
                <a:cubicBezTo>
                  <a:pt x="2175" y="12175"/>
                  <a:pt x="2100" y="12273"/>
                  <a:pt x="2025" y="12273"/>
                </a:cubicBezTo>
                <a:lnTo>
                  <a:pt x="900" y="12273"/>
                </a:lnTo>
                <a:cubicBezTo>
                  <a:pt x="825" y="12273"/>
                  <a:pt x="750" y="12175"/>
                  <a:pt x="750" y="12076"/>
                </a:cubicBezTo>
                <a:lnTo>
                  <a:pt x="750" y="10604"/>
                </a:lnTo>
                <a:cubicBezTo>
                  <a:pt x="750" y="10505"/>
                  <a:pt x="825" y="10407"/>
                  <a:pt x="900" y="10407"/>
                </a:cubicBezTo>
                <a:lnTo>
                  <a:pt x="2025" y="10407"/>
                </a:lnTo>
                <a:cubicBezTo>
                  <a:pt x="2100" y="10407"/>
                  <a:pt x="2175" y="10505"/>
                  <a:pt x="2175" y="10604"/>
                </a:cubicBezTo>
                <a:lnTo>
                  <a:pt x="2175" y="12076"/>
                </a:lnTo>
                <a:close/>
                <a:moveTo>
                  <a:pt x="4350" y="17771"/>
                </a:moveTo>
                <a:cubicBezTo>
                  <a:pt x="4350" y="17869"/>
                  <a:pt x="4275" y="17967"/>
                  <a:pt x="4200" y="17967"/>
                </a:cubicBezTo>
                <a:lnTo>
                  <a:pt x="3075" y="17967"/>
                </a:lnTo>
                <a:cubicBezTo>
                  <a:pt x="3000" y="17967"/>
                  <a:pt x="2925" y="17869"/>
                  <a:pt x="2925" y="17771"/>
                </a:cubicBezTo>
                <a:lnTo>
                  <a:pt x="2925" y="16298"/>
                </a:lnTo>
                <a:cubicBezTo>
                  <a:pt x="2925" y="16200"/>
                  <a:pt x="3000" y="16102"/>
                  <a:pt x="3075" y="16102"/>
                </a:cubicBezTo>
                <a:lnTo>
                  <a:pt x="4200" y="16102"/>
                </a:lnTo>
                <a:cubicBezTo>
                  <a:pt x="4275" y="16102"/>
                  <a:pt x="4350" y="16200"/>
                  <a:pt x="4350" y="16298"/>
                </a:cubicBezTo>
                <a:lnTo>
                  <a:pt x="4350" y="17771"/>
                </a:lnTo>
                <a:close/>
                <a:moveTo>
                  <a:pt x="4350" y="14924"/>
                </a:moveTo>
                <a:cubicBezTo>
                  <a:pt x="4350" y="15022"/>
                  <a:pt x="4275" y="15120"/>
                  <a:pt x="4200" y="15120"/>
                </a:cubicBezTo>
                <a:lnTo>
                  <a:pt x="3075" y="15120"/>
                </a:lnTo>
                <a:cubicBezTo>
                  <a:pt x="3000" y="15120"/>
                  <a:pt x="2925" y="15022"/>
                  <a:pt x="2925" y="14924"/>
                </a:cubicBezTo>
                <a:lnTo>
                  <a:pt x="2925" y="13451"/>
                </a:lnTo>
                <a:cubicBezTo>
                  <a:pt x="2925" y="13353"/>
                  <a:pt x="3000" y="13255"/>
                  <a:pt x="3075" y="13255"/>
                </a:cubicBezTo>
                <a:lnTo>
                  <a:pt x="4200" y="13255"/>
                </a:lnTo>
                <a:cubicBezTo>
                  <a:pt x="4275" y="13255"/>
                  <a:pt x="4350" y="13353"/>
                  <a:pt x="4350" y="13451"/>
                </a:cubicBezTo>
                <a:lnTo>
                  <a:pt x="4350" y="14924"/>
                </a:lnTo>
                <a:close/>
                <a:moveTo>
                  <a:pt x="4350" y="12076"/>
                </a:moveTo>
                <a:cubicBezTo>
                  <a:pt x="4350" y="12175"/>
                  <a:pt x="4275" y="12273"/>
                  <a:pt x="4200" y="12273"/>
                </a:cubicBezTo>
                <a:lnTo>
                  <a:pt x="3075" y="12273"/>
                </a:lnTo>
                <a:cubicBezTo>
                  <a:pt x="3000" y="12273"/>
                  <a:pt x="2925" y="12175"/>
                  <a:pt x="2925" y="12076"/>
                </a:cubicBezTo>
                <a:lnTo>
                  <a:pt x="2925" y="10604"/>
                </a:lnTo>
                <a:cubicBezTo>
                  <a:pt x="2925" y="10505"/>
                  <a:pt x="3000" y="10407"/>
                  <a:pt x="3075" y="10407"/>
                </a:cubicBezTo>
                <a:lnTo>
                  <a:pt x="4200" y="10407"/>
                </a:lnTo>
                <a:cubicBezTo>
                  <a:pt x="4275" y="10407"/>
                  <a:pt x="4350" y="10505"/>
                  <a:pt x="4350" y="10604"/>
                </a:cubicBezTo>
                <a:lnTo>
                  <a:pt x="4350" y="12076"/>
                </a:lnTo>
                <a:close/>
                <a:moveTo>
                  <a:pt x="5100" y="13451"/>
                </a:moveTo>
                <a:cubicBezTo>
                  <a:pt x="5100" y="13353"/>
                  <a:pt x="5175" y="13255"/>
                  <a:pt x="5250" y="13255"/>
                </a:cubicBezTo>
                <a:lnTo>
                  <a:pt x="6375" y="13255"/>
                </a:lnTo>
                <a:cubicBezTo>
                  <a:pt x="6450" y="13255"/>
                  <a:pt x="6525" y="13353"/>
                  <a:pt x="6525" y="13451"/>
                </a:cubicBezTo>
                <a:lnTo>
                  <a:pt x="6525" y="14924"/>
                </a:lnTo>
                <a:cubicBezTo>
                  <a:pt x="6525" y="15022"/>
                  <a:pt x="6450" y="15120"/>
                  <a:pt x="6375" y="15120"/>
                </a:cubicBezTo>
                <a:lnTo>
                  <a:pt x="5250" y="15120"/>
                </a:lnTo>
                <a:cubicBezTo>
                  <a:pt x="5175" y="15120"/>
                  <a:pt x="5100" y="15022"/>
                  <a:pt x="5100" y="14924"/>
                </a:cubicBezTo>
                <a:lnTo>
                  <a:pt x="5100" y="13451"/>
                </a:lnTo>
                <a:close/>
                <a:moveTo>
                  <a:pt x="6600" y="17771"/>
                </a:moveTo>
                <a:cubicBezTo>
                  <a:pt x="6600" y="17869"/>
                  <a:pt x="6525" y="17967"/>
                  <a:pt x="6450" y="17967"/>
                </a:cubicBezTo>
                <a:lnTo>
                  <a:pt x="5325" y="17967"/>
                </a:lnTo>
                <a:cubicBezTo>
                  <a:pt x="5250" y="17967"/>
                  <a:pt x="5175" y="17869"/>
                  <a:pt x="5175" y="17771"/>
                </a:cubicBezTo>
                <a:lnTo>
                  <a:pt x="5175" y="16298"/>
                </a:lnTo>
                <a:cubicBezTo>
                  <a:pt x="5175" y="16200"/>
                  <a:pt x="5250" y="16102"/>
                  <a:pt x="5325" y="16102"/>
                </a:cubicBezTo>
                <a:lnTo>
                  <a:pt x="6450" y="16102"/>
                </a:lnTo>
                <a:cubicBezTo>
                  <a:pt x="6525" y="16102"/>
                  <a:pt x="6600" y="16200"/>
                  <a:pt x="6600" y="16298"/>
                </a:cubicBezTo>
                <a:lnTo>
                  <a:pt x="6600" y="17771"/>
                </a:lnTo>
                <a:close/>
                <a:moveTo>
                  <a:pt x="8100" y="98"/>
                </a:moveTo>
                <a:lnTo>
                  <a:pt x="6000" y="98"/>
                </a:lnTo>
                <a:lnTo>
                  <a:pt x="5400" y="98"/>
                </a:lnTo>
                <a:cubicBezTo>
                  <a:pt x="5025" y="98"/>
                  <a:pt x="4650" y="491"/>
                  <a:pt x="4650" y="1080"/>
                </a:cubicBezTo>
                <a:lnTo>
                  <a:pt x="4650" y="3338"/>
                </a:lnTo>
                <a:lnTo>
                  <a:pt x="6150" y="3338"/>
                </a:lnTo>
                <a:lnTo>
                  <a:pt x="6150" y="2062"/>
                </a:lnTo>
                <a:lnTo>
                  <a:pt x="15825" y="2062"/>
                </a:lnTo>
                <a:lnTo>
                  <a:pt x="15825" y="5891"/>
                </a:lnTo>
                <a:lnTo>
                  <a:pt x="17325" y="2455"/>
                </a:lnTo>
                <a:lnTo>
                  <a:pt x="17325" y="982"/>
                </a:lnTo>
                <a:cubicBezTo>
                  <a:pt x="17325" y="491"/>
                  <a:pt x="16950" y="0"/>
                  <a:pt x="16575" y="0"/>
                </a:cubicBezTo>
                <a:lnTo>
                  <a:pt x="16200" y="0"/>
                </a:lnTo>
                <a:lnTo>
                  <a:pt x="13800" y="0"/>
                </a:lnTo>
                <a:lnTo>
                  <a:pt x="8100" y="0"/>
                </a:lnTo>
                <a:close/>
                <a:moveTo>
                  <a:pt x="4650" y="19636"/>
                </a:moveTo>
                <a:lnTo>
                  <a:pt x="4650" y="20618"/>
                </a:lnTo>
                <a:cubicBezTo>
                  <a:pt x="4650" y="21207"/>
                  <a:pt x="4950" y="21600"/>
                  <a:pt x="5400" y="21600"/>
                </a:cubicBezTo>
                <a:lnTo>
                  <a:pt x="16575" y="21600"/>
                </a:lnTo>
                <a:cubicBezTo>
                  <a:pt x="16950" y="21600"/>
                  <a:pt x="17325" y="21207"/>
                  <a:pt x="17325" y="20618"/>
                </a:cubicBezTo>
                <a:lnTo>
                  <a:pt x="17325" y="15218"/>
                </a:lnTo>
                <a:lnTo>
                  <a:pt x="15825" y="16298"/>
                </a:lnTo>
                <a:lnTo>
                  <a:pt x="15825" y="19636"/>
                </a:lnTo>
                <a:cubicBezTo>
                  <a:pt x="12150" y="19636"/>
                  <a:pt x="8400" y="19636"/>
                  <a:pt x="4650" y="19636"/>
                </a:cubicBezTo>
                <a:lnTo>
                  <a:pt x="4650" y="19636"/>
                </a:lnTo>
                <a:close/>
                <a:moveTo>
                  <a:pt x="8325" y="17280"/>
                </a:moveTo>
                <a:cubicBezTo>
                  <a:pt x="9525" y="15218"/>
                  <a:pt x="10500" y="13451"/>
                  <a:pt x="8325" y="17280"/>
                </a:cubicBezTo>
                <a:lnTo>
                  <a:pt x="8325" y="17280"/>
                </a:lnTo>
                <a:close/>
                <a:moveTo>
                  <a:pt x="11775" y="16495"/>
                </a:moveTo>
                <a:cubicBezTo>
                  <a:pt x="11775" y="16691"/>
                  <a:pt x="11775" y="16789"/>
                  <a:pt x="11850" y="16887"/>
                </a:cubicBezTo>
                <a:cubicBezTo>
                  <a:pt x="11925" y="16985"/>
                  <a:pt x="12075" y="16985"/>
                  <a:pt x="12225" y="16985"/>
                </a:cubicBezTo>
                <a:lnTo>
                  <a:pt x="14850" y="15513"/>
                </a:lnTo>
                <a:lnTo>
                  <a:pt x="12525" y="12862"/>
                </a:lnTo>
                <a:lnTo>
                  <a:pt x="11775" y="16495"/>
                </a:lnTo>
                <a:close/>
                <a:moveTo>
                  <a:pt x="12750" y="12469"/>
                </a:moveTo>
                <a:lnTo>
                  <a:pt x="12750" y="12469"/>
                </a:lnTo>
                <a:lnTo>
                  <a:pt x="15075" y="15120"/>
                </a:lnTo>
                <a:lnTo>
                  <a:pt x="19800" y="7953"/>
                </a:lnTo>
                <a:lnTo>
                  <a:pt x="17475" y="5302"/>
                </a:lnTo>
                <a:lnTo>
                  <a:pt x="12750" y="12469"/>
                </a:lnTo>
                <a:close/>
                <a:moveTo>
                  <a:pt x="18225" y="4222"/>
                </a:moveTo>
                <a:lnTo>
                  <a:pt x="18225" y="4222"/>
                </a:lnTo>
                <a:lnTo>
                  <a:pt x="20550" y="6873"/>
                </a:lnTo>
                <a:lnTo>
                  <a:pt x="20025" y="7658"/>
                </a:lnTo>
                <a:lnTo>
                  <a:pt x="17700" y="5007"/>
                </a:lnTo>
                <a:lnTo>
                  <a:pt x="18225" y="4222"/>
                </a:lnTo>
                <a:close/>
                <a:moveTo>
                  <a:pt x="21375" y="4124"/>
                </a:moveTo>
                <a:lnTo>
                  <a:pt x="21375" y="4124"/>
                </a:lnTo>
                <a:lnTo>
                  <a:pt x="20025" y="2651"/>
                </a:lnTo>
                <a:cubicBezTo>
                  <a:pt x="19725" y="2356"/>
                  <a:pt x="19350" y="2356"/>
                  <a:pt x="19125" y="2749"/>
                </a:cubicBezTo>
                <a:lnTo>
                  <a:pt x="18375" y="3927"/>
                </a:lnTo>
                <a:lnTo>
                  <a:pt x="20700" y="6578"/>
                </a:lnTo>
                <a:lnTo>
                  <a:pt x="21450" y="5498"/>
                </a:lnTo>
                <a:cubicBezTo>
                  <a:pt x="21600" y="5302"/>
                  <a:pt x="21600" y="5105"/>
                  <a:pt x="21600" y="4811"/>
                </a:cubicBezTo>
                <a:cubicBezTo>
                  <a:pt x="21600" y="4516"/>
                  <a:pt x="21525" y="4320"/>
                  <a:pt x="21375" y="4124"/>
                </a:cubicBezTo>
                <a:lnTo>
                  <a:pt x="21375" y="4124"/>
                </a:lnTo>
                <a:close/>
                <a:moveTo>
                  <a:pt x="13800" y="3927"/>
                </a:moveTo>
                <a:lnTo>
                  <a:pt x="8175" y="3927"/>
                </a:lnTo>
                <a:cubicBezTo>
                  <a:pt x="8100" y="3927"/>
                  <a:pt x="8025" y="3927"/>
                  <a:pt x="7950" y="3927"/>
                </a:cubicBezTo>
                <a:cubicBezTo>
                  <a:pt x="8175" y="4222"/>
                  <a:pt x="8325" y="4713"/>
                  <a:pt x="8325" y="5204"/>
                </a:cubicBezTo>
                <a:lnTo>
                  <a:pt x="8325" y="5891"/>
                </a:lnTo>
                <a:lnTo>
                  <a:pt x="13800" y="5891"/>
                </a:lnTo>
                <a:cubicBezTo>
                  <a:pt x="14250" y="5891"/>
                  <a:pt x="14550" y="5400"/>
                  <a:pt x="14550" y="4909"/>
                </a:cubicBezTo>
                <a:cubicBezTo>
                  <a:pt x="14550" y="4418"/>
                  <a:pt x="14175" y="3927"/>
                  <a:pt x="13800" y="3927"/>
                </a:cubicBezTo>
                <a:lnTo>
                  <a:pt x="13800" y="3927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8" name="Figura"/>
          <p:cNvSpPr/>
          <p:nvPr/>
        </p:nvSpPr>
        <p:spPr>
          <a:xfrm>
            <a:off x="3778199" y="3933981"/>
            <a:ext cx="439715" cy="438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9" h="21600" extrusionOk="0">
                <a:moveTo>
                  <a:pt x="7429" y="17581"/>
                </a:moveTo>
                <a:cubicBezTo>
                  <a:pt x="6302" y="17581"/>
                  <a:pt x="5426" y="18460"/>
                  <a:pt x="5426" y="19591"/>
                </a:cubicBezTo>
                <a:cubicBezTo>
                  <a:pt x="5426" y="20721"/>
                  <a:pt x="6365" y="21600"/>
                  <a:pt x="7429" y="21600"/>
                </a:cubicBezTo>
                <a:cubicBezTo>
                  <a:pt x="8556" y="21600"/>
                  <a:pt x="9433" y="20721"/>
                  <a:pt x="9433" y="19591"/>
                </a:cubicBezTo>
                <a:cubicBezTo>
                  <a:pt x="9433" y="18460"/>
                  <a:pt x="8494" y="17581"/>
                  <a:pt x="7429" y="17581"/>
                </a:cubicBezTo>
                <a:lnTo>
                  <a:pt x="7429" y="17581"/>
                </a:lnTo>
                <a:close/>
                <a:moveTo>
                  <a:pt x="20890" y="0"/>
                </a:moveTo>
                <a:lnTo>
                  <a:pt x="17509" y="0"/>
                </a:lnTo>
                <a:cubicBezTo>
                  <a:pt x="17196" y="0"/>
                  <a:pt x="16883" y="251"/>
                  <a:pt x="16821" y="565"/>
                </a:cubicBezTo>
                <a:lnTo>
                  <a:pt x="16445" y="2700"/>
                </a:lnTo>
                <a:lnTo>
                  <a:pt x="668" y="2700"/>
                </a:lnTo>
                <a:cubicBezTo>
                  <a:pt x="480" y="2700"/>
                  <a:pt x="229" y="2826"/>
                  <a:pt x="104" y="3014"/>
                </a:cubicBezTo>
                <a:cubicBezTo>
                  <a:pt x="-21" y="3202"/>
                  <a:pt x="-21" y="3453"/>
                  <a:pt x="42" y="3642"/>
                </a:cubicBezTo>
                <a:lnTo>
                  <a:pt x="3422" y="11742"/>
                </a:lnTo>
                <a:cubicBezTo>
                  <a:pt x="3548" y="11993"/>
                  <a:pt x="3798" y="12181"/>
                  <a:pt x="4049" y="12181"/>
                </a:cubicBezTo>
                <a:lnTo>
                  <a:pt x="14755" y="12181"/>
                </a:lnTo>
                <a:lnTo>
                  <a:pt x="14254" y="14881"/>
                </a:lnTo>
                <a:lnTo>
                  <a:pt x="5363" y="14881"/>
                </a:lnTo>
                <a:cubicBezTo>
                  <a:pt x="4988" y="14881"/>
                  <a:pt x="4675" y="15195"/>
                  <a:pt x="4675" y="15572"/>
                </a:cubicBezTo>
                <a:cubicBezTo>
                  <a:pt x="4675" y="15949"/>
                  <a:pt x="4988" y="16263"/>
                  <a:pt x="5363" y="16263"/>
                </a:cubicBezTo>
                <a:lnTo>
                  <a:pt x="14817" y="16263"/>
                </a:lnTo>
                <a:cubicBezTo>
                  <a:pt x="15130" y="16263"/>
                  <a:pt x="15443" y="16012"/>
                  <a:pt x="15506" y="15698"/>
                </a:cubicBezTo>
                <a:lnTo>
                  <a:pt x="18073" y="1381"/>
                </a:lnTo>
                <a:lnTo>
                  <a:pt x="20890" y="1381"/>
                </a:lnTo>
                <a:cubicBezTo>
                  <a:pt x="21266" y="1381"/>
                  <a:pt x="21579" y="1067"/>
                  <a:pt x="21579" y="691"/>
                </a:cubicBezTo>
                <a:cubicBezTo>
                  <a:pt x="21579" y="314"/>
                  <a:pt x="21266" y="0"/>
                  <a:pt x="20890" y="0"/>
                </a:cubicBezTo>
                <a:lnTo>
                  <a:pt x="20890" y="0"/>
                </a:lnTo>
                <a:close/>
                <a:moveTo>
                  <a:pt x="12814" y="17581"/>
                </a:moveTo>
                <a:cubicBezTo>
                  <a:pt x="11687" y="17581"/>
                  <a:pt x="10810" y="18460"/>
                  <a:pt x="10810" y="19591"/>
                </a:cubicBezTo>
                <a:cubicBezTo>
                  <a:pt x="10810" y="20721"/>
                  <a:pt x="11687" y="21600"/>
                  <a:pt x="12814" y="21600"/>
                </a:cubicBezTo>
                <a:cubicBezTo>
                  <a:pt x="13941" y="21600"/>
                  <a:pt x="14817" y="20721"/>
                  <a:pt x="14817" y="19591"/>
                </a:cubicBezTo>
                <a:cubicBezTo>
                  <a:pt x="14817" y="18460"/>
                  <a:pt x="13878" y="17581"/>
                  <a:pt x="12814" y="17581"/>
                </a:cubicBezTo>
                <a:lnTo>
                  <a:pt x="12814" y="17581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79" name="Figura"/>
          <p:cNvSpPr/>
          <p:nvPr/>
        </p:nvSpPr>
        <p:spPr>
          <a:xfrm>
            <a:off x="3050994" y="7888962"/>
            <a:ext cx="349569" cy="3036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04" y="9439"/>
                </a:moveTo>
                <a:lnTo>
                  <a:pt x="1104" y="19966"/>
                </a:lnTo>
                <a:lnTo>
                  <a:pt x="709" y="19966"/>
                </a:lnTo>
                <a:cubicBezTo>
                  <a:pt x="315" y="19966"/>
                  <a:pt x="0" y="20329"/>
                  <a:pt x="0" y="20783"/>
                </a:cubicBezTo>
                <a:cubicBezTo>
                  <a:pt x="0" y="21237"/>
                  <a:pt x="315" y="21600"/>
                  <a:pt x="709" y="21600"/>
                </a:cubicBezTo>
                <a:lnTo>
                  <a:pt x="1104" y="21600"/>
                </a:lnTo>
                <a:lnTo>
                  <a:pt x="1813" y="21600"/>
                </a:lnTo>
                <a:lnTo>
                  <a:pt x="19866" y="21600"/>
                </a:lnTo>
                <a:lnTo>
                  <a:pt x="20575" y="21600"/>
                </a:lnTo>
                <a:lnTo>
                  <a:pt x="20891" y="21600"/>
                </a:lnTo>
                <a:cubicBezTo>
                  <a:pt x="21285" y="21600"/>
                  <a:pt x="21600" y="21237"/>
                  <a:pt x="21600" y="20783"/>
                </a:cubicBezTo>
                <a:cubicBezTo>
                  <a:pt x="21600" y="20329"/>
                  <a:pt x="21285" y="19966"/>
                  <a:pt x="20891" y="19966"/>
                </a:cubicBezTo>
                <a:lnTo>
                  <a:pt x="20575" y="19966"/>
                </a:lnTo>
                <a:lnTo>
                  <a:pt x="20575" y="9439"/>
                </a:lnTo>
                <a:cubicBezTo>
                  <a:pt x="21048" y="8894"/>
                  <a:pt x="21364" y="8168"/>
                  <a:pt x="21364" y="7079"/>
                </a:cubicBezTo>
                <a:lnTo>
                  <a:pt x="21364" y="4538"/>
                </a:lnTo>
                <a:lnTo>
                  <a:pt x="17422" y="0"/>
                </a:lnTo>
                <a:lnTo>
                  <a:pt x="4257" y="0"/>
                </a:lnTo>
                <a:lnTo>
                  <a:pt x="315" y="4538"/>
                </a:lnTo>
                <a:lnTo>
                  <a:pt x="315" y="7079"/>
                </a:lnTo>
                <a:cubicBezTo>
                  <a:pt x="315" y="8077"/>
                  <a:pt x="631" y="8894"/>
                  <a:pt x="1104" y="9439"/>
                </a:cubicBezTo>
                <a:lnTo>
                  <a:pt x="1104" y="9439"/>
                </a:lnTo>
                <a:close/>
                <a:moveTo>
                  <a:pt x="19156" y="10165"/>
                </a:moveTo>
                <a:lnTo>
                  <a:pt x="19156" y="19966"/>
                </a:lnTo>
                <a:lnTo>
                  <a:pt x="18368" y="19966"/>
                </a:lnTo>
                <a:lnTo>
                  <a:pt x="18368" y="11435"/>
                </a:lnTo>
                <a:cubicBezTo>
                  <a:pt x="18368" y="11163"/>
                  <a:pt x="18131" y="10891"/>
                  <a:pt x="17895" y="10891"/>
                </a:cubicBezTo>
                <a:lnTo>
                  <a:pt x="14032" y="10891"/>
                </a:lnTo>
                <a:cubicBezTo>
                  <a:pt x="13796" y="10891"/>
                  <a:pt x="13559" y="11163"/>
                  <a:pt x="13559" y="11435"/>
                </a:cubicBezTo>
                <a:lnTo>
                  <a:pt x="13559" y="19966"/>
                </a:lnTo>
                <a:lnTo>
                  <a:pt x="2523" y="19966"/>
                </a:lnTo>
                <a:lnTo>
                  <a:pt x="2523" y="10165"/>
                </a:lnTo>
                <a:cubicBezTo>
                  <a:pt x="3942" y="10346"/>
                  <a:pt x="5518" y="9348"/>
                  <a:pt x="5518" y="6988"/>
                </a:cubicBezTo>
                <a:cubicBezTo>
                  <a:pt x="5518" y="8713"/>
                  <a:pt x="6701" y="9983"/>
                  <a:pt x="8120" y="9983"/>
                </a:cubicBezTo>
                <a:cubicBezTo>
                  <a:pt x="9618" y="9983"/>
                  <a:pt x="10721" y="8622"/>
                  <a:pt x="10721" y="6988"/>
                </a:cubicBezTo>
                <a:cubicBezTo>
                  <a:pt x="10721" y="8713"/>
                  <a:pt x="11904" y="9983"/>
                  <a:pt x="13323" y="9983"/>
                </a:cubicBezTo>
                <a:cubicBezTo>
                  <a:pt x="14820" y="9983"/>
                  <a:pt x="15924" y="8622"/>
                  <a:pt x="15924" y="6988"/>
                </a:cubicBezTo>
                <a:cubicBezTo>
                  <a:pt x="16082" y="9348"/>
                  <a:pt x="17737" y="10437"/>
                  <a:pt x="19156" y="10165"/>
                </a:cubicBezTo>
                <a:lnTo>
                  <a:pt x="19156" y="10165"/>
                </a:lnTo>
                <a:close/>
                <a:moveTo>
                  <a:pt x="7489" y="11889"/>
                </a:moveTo>
                <a:lnTo>
                  <a:pt x="7489" y="16790"/>
                </a:lnTo>
                <a:lnTo>
                  <a:pt x="9460" y="16790"/>
                </a:lnTo>
                <a:cubicBezTo>
                  <a:pt x="9539" y="16790"/>
                  <a:pt x="9618" y="16790"/>
                  <a:pt x="9618" y="16699"/>
                </a:cubicBezTo>
                <a:cubicBezTo>
                  <a:pt x="9696" y="16608"/>
                  <a:pt x="9696" y="16608"/>
                  <a:pt x="9696" y="16518"/>
                </a:cubicBezTo>
                <a:lnTo>
                  <a:pt x="9696" y="12161"/>
                </a:lnTo>
                <a:cubicBezTo>
                  <a:pt x="9696" y="12071"/>
                  <a:pt x="9696" y="11980"/>
                  <a:pt x="9618" y="11980"/>
                </a:cubicBezTo>
                <a:lnTo>
                  <a:pt x="9618" y="11980"/>
                </a:lnTo>
                <a:cubicBezTo>
                  <a:pt x="9539" y="11980"/>
                  <a:pt x="9539" y="11889"/>
                  <a:pt x="9460" y="11889"/>
                </a:cubicBezTo>
                <a:lnTo>
                  <a:pt x="7489" y="11889"/>
                </a:lnTo>
                <a:close/>
                <a:moveTo>
                  <a:pt x="6543" y="16881"/>
                </a:moveTo>
                <a:lnTo>
                  <a:pt x="6543" y="11980"/>
                </a:lnTo>
                <a:lnTo>
                  <a:pt x="4572" y="11980"/>
                </a:lnTo>
                <a:cubicBezTo>
                  <a:pt x="4493" y="11980"/>
                  <a:pt x="4415" y="11980"/>
                  <a:pt x="4415" y="12071"/>
                </a:cubicBezTo>
                <a:lnTo>
                  <a:pt x="4415" y="12071"/>
                </a:lnTo>
                <a:cubicBezTo>
                  <a:pt x="4336" y="12161"/>
                  <a:pt x="4336" y="12161"/>
                  <a:pt x="4336" y="12252"/>
                </a:cubicBezTo>
                <a:lnTo>
                  <a:pt x="4336" y="16608"/>
                </a:lnTo>
                <a:cubicBezTo>
                  <a:pt x="4336" y="16699"/>
                  <a:pt x="4336" y="16699"/>
                  <a:pt x="4415" y="16790"/>
                </a:cubicBezTo>
                <a:lnTo>
                  <a:pt x="4415" y="16790"/>
                </a:lnTo>
                <a:cubicBezTo>
                  <a:pt x="4493" y="16881"/>
                  <a:pt x="4493" y="16881"/>
                  <a:pt x="4572" y="16881"/>
                </a:cubicBezTo>
                <a:lnTo>
                  <a:pt x="6543" y="16881"/>
                </a:lnTo>
                <a:close/>
                <a:moveTo>
                  <a:pt x="4572" y="10800"/>
                </a:moveTo>
                <a:lnTo>
                  <a:pt x="9539" y="10800"/>
                </a:lnTo>
                <a:cubicBezTo>
                  <a:pt x="9854" y="10800"/>
                  <a:pt x="10169" y="10982"/>
                  <a:pt x="10406" y="11163"/>
                </a:cubicBezTo>
                <a:lnTo>
                  <a:pt x="10406" y="11163"/>
                </a:lnTo>
                <a:cubicBezTo>
                  <a:pt x="10642" y="11435"/>
                  <a:pt x="10721" y="11798"/>
                  <a:pt x="10721" y="12161"/>
                </a:cubicBezTo>
                <a:lnTo>
                  <a:pt x="10721" y="16518"/>
                </a:lnTo>
                <a:cubicBezTo>
                  <a:pt x="10721" y="16881"/>
                  <a:pt x="10564" y="17244"/>
                  <a:pt x="10406" y="17516"/>
                </a:cubicBezTo>
                <a:cubicBezTo>
                  <a:pt x="10169" y="17788"/>
                  <a:pt x="9933" y="17879"/>
                  <a:pt x="9539" y="17879"/>
                </a:cubicBezTo>
                <a:lnTo>
                  <a:pt x="4572" y="17879"/>
                </a:lnTo>
                <a:cubicBezTo>
                  <a:pt x="4257" y="17879"/>
                  <a:pt x="3942" y="17697"/>
                  <a:pt x="3705" y="17516"/>
                </a:cubicBezTo>
                <a:lnTo>
                  <a:pt x="3705" y="17516"/>
                </a:lnTo>
                <a:cubicBezTo>
                  <a:pt x="3469" y="17244"/>
                  <a:pt x="3390" y="16971"/>
                  <a:pt x="3390" y="16518"/>
                </a:cubicBezTo>
                <a:lnTo>
                  <a:pt x="3390" y="12161"/>
                </a:lnTo>
                <a:cubicBezTo>
                  <a:pt x="3390" y="11798"/>
                  <a:pt x="3547" y="11435"/>
                  <a:pt x="3705" y="11163"/>
                </a:cubicBezTo>
                <a:lnTo>
                  <a:pt x="3705" y="11163"/>
                </a:lnTo>
                <a:cubicBezTo>
                  <a:pt x="3942" y="10982"/>
                  <a:pt x="4257" y="10800"/>
                  <a:pt x="4572" y="10800"/>
                </a:cubicBezTo>
                <a:lnTo>
                  <a:pt x="4572" y="1080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0" name="Figura"/>
          <p:cNvSpPr/>
          <p:nvPr/>
        </p:nvSpPr>
        <p:spPr>
          <a:xfrm>
            <a:off x="11458515" y="6983144"/>
            <a:ext cx="349569" cy="349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6791" y="0"/>
                  <a:pt x="21600" y="4809"/>
                  <a:pt x="21600" y="10800"/>
                </a:cubicBezTo>
                <a:cubicBezTo>
                  <a:pt x="21600" y="16791"/>
                  <a:pt x="16791" y="21600"/>
                  <a:pt x="10800" y="21600"/>
                </a:cubicBezTo>
                <a:cubicBezTo>
                  <a:pt x="4888" y="21600"/>
                  <a:pt x="0" y="16791"/>
                  <a:pt x="0" y="10800"/>
                </a:cubicBezTo>
                <a:cubicBezTo>
                  <a:pt x="0" y="4888"/>
                  <a:pt x="4809" y="0"/>
                  <a:pt x="10800" y="0"/>
                </a:cubicBezTo>
                <a:lnTo>
                  <a:pt x="10800" y="0"/>
                </a:lnTo>
                <a:close/>
                <a:moveTo>
                  <a:pt x="10800" y="3074"/>
                </a:moveTo>
                <a:cubicBezTo>
                  <a:pt x="9696" y="3074"/>
                  <a:pt x="8750" y="3942"/>
                  <a:pt x="8750" y="5124"/>
                </a:cubicBezTo>
                <a:lnTo>
                  <a:pt x="8750" y="11194"/>
                </a:lnTo>
                <a:cubicBezTo>
                  <a:pt x="8750" y="12298"/>
                  <a:pt x="9696" y="13244"/>
                  <a:pt x="10800" y="13244"/>
                </a:cubicBezTo>
                <a:cubicBezTo>
                  <a:pt x="11904" y="13244"/>
                  <a:pt x="12850" y="12377"/>
                  <a:pt x="12850" y="11194"/>
                </a:cubicBezTo>
                <a:lnTo>
                  <a:pt x="12850" y="5124"/>
                </a:lnTo>
                <a:cubicBezTo>
                  <a:pt x="12771" y="3942"/>
                  <a:pt x="11904" y="3074"/>
                  <a:pt x="10800" y="3074"/>
                </a:cubicBezTo>
                <a:lnTo>
                  <a:pt x="10800" y="3074"/>
                </a:lnTo>
                <a:close/>
                <a:moveTo>
                  <a:pt x="10800" y="14505"/>
                </a:moveTo>
                <a:cubicBezTo>
                  <a:pt x="9696" y="14505"/>
                  <a:pt x="8750" y="15372"/>
                  <a:pt x="8750" y="16476"/>
                </a:cubicBezTo>
                <a:cubicBezTo>
                  <a:pt x="8750" y="17580"/>
                  <a:pt x="9696" y="18526"/>
                  <a:pt x="10800" y="18526"/>
                </a:cubicBezTo>
                <a:cubicBezTo>
                  <a:pt x="11904" y="18526"/>
                  <a:pt x="12850" y="17658"/>
                  <a:pt x="12850" y="16476"/>
                </a:cubicBezTo>
                <a:cubicBezTo>
                  <a:pt x="12771" y="15372"/>
                  <a:pt x="11904" y="14505"/>
                  <a:pt x="10800" y="14505"/>
                </a:cubicBezTo>
                <a:lnTo>
                  <a:pt x="10800" y="1450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1" name="Figura"/>
          <p:cNvSpPr/>
          <p:nvPr/>
        </p:nvSpPr>
        <p:spPr>
          <a:xfrm>
            <a:off x="9238623" y="5515973"/>
            <a:ext cx="154374" cy="349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959" y="3705"/>
                </a:moveTo>
                <a:lnTo>
                  <a:pt x="16959" y="0"/>
                </a:lnTo>
                <a:lnTo>
                  <a:pt x="13567" y="0"/>
                </a:lnTo>
                <a:lnTo>
                  <a:pt x="13567" y="3705"/>
                </a:lnTo>
                <a:lnTo>
                  <a:pt x="8390" y="3705"/>
                </a:lnTo>
                <a:lnTo>
                  <a:pt x="8390" y="0"/>
                </a:lnTo>
                <a:lnTo>
                  <a:pt x="4998" y="0"/>
                </a:lnTo>
                <a:lnTo>
                  <a:pt x="4998" y="3705"/>
                </a:lnTo>
                <a:lnTo>
                  <a:pt x="0" y="3705"/>
                </a:lnTo>
                <a:lnTo>
                  <a:pt x="0" y="6701"/>
                </a:lnTo>
                <a:cubicBezTo>
                  <a:pt x="0" y="8199"/>
                  <a:pt x="2678" y="9381"/>
                  <a:pt x="6069" y="9381"/>
                </a:cubicBezTo>
                <a:lnTo>
                  <a:pt x="8569" y="9381"/>
                </a:lnTo>
                <a:lnTo>
                  <a:pt x="8569" y="21600"/>
                </a:lnTo>
                <a:lnTo>
                  <a:pt x="13031" y="21600"/>
                </a:lnTo>
                <a:lnTo>
                  <a:pt x="13031" y="9381"/>
                </a:lnTo>
                <a:lnTo>
                  <a:pt x="15531" y="9381"/>
                </a:lnTo>
                <a:cubicBezTo>
                  <a:pt x="18922" y="9381"/>
                  <a:pt x="21600" y="8199"/>
                  <a:pt x="21600" y="6701"/>
                </a:cubicBezTo>
                <a:lnTo>
                  <a:pt x="21600" y="3705"/>
                </a:lnTo>
                <a:lnTo>
                  <a:pt x="16959" y="370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2" name="Figura"/>
          <p:cNvSpPr/>
          <p:nvPr/>
        </p:nvSpPr>
        <p:spPr>
          <a:xfrm>
            <a:off x="3854748" y="6332484"/>
            <a:ext cx="348396" cy="3167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42" h="21280" extrusionOk="0">
                <a:moveTo>
                  <a:pt x="8516" y="10470"/>
                </a:moveTo>
                <a:lnTo>
                  <a:pt x="1781" y="4384"/>
                </a:lnTo>
                <a:cubicBezTo>
                  <a:pt x="1626" y="4212"/>
                  <a:pt x="1548" y="4041"/>
                  <a:pt x="1703" y="3784"/>
                </a:cubicBezTo>
                <a:cubicBezTo>
                  <a:pt x="1781" y="3612"/>
                  <a:pt x="2013" y="3527"/>
                  <a:pt x="2168" y="3527"/>
                </a:cubicBezTo>
                <a:lnTo>
                  <a:pt x="6658" y="5155"/>
                </a:lnTo>
                <a:cubicBezTo>
                  <a:pt x="8516" y="5841"/>
                  <a:pt x="10994" y="7384"/>
                  <a:pt x="12310" y="8927"/>
                </a:cubicBezTo>
                <a:lnTo>
                  <a:pt x="11303" y="10470"/>
                </a:lnTo>
                <a:lnTo>
                  <a:pt x="8516" y="10470"/>
                </a:lnTo>
                <a:close/>
                <a:moveTo>
                  <a:pt x="0" y="14070"/>
                </a:moveTo>
                <a:cubicBezTo>
                  <a:pt x="0" y="13812"/>
                  <a:pt x="155" y="13641"/>
                  <a:pt x="310" y="13555"/>
                </a:cubicBezTo>
                <a:lnTo>
                  <a:pt x="10839" y="10641"/>
                </a:lnTo>
                <a:lnTo>
                  <a:pt x="10839" y="10641"/>
                </a:lnTo>
                <a:lnTo>
                  <a:pt x="13781" y="6355"/>
                </a:lnTo>
                <a:cubicBezTo>
                  <a:pt x="13394" y="5841"/>
                  <a:pt x="13161" y="5155"/>
                  <a:pt x="13084" y="4470"/>
                </a:cubicBezTo>
                <a:cubicBezTo>
                  <a:pt x="12929" y="3441"/>
                  <a:pt x="13161" y="2412"/>
                  <a:pt x="13781" y="1555"/>
                </a:cubicBezTo>
                <a:cubicBezTo>
                  <a:pt x="14323" y="784"/>
                  <a:pt x="15019" y="270"/>
                  <a:pt x="15794" y="98"/>
                </a:cubicBezTo>
                <a:cubicBezTo>
                  <a:pt x="16800" y="-159"/>
                  <a:pt x="17884" y="98"/>
                  <a:pt x="18735" y="784"/>
                </a:cubicBezTo>
                <a:cubicBezTo>
                  <a:pt x="20284" y="2070"/>
                  <a:pt x="20594" y="4555"/>
                  <a:pt x="19432" y="6355"/>
                </a:cubicBezTo>
                <a:cubicBezTo>
                  <a:pt x="18890" y="7127"/>
                  <a:pt x="18194" y="7641"/>
                  <a:pt x="17419" y="7812"/>
                </a:cubicBezTo>
                <a:cubicBezTo>
                  <a:pt x="16800" y="7984"/>
                  <a:pt x="16258" y="7898"/>
                  <a:pt x="15716" y="7727"/>
                </a:cubicBezTo>
                <a:lnTo>
                  <a:pt x="13006" y="13041"/>
                </a:lnTo>
                <a:cubicBezTo>
                  <a:pt x="12697" y="13127"/>
                  <a:pt x="4335" y="15441"/>
                  <a:pt x="3794" y="15355"/>
                </a:cubicBezTo>
                <a:lnTo>
                  <a:pt x="387" y="14412"/>
                </a:lnTo>
                <a:cubicBezTo>
                  <a:pt x="155" y="14412"/>
                  <a:pt x="0" y="14241"/>
                  <a:pt x="0" y="14070"/>
                </a:cubicBezTo>
                <a:lnTo>
                  <a:pt x="0" y="14070"/>
                </a:lnTo>
                <a:close/>
                <a:moveTo>
                  <a:pt x="15252" y="5927"/>
                </a:moveTo>
                <a:lnTo>
                  <a:pt x="15252" y="5927"/>
                </a:lnTo>
                <a:cubicBezTo>
                  <a:pt x="16181" y="6698"/>
                  <a:pt x="17574" y="6441"/>
                  <a:pt x="18271" y="5498"/>
                </a:cubicBezTo>
                <a:cubicBezTo>
                  <a:pt x="18968" y="4470"/>
                  <a:pt x="18813" y="2927"/>
                  <a:pt x="17884" y="2155"/>
                </a:cubicBezTo>
                <a:cubicBezTo>
                  <a:pt x="17419" y="1727"/>
                  <a:pt x="16723" y="1555"/>
                  <a:pt x="16103" y="1727"/>
                </a:cubicBezTo>
                <a:cubicBezTo>
                  <a:pt x="15639" y="1812"/>
                  <a:pt x="15174" y="2155"/>
                  <a:pt x="14865" y="2584"/>
                </a:cubicBezTo>
                <a:cubicBezTo>
                  <a:pt x="14555" y="3098"/>
                  <a:pt x="14400" y="3698"/>
                  <a:pt x="14477" y="4298"/>
                </a:cubicBezTo>
                <a:cubicBezTo>
                  <a:pt x="14555" y="4984"/>
                  <a:pt x="14787" y="5498"/>
                  <a:pt x="15252" y="5927"/>
                </a:cubicBezTo>
                <a:lnTo>
                  <a:pt x="15252" y="5927"/>
                </a:lnTo>
                <a:close/>
                <a:moveTo>
                  <a:pt x="11303" y="12270"/>
                </a:moveTo>
                <a:lnTo>
                  <a:pt x="11303" y="12270"/>
                </a:lnTo>
                <a:cubicBezTo>
                  <a:pt x="11690" y="12612"/>
                  <a:pt x="12155" y="12612"/>
                  <a:pt x="12542" y="12184"/>
                </a:cubicBezTo>
                <a:cubicBezTo>
                  <a:pt x="12542" y="12184"/>
                  <a:pt x="12542" y="12184"/>
                  <a:pt x="12619" y="12184"/>
                </a:cubicBezTo>
                <a:cubicBezTo>
                  <a:pt x="12774" y="12012"/>
                  <a:pt x="12852" y="11841"/>
                  <a:pt x="12852" y="11670"/>
                </a:cubicBezTo>
                <a:cubicBezTo>
                  <a:pt x="12852" y="11327"/>
                  <a:pt x="12774" y="11070"/>
                  <a:pt x="12542" y="10812"/>
                </a:cubicBezTo>
                <a:cubicBezTo>
                  <a:pt x="12155" y="10470"/>
                  <a:pt x="11613" y="10470"/>
                  <a:pt x="11303" y="10898"/>
                </a:cubicBezTo>
                <a:lnTo>
                  <a:pt x="11303" y="10898"/>
                </a:lnTo>
                <a:cubicBezTo>
                  <a:pt x="11148" y="11070"/>
                  <a:pt x="11071" y="11327"/>
                  <a:pt x="11071" y="11584"/>
                </a:cubicBezTo>
                <a:cubicBezTo>
                  <a:pt x="10994" y="11841"/>
                  <a:pt x="11071" y="12098"/>
                  <a:pt x="11303" y="12270"/>
                </a:cubicBezTo>
                <a:lnTo>
                  <a:pt x="11303" y="12270"/>
                </a:lnTo>
                <a:close/>
                <a:moveTo>
                  <a:pt x="12929" y="12870"/>
                </a:moveTo>
                <a:lnTo>
                  <a:pt x="13935" y="11070"/>
                </a:lnTo>
                <a:lnTo>
                  <a:pt x="15871" y="13898"/>
                </a:lnTo>
                <a:cubicBezTo>
                  <a:pt x="16181" y="13727"/>
                  <a:pt x="16490" y="13555"/>
                  <a:pt x="16800" y="13470"/>
                </a:cubicBezTo>
                <a:cubicBezTo>
                  <a:pt x="17884" y="13212"/>
                  <a:pt x="18968" y="13470"/>
                  <a:pt x="19819" y="14241"/>
                </a:cubicBezTo>
                <a:cubicBezTo>
                  <a:pt x="21368" y="15612"/>
                  <a:pt x="21600" y="18098"/>
                  <a:pt x="20284" y="19812"/>
                </a:cubicBezTo>
                <a:cubicBezTo>
                  <a:pt x="19819" y="20498"/>
                  <a:pt x="19123" y="21012"/>
                  <a:pt x="18348" y="21184"/>
                </a:cubicBezTo>
                <a:cubicBezTo>
                  <a:pt x="17265" y="21441"/>
                  <a:pt x="16181" y="21184"/>
                  <a:pt x="15329" y="20412"/>
                </a:cubicBezTo>
                <a:cubicBezTo>
                  <a:pt x="14090" y="19298"/>
                  <a:pt x="13703" y="17327"/>
                  <a:pt x="14323" y="15784"/>
                </a:cubicBezTo>
                <a:lnTo>
                  <a:pt x="12077" y="13212"/>
                </a:lnTo>
                <a:lnTo>
                  <a:pt x="12929" y="12870"/>
                </a:lnTo>
                <a:close/>
                <a:moveTo>
                  <a:pt x="16258" y="19127"/>
                </a:moveTo>
                <a:lnTo>
                  <a:pt x="16258" y="19127"/>
                </a:lnTo>
                <a:cubicBezTo>
                  <a:pt x="17110" y="19898"/>
                  <a:pt x="18581" y="19812"/>
                  <a:pt x="19277" y="18784"/>
                </a:cubicBezTo>
                <a:cubicBezTo>
                  <a:pt x="20052" y="17755"/>
                  <a:pt x="19897" y="16298"/>
                  <a:pt x="18968" y="15441"/>
                </a:cubicBezTo>
                <a:cubicBezTo>
                  <a:pt x="18426" y="15012"/>
                  <a:pt x="17806" y="14755"/>
                  <a:pt x="17110" y="14927"/>
                </a:cubicBezTo>
                <a:cubicBezTo>
                  <a:pt x="16645" y="15012"/>
                  <a:pt x="16258" y="15355"/>
                  <a:pt x="15948" y="15784"/>
                </a:cubicBezTo>
                <a:cubicBezTo>
                  <a:pt x="15174" y="16812"/>
                  <a:pt x="15329" y="18355"/>
                  <a:pt x="16258" y="19127"/>
                </a:cubicBezTo>
                <a:lnTo>
                  <a:pt x="16258" y="19127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3" name="Figura"/>
          <p:cNvSpPr/>
          <p:nvPr/>
        </p:nvSpPr>
        <p:spPr>
          <a:xfrm>
            <a:off x="14520434" y="6306968"/>
            <a:ext cx="406982" cy="3521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30" y="3991"/>
                </a:moveTo>
                <a:lnTo>
                  <a:pt x="5282" y="3991"/>
                </a:lnTo>
                <a:cubicBezTo>
                  <a:pt x="5620" y="3991"/>
                  <a:pt x="5823" y="3678"/>
                  <a:pt x="5823" y="3287"/>
                </a:cubicBezTo>
                <a:lnTo>
                  <a:pt x="5823" y="626"/>
                </a:lnTo>
                <a:cubicBezTo>
                  <a:pt x="5823" y="235"/>
                  <a:pt x="5552" y="0"/>
                  <a:pt x="5282" y="0"/>
                </a:cubicBezTo>
                <a:lnTo>
                  <a:pt x="4130" y="0"/>
                </a:lnTo>
                <a:cubicBezTo>
                  <a:pt x="3792" y="0"/>
                  <a:pt x="3589" y="313"/>
                  <a:pt x="3589" y="626"/>
                </a:cubicBezTo>
                <a:lnTo>
                  <a:pt x="3589" y="3287"/>
                </a:lnTo>
                <a:cubicBezTo>
                  <a:pt x="3521" y="3678"/>
                  <a:pt x="3792" y="3991"/>
                  <a:pt x="4130" y="3991"/>
                </a:cubicBezTo>
                <a:lnTo>
                  <a:pt x="4130" y="3991"/>
                </a:lnTo>
                <a:close/>
                <a:moveTo>
                  <a:pt x="21600" y="17217"/>
                </a:moveTo>
                <a:cubicBezTo>
                  <a:pt x="21600" y="19643"/>
                  <a:pt x="19907" y="21600"/>
                  <a:pt x="17808" y="21600"/>
                </a:cubicBezTo>
                <a:cubicBezTo>
                  <a:pt x="15709" y="21600"/>
                  <a:pt x="14016" y="19643"/>
                  <a:pt x="14016" y="17217"/>
                </a:cubicBezTo>
                <a:cubicBezTo>
                  <a:pt x="14016" y="14791"/>
                  <a:pt x="15709" y="12835"/>
                  <a:pt x="17808" y="12835"/>
                </a:cubicBezTo>
                <a:cubicBezTo>
                  <a:pt x="19907" y="12835"/>
                  <a:pt x="21600" y="14791"/>
                  <a:pt x="21600" y="17217"/>
                </a:cubicBezTo>
                <a:lnTo>
                  <a:pt x="21600" y="17217"/>
                </a:lnTo>
                <a:close/>
                <a:moveTo>
                  <a:pt x="20652" y="17217"/>
                </a:moveTo>
                <a:cubicBezTo>
                  <a:pt x="20652" y="15417"/>
                  <a:pt x="19366" y="13930"/>
                  <a:pt x="17808" y="13930"/>
                </a:cubicBezTo>
                <a:cubicBezTo>
                  <a:pt x="16251" y="13930"/>
                  <a:pt x="14964" y="15417"/>
                  <a:pt x="14964" y="17217"/>
                </a:cubicBezTo>
                <a:cubicBezTo>
                  <a:pt x="14964" y="19017"/>
                  <a:pt x="16251" y="20504"/>
                  <a:pt x="17808" y="20504"/>
                </a:cubicBezTo>
                <a:cubicBezTo>
                  <a:pt x="19433" y="20426"/>
                  <a:pt x="20652" y="19017"/>
                  <a:pt x="20652" y="17217"/>
                </a:cubicBezTo>
                <a:lnTo>
                  <a:pt x="20652" y="17217"/>
                </a:lnTo>
                <a:close/>
                <a:moveTo>
                  <a:pt x="19839" y="16122"/>
                </a:moveTo>
                <a:cubicBezTo>
                  <a:pt x="19636" y="15887"/>
                  <a:pt x="19366" y="15887"/>
                  <a:pt x="19162" y="16122"/>
                </a:cubicBezTo>
                <a:lnTo>
                  <a:pt x="17470" y="18078"/>
                </a:lnTo>
                <a:lnTo>
                  <a:pt x="16454" y="16904"/>
                </a:lnTo>
                <a:cubicBezTo>
                  <a:pt x="16251" y="16670"/>
                  <a:pt x="15980" y="16670"/>
                  <a:pt x="15777" y="16904"/>
                </a:cubicBezTo>
                <a:cubicBezTo>
                  <a:pt x="15574" y="17139"/>
                  <a:pt x="15574" y="17452"/>
                  <a:pt x="15777" y="17687"/>
                </a:cubicBezTo>
                <a:lnTo>
                  <a:pt x="17131" y="19252"/>
                </a:lnTo>
                <a:cubicBezTo>
                  <a:pt x="17266" y="19330"/>
                  <a:pt x="17334" y="19409"/>
                  <a:pt x="17470" y="19409"/>
                </a:cubicBezTo>
                <a:cubicBezTo>
                  <a:pt x="17605" y="19409"/>
                  <a:pt x="17740" y="19330"/>
                  <a:pt x="17808" y="19252"/>
                </a:cubicBezTo>
                <a:lnTo>
                  <a:pt x="19839" y="16904"/>
                </a:lnTo>
                <a:cubicBezTo>
                  <a:pt x="20043" y="16670"/>
                  <a:pt x="20043" y="16357"/>
                  <a:pt x="19839" y="16122"/>
                </a:cubicBezTo>
                <a:lnTo>
                  <a:pt x="19839" y="16122"/>
                </a:lnTo>
                <a:close/>
                <a:moveTo>
                  <a:pt x="9547" y="13696"/>
                </a:moveTo>
                <a:cubicBezTo>
                  <a:pt x="10495" y="13696"/>
                  <a:pt x="11308" y="14557"/>
                  <a:pt x="11308" y="15652"/>
                </a:cubicBezTo>
                <a:cubicBezTo>
                  <a:pt x="11308" y="16748"/>
                  <a:pt x="10563" y="17687"/>
                  <a:pt x="9547" y="17687"/>
                </a:cubicBezTo>
                <a:cubicBezTo>
                  <a:pt x="8599" y="17687"/>
                  <a:pt x="7855" y="16826"/>
                  <a:pt x="7855" y="15652"/>
                </a:cubicBezTo>
                <a:cubicBezTo>
                  <a:pt x="7787" y="14557"/>
                  <a:pt x="8599" y="13696"/>
                  <a:pt x="9547" y="13696"/>
                </a:cubicBezTo>
                <a:lnTo>
                  <a:pt x="9547" y="13696"/>
                </a:lnTo>
                <a:close/>
                <a:moveTo>
                  <a:pt x="4537" y="13696"/>
                </a:moveTo>
                <a:cubicBezTo>
                  <a:pt x="5485" y="13696"/>
                  <a:pt x="6297" y="14557"/>
                  <a:pt x="6297" y="15652"/>
                </a:cubicBezTo>
                <a:cubicBezTo>
                  <a:pt x="6297" y="16748"/>
                  <a:pt x="5552" y="17687"/>
                  <a:pt x="4537" y="17687"/>
                </a:cubicBezTo>
                <a:cubicBezTo>
                  <a:pt x="3589" y="17687"/>
                  <a:pt x="2776" y="16826"/>
                  <a:pt x="2776" y="15652"/>
                </a:cubicBezTo>
                <a:cubicBezTo>
                  <a:pt x="2844" y="14557"/>
                  <a:pt x="3589" y="13696"/>
                  <a:pt x="4537" y="13696"/>
                </a:cubicBezTo>
                <a:lnTo>
                  <a:pt x="4537" y="13696"/>
                </a:lnTo>
                <a:close/>
                <a:moveTo>
                  <a:pt x="4537" y="8530"/>
                </a:moveTo>
                <a:cubicBezTo>
                  <a:pt x="5485" y="8530"/>
                  <a:pt x="6297" y="9391"/>
                  <a:pt x="6297" y="10487"/>
                </a:cubicBezTo>
                <a:cubicBezTo>
                  <a:pt x="6297" y="11583"/>
                  <a:pt x="5552" y="12522"/>
                  <a:pt x="4537" y="12522"/>
                </a:cubicBezTo>
                <a:cubicBezTo>
                  <a:pt x="3589" y="12522"/>
                  <a:pt x="2776" y="11661"/>
                  <a:pt x="2776" y="10487"/>
                </a:cubicBezTo>
                <a:cubicBezTo>
                  <a:pt x="2844" y="9391"/>
                  <a:pt x="3589" y="8530"/>
                  <a:pt x="4537" y="8530"/>
                </a:cubicBezTo>
                <a:lnTo>
                  <a:pt x="4537" y="8530"/>
                </a:lnTo>
                <a:close/>
                <a:moveTo>
                  <a:pt x="9547" y="8530"/>
                </a:moveTo>
                <a:cubicBezTo>
                  <a:pt x="10495" y="8530"/>
                  <a:pt x="11308" y="9391"/>
                  <a:pt x="11308" y="10487"/>
                </a:cubicBezTo>
                <a:cubicBezTo>
                  <a:pt x="11308" y="11583"/>
                  <a:pt x="10563" y="12522"/>
                  <a:pt x="9547" y="12522"/>
                </a:cubicBezTo>
                <a:cubicBezTo>
                  <a:pt x="8599" y="12522"/>
                  <a:pt x="7855" y="11661"/>
                  <a:pt x="7855" y="10487"/>
                </a:cubicBezTo>
                <a:cubicBezTo>
                  <a:pt x="7787" y="9391"/>
                  <a:pt x="8599" y="8530"/>
                  <a:pt x="9547" y="8530"/>
                </a:cubicBezTo>
                <a:lnTo>
                  <a:pt x="9547" y="8530"/>
                </a:lnTo>
                <a:close/>
                <a:moveTo>
                  <a:pt x="14490" y="8530"/>
                </a:moveTo>
                <a:cubicBezTo>
                  <a:pt x="15438" y="8530"/>
                  <a:pt x="16183" y="9391"/>
                  <a:pt x="16183" y="10487"/>
                </a:cubicBezTo>
                <a:cubicBezTo>
                  <a:pt x="16183" y="11583"/>
                  <a:pt x="15438" y="12522"/>
                  <a:pt x="14490" y="12522"/>
                </a:cubicBezTo>
                <a:cubicBezTo>
                  <a:pt x="13542" y="12522"/>
                  <a:pt x="12797" y="11661"/>
                  <a:pt x="12797" y="10487"/>
                </a:cubicBezTo>
                <a:cubicBezTo>
                  <a:pt x="12797" y="9391"/>
                  <a:pt x="13542" y="8530"/>
                  <a:pt x="14490" y="8530"/>
                </a:cubicBezTo>
                <a:lnTo>
                  <a:pt x="14490" y="8530"/>
                </a:lnTo>
                <a:close/>
                <a:moveTo>
                  <a:pt x="18418" y="5322"/>
                </a:moveTo>
                <a:lnTo>
                  <a:pt x="18418" y="11974"/>
                </a:lnTo>
                <a:cubicBezTo>
                  <a:pt x="18214" y="11974"/>
                  <a:pt x="18011" y="11896"/>
                  <a:pt x="17808" y="11896"/>
                </a:cubicBezTo>
                <a:cubicBezTo>
                  <a:pt x="17605" y="11896"/>
                  <a:pt x="17470" y="11896"/>
                  <a:pt x="17266" y="11896"/>
                </a:cubicBezTo>
                <a:lnTo>
                  <a:pt x="17266" y="7983"/>
                </a:lnTo>
                <a:cubicBezTo>
                  <a:pt x="17266" y="5478"/>
                  <a:pt x="4334" y="6652"/>
                  <a:pt x="2302" y="6652"/>
                </a:cubicBezTo>
                <a:cubicBezTo>
                  <a:pt x="1693" y="6652"/>
                  <a:pt x="1151" y="7278"/>
                  <a:pt x="1151" y="7983"/>
                </a:cubicBezTo>
                <a:lnTo>
                  <a:pt x="1151" y="18626"/>
                </a:lnTo>
                <a:cubicBezTo>
                  <a:pt x="1151" y="19330"/>
                  <a:pt x="1693" y="19957"/>
                  <a:pt x="2302" y="19957"/>
                </a:cubicBezTo>
                <a:lnTo>
                  <a:pt x="13813" y="19957"/>
                </a:lnTo>
                <a:cubicBezTo>
                  <a:pt x="14084" y="20426"/>
                  <a:pt x="14423" y="20896"/>
                  <a:pt x="14761" y="21287"/>
                </a:cubicBezTo>
                <a:lnTo>
                  <a:pt x="2302" y="21287"/>
                </a:lnTo>
                <a:cubicBezTo>
                  <a:pt x="1016" y="21287"/>
                  <a:pt x="0" y="20113"/>
                  <a:pt x="0" y="18626"/>
                </a:cubicBezTo>
                <a:lnTo>
                  <a:pt x="0" y="5322"/>
                </a:lnTo>
                <a:cubicBezTo>
                  <a:pt x="0" y="3835"/>
                  <a:pt x="1016" y="2661"/>
                  <a:pt x="2302" y="2661"/>
                </a:cubicBezTo>
                <a:lnTo>
                  <a:pt x="2912" y="2661"/>
                </a:lnTo>
                <a:lnTo>
                  <a:pt x="2912" y="3287"/>
                </a:lnTo>
                <a:cubicBezTo>
                  <a:pt x="2912" y="3991"/>
                  <a:pt x="3453" y="4617"/>
                  <a:pt x="4063" y="4617"/>
                </a:cubicBezTo>
                <a:lnTo>
                  <a:pt x="5214" y="4617"/>
                </a:lnTo>
                <a:cubicBezTo>
                  <a:pt x="5823" y="4617"/>
                  <a:pt x="6365" y="3991"/>
                  <a:pt x="6365" y="3287"/>
                </a:cubicBezTo>
                <a:lnTo>
                  <a:pt x="6365" y="2661"/>
                </a:lnTo>
                <a:lnTo>
                  <a:pt x="12120" y="2661"/>
                </a:lnTo>
                <a:lnTo>
                  <a:pt x="12120" y="3287"/>
                </a:lnTo>
                <a:cubicBezTo>
                  <a:pt x="12120" y="3991"/>
                  <a:pt x="12662" y="4617"/>
                  <a:pt x="13271" y="4617"/>
                </a:cubicBezTo>
                <a:lnTo>
                  <a:pt x="14423" y="4617"/>
                </a:lnTo>
                <a:cubicBezTo>
                  <a:pt x="15032" y="4617"/>
                  <a:pt x="15574" y="3991"/>
                  <a:pt x="15574" y="3287"/>
                </a:cubicBezTo>
                <a:lnTo>
                  <a:pt x="15574" y="2661"/>
                </a:lnTo>
                <a:lnTo>
                  <a:pt x="16183" y="2661"/>
                </a:lnTo>
                <a:cubicBezTo>
                  <a:pt x="17402" y="2661"/>
                  <a:pt x="18418" y="3835"/>
                  <a:pt x="18418" y="5322"/>
                </a:cubicBezTo>
                <a:lnTo>
                  <a:pt x="18418" y="5322"/>
                </a:lnTo>
                <a:close/>
                <a:moveTo>
                  <a:pt x="13271" y="3991"/>
                </a:moveTo>
                <a:lnTo>
                  <a:pt x="14423" y="3991"/>
                </a:lnTo>
                <a:cubicBezTo>
                  <a:pt x="14761" y="3991"/>
                  <a:pt x="15032" y="3678"/>
                  <a:pt x="15032" y="3287"/>
                </a:cubicBezTo>
                <a:lnTo>
                  <a:pt x="15032" y="626"/>
                </a:lnTo>
                <a:cubicBezTo>
                  <a:pt x="15032" y="235"/>
                  <a:pt x="14761" y="0"/>
                  <a:pt x="14423" y="0"/>
                </a:cubicBezTo>
                <a:lnTo>
                  <a:pt x="13271" y="0"/>
                </a:lnTo>
                <a:cubicBezTo>
                  <a:pt x="12933" y="0"/>
                  <a:pt x="12730" y="313"/>
                  <a:pt x="12730" y="626"/>
                </a:cubicBezTo>
                <a:lnTo>
                  <a:pt x="12730" y="3287"/>
                </a:lnTo>
                <a:cubicBezTo>
                  <a:pt x="12730" y="3678"/>
                  <a:pt x="12933" y="3991"/>
                  <a:pt x="13271" y="3991"/>
                </a:cubicBezTo>
                <a:lnTo>
                  <a:pt x="13271" y="3991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4" name="Figura"/>
          <p:cNvSpPr/>
          <p:nvPr/>
        </p:nvSpPr>
        <p:spPr>
          <a:xfrm>
            <a:off x="14584223" y="5515973"/>
            <a:ext cx="276849" cy="349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7580"/>
                </a:moveTo>
                <a:cubicBezTo>
                  <a:pt x="15727" y="19866"/>
                  <a:pt x="7764" y="18447"/>
                  <a:pt x="3583" y="14584"/>
                </a:cubicBezTo>
                <a:cubicBezTo>
                  <a:pt x="1194" y="12377"/>
                  <a:pt x="100" y="9696"/>
                  <a:pt x="0" y="7016"/>
                </a:cubicBezTo>
                <a:lnTo>
                  <a:pt x="0" y="6780"/>
                </a:lnTo>
                <a:cubicBezTo>
                  <a:pt x="0" y="4415"/>
                  <a:pt x="995" y="2050"/>
                  <a:pt x="2787" y="0"/>
                </a:cubicBezTo>
                <a:lnTo>
                  <a:pt x="7864" y="4730"/>
                </a:lnTo>
                <a:cubicBezTo>
                  <a:pt x="20306" y="5124"/>
                  <a:pt x="18315" y="2996"/>
                  <a:pt x="16723" y="13007"/>
                </a:cubicBezTo>
                <a:lnTo>
                  <a:pt x="21600" y="17580"/>
                </a:lnTo>
                <a:close/>
                <a:moveTo>
                  <a:pt x="13736" y="19945"/>
                </a:moveTo>
                <a:lnTo>
                  <a:pt x="14931" y="20733"/>
                </a:lnTo>
                <a:cubicBezTo>
                  <a:pt x="15329" y="21048"/>
                  <a:pt x="15030" y="21600"/>
                  <a:pt x="14533" y="21600"/>
                </a:cubicBezTo>
                <a:lnTo>
                  <a:pt x="2588" y="21600"/>
                </a:lnTo>
                <a:cubicBezTo>
                  <a:pt x="2090" y="21600"/>
                  <a:pt x="1692" y="21285"/>
                  <a:pt x="1692" y="20812"/>
                </a:cubicBezTo>
                <a:lnTo>
                  <a:pt x="1692" y="14584"/>
                </a:lnTo>
                <a:cubicBezTo>
                  <a:pt x="1891" y="14820"/>
                  <a:pt x="2190" y="15136"/>
                  <a:pt x="2488" y="15372"/>
                </a:cubicBezTo>
                <a:cubicBezTo>
                  <a:pt x="5176" y="18053"/>
                  <a:pt x="9456" y="19629"/>
                  <a:pt x="13736" y="19945"/>
                </a:cubicBezTo>
                <a:lnTo>
                  <a:pt x="13736" y="19945"/>
                </a:lnTo>
                <a:close/>
                <a:moveTo>
                  <a:pt x="15329" y="7647"/>
                </a:moveTo>
                <a:cubicBezTo>
                  <a:pt x="15429" y="8041"/>
                  <a:pt x="15329" y="8435"/>
                  <a:pt x="14931" y="8672"/>
                </a:cubicBezTo>
                <a:cubicBezTo>
                  <a:pt x="14533" y="8908"/>
                  <a:pt x="14035" y="8987"/>
                  <a:pt x="13637" y="8829"/>
                </a:cubicBezTo>
                <a:lnTo>
                  <a:pt x="12841" y="9302"/>
                </a:lnTo>
                <a:lnTo>
                  <a:pt x="16324" y="12613"/>
                </a:lnTo>
                <a:lnTo>
                  <a:pt x="17320" y="6307"/>
                </a:lnTo>
                <a:lnTo>
                  <a:pt x="15329" y="7647"/>
                </a:lnTo>
                <a:close/>
                <a:moveTo>
                  <a:pt x="12741" y="8120"/>
                </a:moveTo>
                <a:cubicBezTo>
                  <a:pt x="12641" y="7726"/>
                  <a:pt x="12741" y="7331"/>
                  <a:pt x="13139" y="7095"/>
                </a:cubicBezTo>
                <a:cubicBezTo>
                  <a:pt x="13537" y="6858"/>
                  <a:pt x="14035" y="6780"/>
                  <a:pt x="14433" y="6937"/>
                </a:cubicBezTo>
                <a:lnTo>
                  <a:pt x="16524" y="5597"/>
                </a:lnTo>
                <a:lnTo>
                  <a:pt x="8461" y="5361"/>
                </a:lnTo>
                <a:lnTo>
                  <a:pt x="11945" y="8672"/>
                </a:lnTo>
                <a:lnTo>
                  <a:pt x="12741" y="812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5" name="Figura"/>
          <p:cNvSpPr/>
          <p:nvPr/>
        </p:nvSpPr>
        <p:spPr>
          <a:xfrm>
            <a:off x="13844260" y="4801526"/>
            <a:ext cx="348294" cy="349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45" y="20102"/>
                </a:moveTo>
                <a:lnTo>
                  <a:pt x="1345" y="17422"/>
                </a:lnTo>
                <a:lnTo>
                  <a:pt x="2690" y="17422"/>
                </a:lnTo>
                <a:lnTo>
                  <a:pt x="2690" y="16082"/>
                </a:lnTo>
                <a:lnTo>
                  <a:pt x="1345" y="16082"/>
                </a:lnTo>
                <a:lnTo>
                  <a:pt x="1345" y="13401"/>
                </a:lnTo>
                <a:lnTo>
                  <a:pt x="2690" y="13401"/>
                </a:lnTo>
                <a:lnTo>
                  <a:pt x="2690" y="12061"/>
                </a:lnTo>
                <a:lnTo>
                  <a:pt x="1345" y="12061"/>
                </a:lnTo>
                <a:lnTo>
                  <a:pt x="1345" y="9381"/>
                </a:lnTo>
                <a:lnTo>
                  <a:pt x="2690" y="9381"/>
                </a:lnTo>
                <a:lnTo>
                  <a:pt x="2690" y="8041"/>
                </a:lnTo>
                <a:lnTo>
                  <a:pt x="1345" y="8041"/>
                </a:lnTo>
                <a:lnTo>
                  <a:pt x="1345" y="5361"/>
                </a:lnTo>
                <a:lnTo>
                  <a:pt x="2690" y="5361"/>
                </a:lnTo>
                <a:lnTo>
                  <a:pt x="2690" y="4020"/>
                </a:lnTo>
                <a:lnTo>
                  <a:pt x="1345" y="4020"/>
                </a:lnTo>
                <a:lnTo>
                  <a:pt x="1345" y="1340"/>
                </a:lnTo>
                <a:lnTo>
                  <a:pt x="2690" y="1340"/>
                </a:lnTo>
                <a:lnTo>
                  <a:pt x="2690" y="0"/>
                </a:lnTo>
                <a:lnTo>
                  <a:pt x="1345" y="0"/>
                </a:ln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20260"/>
                </a:lnTo>
                <a:lnTo>
                  <a:pt x="1345" y="20260"/>
                </a:lnTo>
                <a:close/>
                <a:moveTo>
                  <a:pt x="10998" y="8829"/>
                </a:moveTo>
                <a:lnTo>
                  <a:pt x="15112" y="11588"/>
                </a:lnTo>
                <a:lnTo>
                  <a:pt x="19147" y="4572"/>
                </a:lnTo>
                <a:lnTo>
                  <a:pt x="20334" y="5203"/>
                </a:lnTo>
                <a:lnTo>
                  <a:pt x="20334" y="1182"/>
                </a:lnTo>
                <a:lnTo>
                  <a:pt x="16853" y="3232"/>
                </a:lnTo>
                <a:lnTo>
                  <a:pt x="18040" y="3863"/>
                </a:lnTo>
                <a:lnTo>
                  <a:pt x="14716" y="9618"/>
                </a:lnTo>
                <a:lnTo>
                  <a:pt x="10760" y="7016"/>
                </a:lnTo>
                <a:lnTo>
                  <a:pt x="7675" y="10721"/>
                </a:lnTo>
                <a:lnTo>
                  <a:pt x="7516" y="10879"/>
                </a:lnTo>
                <a:lnTo>
                  <a:pt x="3640" y="15530"/>
                </a:lnTo>
                <a:lnTo>
                  <a:pt x="4668" y="16397"/>
                </a:lnTo>
                <a:lnTo>
                  <a:pt x="8545" y="11825"/>
                </a:lnTo>
                <a:lnTo>
                  <a:pt x="8545" y="11825"/>
                </a:lnTo>
                <a:lnTo>
                  <a:pt x="8703" y="11667"/>
                </a:lnTo>
                <a:lnTo>
                  <a:pt x="8862" y="11431"/>
                </a:lnTo>
                <a:lnTo>
                  <a:pt x="10998" y="8829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6" name="Figura"/>
          <p:cNvSpPr/>
          <p:nvPr/>
        </p:nvSpPr>
        <p:spPr>
          <a:xfrm>
            <a:off x="13014990" y="4750493"/>
            <a:ext cx="352122" cy="3482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17" y="12185"/>
                </a:moveTo>
                <a:lnTo>
                  <a:pt x="78" y="12185"/>
                </a:lnTo>
                <a:lnTo>
                  <a:pt x="0" y="12185"/>
                </a:lnTo>
                <a:lnTo>
                  <a:pt x="0" y="18910"/>
                </a:lnTo>
                <a:lnTo>
                  <a:pt x="1957" y="17090"/>
                </a:lnTo>
                <a:cubicBezTo>
                  <a:pt x="3913" y="19859"/>
                  <a:pt x="7043" y="21600"/>
                  <a:pt x="10643" y="21600"/>
                </a:cubicBezTo>
                <a:cubicBezTo>
                  <a:pt x="16122" y="21600"/>
                  <a:pt x="20583" y="17486"/>
                  <a:pt x="21287" y="12105"/>
                </a:cubicBezTo>
                <a:lnTo>
                  <a:pt x="18548" y="12105"/>
                </a:lnTo>
                <a:cubicBezTo>
                  <a:pt x="17922" y="15903"/>
                  <a:pt x="14635" y="18831"/>
                  <a:pt x="10643" y="18831"/>
                </a:cubicBezTo>
                <a:cubicBezTo>
                  <a:pt x="7826" y="18831"/>
                  <a:pt x="5322" y="17327"/>
                  <a:pt x="3913" y="15112"/>
                </a:cubicBezTo>
                <a:lnTo>
                  <a:pt x="7200" y="12026"/>
                </a:lnTo>
                <a:lnTo>
                  <a:pt x="2817" y="12026"/>
                </a:lnTo>
                <a:close/>
                <a:moveTo>
                  <a:pt x="10800" y="8149"/>
                </a:moveTo>
                <a:cubicBezTo>
                  <a:pt x="12287" y="8149"/>
                  <a:pt x="13539" y="9336"/>
                  <a:pt x="13539" y="10919"/>
                </a:cubicBezTo>
                <a:cubicBezTo>
                  <a:pt x="13539" y="12422"/>
                  <a:pt x="12365" y="13688"/>
                  <a:pt x="10800" y="13688"/>
                </a:cubicBezTo>
                <a:cubicBezTo>
                  <a:pt x="9313" y="13688"/>
                  <a:pt x="8061" y="12501"/>
                  <a:pt x="8061" y="10919"/>
                </a:cubicBezTo>
                <a:cubicBezTo>
                  <a:pt x="8061" y="9336"/>
                  <a:pt x="9313" y="8149"/>
                  <a:pt x="10800" y="8149"/>
                </a:cubicBezTo>
                <a:lnTo>
                  <a:pt x="10800" y="8149"/>
                </a:lnTo>
                <a:close/>
                <a:moveTo>
                  <a:pt x="10800" y="0"/>
                </a:moveTo>
                <a:cubicBezTo>
                  <a:pt x="5322" y="0"/>
                  <a:pt x="861" y="4114"/>
                  <a:pt x="157" y="9495"/>
                </a:cubicBezTo>
                <a:lnTo>
                  <a:pt x="2896" y="9495"/>
                </a:lnTo>
                <a:cubicBezTo>
                  <a:pt x="3522" y="5697"/>
                  <a:pt x="6809" y="2769"/>
                  <a:pt x="10800" y="2769"/>
                </a:cubicBezTo>
                <a:cubicBezTo>
                  <a:pt x="13696" y="2769"/>
                  <a:pt x="16278" y="4352"/>
                  <a:pt x="17687" y="6646"/>
                </a:cubicBezTo>
                <a:lnTo>
                  <a:pt x="14870" y="9495"/>
                </a:lnTo>
                <a:lnTo>
                  <a:pt x="17530" y="9495"/>
                </a:lnTo>
                <a:lnTo>
                  <a:pt x="18783" y="9495"/>
                </a:lnTo>
                <a:lnTo>
                  <a:pt x="21522" y="9495"/>
                </a:lnTo>
                <a:lnTo>
                  <a:pt x="21600" y="9495"/>
                </a:lnTo>
                <a:lnTo>
                  <a:pt x="21600" y="2769"/>
                </a:lnTo>
                <a:lnTo>
                  <a:pt x="19722" y="4668"/>
                </a:lnTo>
                <a:cubicBezTo>
                  <a:pt x="17609" y="1899"/>
                  <a:pt x="14400" y="0"/>
                  <a:pt x="10800" y="0"/>
                </a:cubicBezTo>
                <a:lnTo>
                  <a:pt x="10800" y="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7" name="Figura"/>
          <p:cNvSpPr/>
          <p:nvPr/>
        </p:nvSpPr>
        <p:spPr>
          <a:xfrm>
            <a:off x="9991346" y="4712219"/>
            <a:ext cx="306192" cy="350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90" y="17516"/>
                </a:moveTo>
                <a:lnTo>
                  <a:pt x="8190" y="15473"/>
                </a:lnTo>
                <a:lnTo>
                  <a:pt x="540" y="21207"/>
                </a:lnTo>
                <a:cubicBezTo>
                  <a:pt x="810" y="21443"/>
                  <a:pt x="1170" y="21600"/>
                  <a:pt x="1620" y="21600"/>
                </a:cubicBezTo>
                <a:lnTo>
                  <a:pt x="20070" y="21600"/>
                </a:lnTo>
                <a:cubicBezTo>
                  <a:pt x="20430" y="21600"/>
                  <a:pt x="20880" y="21443"/>
                  <a:pt x="21150" y="21207"/>
                </a:cubicBezTo>
                <a:lnTo>
                  <a:pt x="13500" y="15473"/>
                </a:lnTo>
                <a:lnTo>
                  <a:pt x="10890" y="17516"/>
                </a:lnTo>
                <a:close/>
                <a:moveTo>
                  <a:pt x="90" y="9268"/>
                </a:moveTo>
                <a:lnTo>
                  <a:pt x="90" y="20422"/>
                </a:lnTo>
                <a:lnTo>
                  <a:pt x="7560" y="14924"/>
                </a:lnTo>
                <a:lnTo>
                  <a:pt x="90" y="9268"/>
                </a:lnTo>
                <a:close/>
                <a:moveTo>
                  <a:pt x="21600" y="8090"/>
                </a:moveTo>
                <a:lnTo>
                  <a:pt x="10800" y="0"/>
                </a:lnTo>
                <a:lnTo>
                  <a:pt x="0" y="8090"/>
                </a:lnTo>
                <a:lnTo>
                  <a:pt x="10800" y="16180"/>
                </a:lnTo>
                <a:lnTo>
                  <a:pt x="21600" y="8090"/>
                </a:lnTo>
                <a:close/>
                <a:moveTo>
                  <a:pt x="21600" y="20422"/>
                </a:moveTo>
                <a:lnTo>
                  <a:pt x="21600" y="9268"/>
                </a:lnTo>
                <a:lnTo>
                  <a:pt x="14130" y="14924"/>
                </a:lnTo>
                <a:lnTo>
                  <a:pt x="21600" y="20422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8" name="Figura"/>
          <p:cNvSpPr/>
          <p:nvPr/>
        </p:nvSpPr>
        <p:spPr>
          <a:xfrm>
            <a:off x="11471273" y="3985014"/>
            <a:ext cx="305024" cy="3495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8" h="21600" extrusionOk="0">
                <a:moveTo>
                  <a:pt x="20070" y="12140"/>
                </a:moveTo>
                <a:lnTo>
                  <a:pt x="17010" y="12140"/>
                </a:lnTo>
                <a:lnTo>
                  <a:pt x="16020" y="12140"/>
                </a:lnTo>
                <a:lnTo>
                  <a:pt x="13320" y="4888"/>
                </a:lnTo>
                <a:lnTo>
                  <a:pt x="14490" y="3863"/>
                </a:lnTo>
                <a:cubicBezTo>
                  <a:pt x="14670" y="3705"/>
                  <a:pt x="14760" y="3547"/>
                  <a:pt x="14760" y="3390"/>
                </a:cubicBezTo>
                <a:cubicBezTo>
                  <a:pt x="14760" y="1498"/>
                  <a:pt x="13050" y="0"/>
                  <a:pt x="10890" y="0"/>
                </a:cubicBezTo>
                <a:cubicBezTo>
                  <a:pt x="8730" y="0"/>
                  <a:pt x="7020" y="1498"/>
                  <a:pt x="7020" y="3390"/>
                </a:cubicBezTo>
                <a:cubicBezTo>
                  <a:pt x="7020" y="3547"/>
                  <a:pt x="7110" y="3705"/>
                  <a:pt x="7200" y="3863"/>
                </a:cubicBezTo>
                <a:lnTo>
                  <a:pt x="8370" y="4888"/>
                </a:lnTo>
                <a:lnTo>
                  <a:pt x="5580" y="12140"/>
                </a:lnTo>
                <a:lnTo>
                  <a:pt x="4590" y="12140"/>
                </a:lnTo>
                <a:lnTo>
                  <a:pt x="1530" y="12140"/>
                </a:lnTo>
                <a:cubicBezTo>
                  <a:pt x="720" y="12140"/>
                  <a:pt x="0" y="12771"/>
                  <a:pt x="0" y="13480"/>
                </a:cubicBezTo>
                <a:lnTo>
                  <a:pt x="0" y="21600"/>
                </a:lnTo>
                <a:lnTo>
                  <a:pt x="21510" y="21600"/>
                </a:lnTo>
                <a:lnTo>
                  <a:pt x="21510" y="13480"/>
                </a:lnTo>
                <a:cubicBezTo>
                  <a:pt x="21600" y="12692"/>
                  <a:pt x="20880" y="12140"/>
                  <a:pt x="20070" y="12140"/>
                </a:cubicBezTo>
                <a:lnTo>
                  <a:pt x="20070" y="12140"/>
                </a:lnTo>
                <a:close/>
                <a:moveTo>
                  <a:pt x="13950" y="13480"/>
                </a:moveTo>
                <a:cubicBezTo>
                  <a:pt x="13140" y="13480"/>
                  <a:pt x="12420" y="12850"/>
                  <a:pt x="12420" y="12140"/>
                </a:cubicBezTo>
                <a:lnTo>
                  <a:pt x="9270" y="12140"/>
                </a:lnTo>
                <a:cubicBezTo>
                  <a:pt x="9270" y="12850"/>
                  <a:pt x="8550" y="13480"/>
                  <a:pt x="7740" y="13480"/>
                </a:cubicBezTo>
                <a:lnTo>
                  <a:pt x="6210" y="13480"/>
                </a:lnTo>
                <a:cubicBezTo>
                  <a:pt x="6570" y="13480"/>
                  <a:pt x="6840" y="13323"/>
                  <a:pt x="6930" y="13007"/>
                </a:cubicBezTo>
                <a:lnTo>
                  <a:pt x="9990" y="4888"/>
                </a:lnTo>
                <a:cubicBezTo>
                  <a:pt x="10080" y="4651"/>
                  <a:pt x="9990" y="4415"/>
                  <a:pt x="9810" y="4178"/>
                </a:cubicBezTo>
                <a:lnTo>
                  <a:pt x="8550" y="3074"/>
                </a:lnTo>
                <a:cubicBezTo>
                  <a:pt x="8730" y="2050"/>
                  <a:pt x="9630" y="1340"/>
                  <a:pt x="10800" y="1340"/>
                </a:cubicBezTo>
                <a:cubicBezTo>
                  <a:pt x="11970" y="1340"/>
                  <a:pt x="12960" y="2128"/>
                  <a:pt x="13140" y="3074"/>
                </a:cubicBezTo>
                <a:lnTo>
                  <a:pt x="11880" y="4178"/>
                </a:lnTo>
                <a:cubicBezTo>
                  <a:pt x="11700" y="4336"/>
                  <a:pt x="11610" y="4651"/>
                  <a:pt x="11700" y="4888"/>
                </a:cubicBezTo>
                <a:lnTo>
                  <a:pt x="14760" y="13007"/>
                </a:lnTo>
                <a:cubicBezTo>
                  <a:pt x="14850" y="13244"/>
                  <a:pt x="15210" y="13480"/>
                  <a:pt x="15480" y="13480"/>
                </a:cubicBezTo>
                <a:lnTo>
                  <a:pt x="13950" y="1348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89" name="Figura"/>
          <p:cNvSpPr/>
          <p:nvPr/>
        </p:nvSpPr>
        <p:spPr>
          <a:xfrm>
            <a:off x="9902040" y="3946740"/>
            <a:ext cx="403154" cy="400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43" y="6741"/>
                </a:moveTo>
                <a:cubicBezTo>
                  <a:pt x="19481" y="3852"/>
                  <a:pt x="17089" y="1582"/>
                  <a:pt x="14081" y="550"/>
                </a:cubicBezTo>
                <a:cubicBezTo>
                  <a:pt x="12987" y="206"/>
                  <a:pt x="11894" y="0"/>
                  <a:pt x="10732" y="0"/>
                </a:cubicBezTo>
                <a:cubicBezTo>
                  <a:pt x="9570" y="0"/>
                  <a:pt x="8408" y="206"/>
                  <a:pt x="7382" y="550"/>
                </a:cubicBezTo>
                <a:cubicBezTo>
                  <a:pt x="6494" y="825"/>
                  <a:pt x="5605" y="1307"/>
                  <a:pt x="4785" y="1789"/>
                </a:cubicBezTo>
                <a:lnTo>
                  <a:pt x="3896" y="825"/>
                </a:lnTo>
                <a:cubicBezTo>
                  <a:pt x="3759" y="688"/>
                  <a:pt x="3486" y="688"/>
                  <a:pt x="3349" y="825"/>
                </a:cubicBezTo>
                <a:lnTo>
                  <a:pt x="1162" y="3027"/>
                </a:lnTo>
                <a:cubicBezTo>
                  <a:pt x="1025" y="3164"/>
                  <a:pt x="1025" y="3439"/>
                  <a:pt x="1162" y="3577"/>
                </a:cubicBezTo>
                <a:lnTo>
                  <a:pt x="2051" y="4471"/>
                </a:lnTo>
                <a:cubicBezTo>
                  <a:pt x="1572" y="5159"/>
                  <a:pt x="1162" y="5847"/>
                  <a:pt x="820" y="6604"/>
                </a:cubicBezTo>
                <a:cubicBezTo>
                  <a:pt x="342" y="7911"/>
                  <a:pt x="0" y="9287"/>
                  <a:pt x="0" y="10731"/>
                </a:cubicBezTo>
                <a:cubicBezTo>
                  <a:pt x="0" y="12176"/>
                  <a:pt x="273" y="13552"/>
                  <a:pt x="820" y="14859"/>
                </a:cubicBezTo>
                <a:cubicBezTo>
                  <a:pt x="2461" y="18780"/>
                  <a:pt x="6289" y="21600"/>
                  <a:pt x="10800" y="21600"/>
                </a:cubicBezTo>
                <a:cubicBezTo>
                  <a:pt x="15311" y="21600"/>
                  <a:pt x="19139" y="18848"/>
                  <a:pt x="20780" y="14859"/>
                </a:cubicBezTo>
                <a:cubicBezTo>
                  <a:pt x="21327" y="13620"/>
                  <a:pt x="21600" y="12245"/>
                  <a:pt x="21600" y="10731"/>
                </a:cubicBezTo>
                <a:cubicBezTo>
                  <a:pt x="21463" y="9424"/>
                  <a:pt x="21190" y="8048"/>
                  <a:pt x="20643" y="6741"/>
                </a:cubicBezTo>
                <a:lnTo>
                  <a:pt x="20643" y="6741"/>
                </a:lnTo>
                <a:close/>
                <a:moveTo>
                  <a:pt x="11210" y="7773"/>
                </a:moveTo>
                <a:cubicBezTo>
                  <a:pt x="10937" y="7773"/>
                  <a:pt x="10800" y="7980"/>
                  <a:pt x="10800" y="8186"/>
                </a:cubicBezTo>
                <a:lnTo>
                  <a:pt x="10800" y="11282"/>
                </a:lnTo>
                <a:lnTo>
                  <a:pt x="8134" y="11282"/>
                </a:lnTo>
                <a:cubicBezTo>
                  <a:pt x="7861" y="11282"/>
                  <a:pt x="7724" y="11488"/>
                  <a:pt x="7724" y="11694"/>
                </a:cubicBezTo>
                <a:cubicBezTo>
                  <a:pt x="7724" y="11969"/>
                  <a:pt x="7929" y="12107"/>
                  <a:pt x="8134" y="12107"/>
                </a:cubicBezTo>
                <a:lnTo>
                  <a:pt x="11278" y="12107"/>
                </a:lnTo>
                <a:cubicBezTo>
                  <a:pt x="11484" y="12107"/>
                  <a:pt x="11689" y="11901"/>
                  <a:pt x="11689" y="11694"/>
                </a:cubicBezTo>
                <a:lnTo>
                  <a:pt x="11689" y="8186"/>
                </a:lnTo>
                <a:cubicBezTo>
                  <a:pt x="11620" y="7980"/>
                  <a:pt x="11415" y="7773"/>
                  <a:pt x="11210" y="7773"/>
                </a:cubicBezTo>
                <a:lnTo>
                  <a:pt x="11210" y="7773"/>
                </a:lnTo>
                <a:close/>
                <a:moveTo>
                  <a:pt x="10732" y="3439"/>
                </a:moveTo>
                <a:cubicBezTo>
                  <a:pt x="14765" y="3439"/>
                  <a:pt x="18046" y="6741"/>
                  <a:pt x="18046" y="10800"/>
                </a:cubicBezTo>
                <a:cubicBezTo>
                  <a:pt x="18046" y="14859"/>
                  <a:pt x="14765" y="18161"/>
                  <a:pt x="10732" y="18161"/>
                </a:cubicBezTo>
                <a:cubicBezTo>
                  <a:pt x="6699" y="18161"/>
                  <a:pt x="3418" y="14859"/>
                  <a:pt x="3418" y="10800"/>
                </a:cubicBezTo>
                <a:cubicBezTo>
                  <a:pt x="3418" y="6741"/>
                  <a:pt x="6699" y="3439"/>
                  <a:pt x="10732" y="3439"/>
                </a:cubicBezTo>
                <a:lnTo>
                  <a:pt x="10732" y="3439"/>
                </a:lnTo>
                <a:close/>
                <a:moveTo>
                  <a:pt x="16200" y="10800"/>
                </a:moveTo>
                <a:cubicBezTo>
                  <a:pt x="16200" y="10525"/>
                  <a:pt x="16405" y="10318"/>
                  <a:pt x="16678" y="10318"/>
                </a:cubicBezTo>
                <a:lnTo>
                  <a:pt x="17499" y="10318"/>
                </a:lnTo>
                <a:cubicBezTo>
                  <a:pt x="17430" y="9424"/>
                  <a:pt x="17225" y="8530"/>
                  <a:pt x="16815" y="7773"/>
                </a:cubicBezTo>
                <a:lnTo>
                  <a:pt x="16132" y="8186"/>
                </a:lnTo>
                <a:cubicBezTo>
                  <a:pt x="16063" y="8255"/>
                  <a:pt x="15995" y="8255"/>
                  <a:pt x="15927" y="8255"/>
                </a:cubicBezTo>
                <a:cubicBezTo>
                  <a:pt x="15790" y="8255"/>
                  <a:pt x="15653" y="8186"/>
                  <a:pt x="15516" y="8048"/>
                </a:cubicBezTo>
                <a:cubicBezTo>
                  <a:pt x="15380" y="7842"/>
                  <a:pt x="15448" y="7567"/>
                  <a:pt x="15653" y="7429"/>
                </a:cubicBezTo>
                <a:lnTo>
                  <a:pt x="16337" y="7017"/>
                </a:lnTo>
                <a:cubicBezTo>
                  <a:pt x="15858" y="6260"/>
                  <a:pt x="15243" y="5641"/>
                  <a:pt x="14491" y="5159"/>
                </a:cubicBezTo>
                <a:lnTo>
                  <a:pt x="14081" y="5847"/>
                </a:lnTo>
                <a:cubicBezTo>
                  <a:pt x="14013" y="5985"/>
                  <a:pt x="13876" y="6054"/>
                  <a:pt x="13671" y="6054"/>
                </a:cubicBezTo>
                <a:cubicBezTo>
                  <a:pt x="13603" y="6054"/>
                  <a:pt x="13534" y="6054"/>
                  <a:pt x="13466" y="5985"/>
                </a:cubicBezTo>
                <a:cubicBezTo>
                  <a:pt x="13261" y="5847"/>
                  <a:pt x="13192" y="5572"/>
                  <a:pt x="13329" y="5366"/>
                </a:cubicBezTo>
                <a:lnTo>
                  <a:pt x="13739" y="4678"/>
                </a:lnTo>
                <a:cubicBezTo>
                  <a:pt x="12987" y="4265"/>
                  <a:pt x="12099" y="4059"/>
                  <a:pt x="11210" y="3990"/>
                </a:cubicBezTo>
                <a:lnTo>
                  <a:pt x="11210" y="4815"/>
                </a:lnTo>
                <a:cubicBezTo>
                  <a:pt x="11210" y="5090"/>
                  <a:pt x="11005" y="5297"/>
                  <a:pt x="10732" y="5297"/>
                </a:cubicBezTo>
                <a:cubicBezTo>
                  <a:pt x="10458" y="5297"/>
                  <a:pt x="10253" y="5090"/>
                  <a:pt x="10253" y="4815"/>
                </a:cubicBezTo>
                <a:lnTo>
                  <a:pt x="10253" y="3990"/>
                </a:lnTo>
                <a:cubicBezTo>
                  <a:pt x="9091" y="4059"/>
                  <a:pt x="7382" y="4127"/>
                  <a:pt x="8134" y="5366"/>
                </a:cubicBezTo>
                <a:cubicBezTo>
                  <a:pt x="8271" y="5572"/>
                  <a:pt x="8203" y="5847"/>
                  <a:pt x="7929" y="5985"/>
                </a:cubicBezTo>
                <a:cubicBezTo>
                  <a:pt x="7724" y="6122"/>
                  <a:pt x="7451" y="6054"/>
                  <a:pt x="7314" y="5847"/>
                </a:cubicBezTo>
                <a:lnTo>
                  <a:pt x="6904" y="5159"/>
                </a:lnTo>
                <a:cubicBezTo>
                  <a:pt x="6152" y="5641"/>
                  <a:pt x="5537" y="6260"/>
                  <a:pt x="5058" y="7017"/>
                </a:cubicBezTo>
                <a:lnTo>
                  <a:pt x="5742" y="7429"/>
                </a:lnTo>
                <a:cubicBezTo>
                  <a:pt x="5947" y="7567"/>
                  <a:pt x="6015" y="7842"/>
                  <a:pt x="5878" y="8048"/>
                </a:cubicBezTo>
                <a:cubicBezTo>
                  <a:pt x="5810" y="8186"/>
                  <a:pt x="5673" y="8255"/>
                  <a:pt x="5468" y="8255"/>
                </a:cubicBezTo>
                <a:cubicBezTo>
                  <a:pt x="5400" y="8255"/>
                  <a:pt x="5332" y="8255"/>
                  <a:pt x="5263" y="8186"/>
                </a:cubicBezTo>
                <a:lnTo>
                  <a:pt x="4580" y="7773"/>
                </a:lnTo>
                <a:cubicBezTo>
                  <a:pt x="4170" y="8530"/>
                  <a:pt x="3965" y="9424"/>
                  <a:pt x="3896" y="10318"/>
                </a:cubicBezTo>
                <a:lnTo>
                  <a:pt x="4716" y="10318"/>
                </a:lnTo>
                <a:cubicBezTo>
                  <a:pt x="4990" y="10318"/>
                  <a:pt x="5195" y="10525"/>
                  <a:pt x="5195" y="10800"/>
                </a:cubicBezTo>
                <a:cubicBezTo>
                  <a:pt x="5195" y="11075"/>
                  <a:pt x="4990" y="11282"/>
                  <a:pt x="4716" y="11282"/>
                </a:cubicBezTo>
                <a:lnTo>
                  <a:pt x="3896" y="11282"/>
                </a:lnTo>
                <a:cubicBezTo>
                  <a:pt x="3965" y="12176"/>
                  <a:pt x="4170" y="13070"/>
                  <a:pt x="4580" y="13827"/>
                </a:cubicBezTo>
                <a:lnTo>
                  <a:pt x="5263" y="13414"/>
                </a:lnTo>
                <a:cubicBezTo>
                  <a:pt x="5468" y="13276"/>
                  <a:pt x="5742" y="13345"/>
                  <a:pt x="5878" y="13552"/>
                </a:cubicBezTo>
                <a:cubicBezTo>
                  <a:pt x="6015" y="13758"/>
                  <a:pt x="5947" y="14033"/>
                  <a:pt x="5742" y="14171"/>
                </a:cubicBezTo>
                <a:lnTo>
                  <a:pt x="5058" y="14583"/>
                </a:lnTo>
                <a:cubicBezTo>
                  <a:pt x="5673" y="15546"/>
                  <a:pt x="6562" y="16991"/>
                  <a:pt x="7314" y="15753"/>
                </a:cubicBezTo>
                <a:cubicBezTo>
                  <a:pt x="7451" y="15546"/>
                  <a:pt x="7724" y="15478"/>
                  <a:pt x="7929" y="15615"/>
                </a:cubicBezTo>
                <a:cubicBezTo>
                  <a:pt x="8134" y="15753"/>
                  <a:pt x="8203" y="16028"/>
                  <a:pt x="8134" y="16234"/>
                </a:cubicBezTo>
                <a:lnTo>
                  <a:pt x="7724" y="16922"/>
                </a:lnTo>
                <a:cubicBezTo>
                  <a:pt x="8476" y="17266"/>
                  <a:pt x="9365" y="17541"/>
                  <a:pt x="10253" y="17610"/>
                </a:cubicBezTo>
                <a:lnTo>
                  <a:pt x="10253" y="16785"/>
                </a:lnTo>
                <a:cubicBezTo>
                  <a:pt x="10253" y="16510"/>
                  <a:pt x="10458" y="16303"/>
                  <a:pt x="10732" y="16303"/>
                </a:cubicBezTo>
                <a:cubicBezTo>
                  <a:pt x="11005" y="16303"/>
                  <a:pt x="11210" y="16510"/>
                  <a:pt x="11210" y="16785"/>
                </a:cubicBezTo>
                <a:lnTo>
                  <a:pt x="11210" y="17610"/>
                </a:lnTo>
                <a:cubicBezTo>
                  <a:pt x="12099" y="17541"/>
                  <a:pt x="12987" y="17335"/>
                  <a:pt x="13739" y="16922"/>
                </a:cubicBezTo>
                <a:lnTo>
                  <a:pt x="13329" y="16234"/>
                </a:lnTo>
                <a:cubicBezTo>
                  <a:pt x="13192" y="16028"/>
                  <a:pt x="13261" y="15753"/>
                  <a:pt x="13466" y="15615"/>
                </a:cubicBezTo>
                <a:cubicBezTo>
                  <a:pt x="13671" y="15478"/>
                  <a:pt x="13944" y="15546"/>
                  <a:pt x="14081" y="15753"/>
                </a:cubicBezTo>
                <a:lnTo>
                  <a:pt x="14491" y="16441"/>
                </a:lnTo>
                <a:cubicBezTo>
                  <a:pt x="15243" y="15959"/>
                  <a:pt x="15858" y="15340"/>
                  <a:pt x="16337" y="14583"/>
                </a:cubicBezTo>
                <a:lnTo>
                  <a:pt x="15653" y="14171"/>
                </a:lnTo>
                <a:cubicBezTo>
                  <a:pt x="15448" y="14033"/>
                  <a:pt x="15380" y="13758"/>
                  <a:pt x="15516" y="13552"/>
                </a:cubicBezTo>
                <a:cubicBezTo>
                  <a:pt x="15653" y="13345"/>
                  <a:pt x="15927" y="13276"/>
                  <a:pt x="16132" y="13414"/>
                </a:cubicBezTo>
                <a:lnTo>
                  <a:pt x="16815" y="13827"/>
                </a:lnTo>
                <a:cubicBezTo>
                  <a:pt x="17225" y="13070"/>
                  <a:pt x="17430" y="12176"/>
                  <a:pt x="17499" y="11282"/>
                </a:cubicBezTo>
                <a:lnTo>
                  <a:pt x="16678" y="11282"/>
                </a:lnTo>
                <a:cubicBezTo>
                  <a:pt x="16405" y="11282"/>
                  <a:pt x="16200" y="11075"/>
                  <a:pt x="16200" y="10800"/>
                </a:cubicBezTo>
                <a:lnTo>
                  <a:pt x="16200" y="10800"/>
                </a:lnTo>
                <a:close/>
                <a:moveTo>
                  <a:pt x="19344" y="14996"/>
                </a:moveTo>
                <a:lnTo>
                  <a:pt x="19344" y="14996"/>
                </a:lnTo>
                <a:cubicBezTo>
                  <a:pt x="17841" y="18229"/>
                  <a:pt x="14559" y="20431"/>
                  <a:pt x="10732" y="20499"/>
                </a:cubicBezTo>
                <a:cubicBezTo>
                  <a:pt x="6904" y="20499"/>
                  <a:pt x="3623" y="18298"/>
                  <a:pt x="2119" y="14996"/>
                </a:cubicBezTo>
                <a:cubicBezTo>
                  <a:pt x="1504" y="13758"/>
                  <a:pt x="1162" y="12313"/>
                  <a:pt x="1162" y="10869"/>
                </a:cubicBezTo>
                <a:cubicBezTo>
                  <a:pt x="1162" y="9424"/>
                  <a:pt x="1504" y="7980"/>
                  <a:pt x="2119" y="6741"/>
                </a:cubicBezTo>
                <a:cubicBezTo>
                  <a:pt x="3213" y="4540"/>
                  <a:pt x="5058" y="2752"/>
                  <a:pt x="7382" y="1857"/>
                </a:cubicBezTo>
                <a:cubicBezTo>
                  <a:pt x="8408" y="1445"/>
                  <a:pt x="9570" y="1238"/>
                  <a:pt x="10732" y="1238"/>
                </a:cubicBezTo>
                <a:cubicBezTo>
                  <a:pt x="11962" y="1238"/>
                  <a:pt x="13056" y="1445"/>
                  <a:pt x="14081" y="1857"/>
                </a:cubicBezTo>
                <a:cubicBezTo>
                  <a:pt x="16405" y="2752"/>
                  <a:pt x="18251" y="4471"/>
                  <a:pt x="19344" y="6741"/>
                </a:cubicBezTo>
                <a:cubicBezTo>
                  <a:pt x="19959" y="7980"/>
                  <a:pt x="20301" y="9424"/>
                  <a:pt x="20301" y="10869"/>
                </a:cubicBezTo>
                <a:cubicBezTo>
                  <a:pt x="20301" y="12382"/>
                  <a:pt x="19959" y="13758"/>
                  <a:pt x="19344" y="14996"/>
                </a:cubicBezTo>
                <a:lnTo>
                  <a:pt x="19344" y="14996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0" name="Figura"/>
          <p:cNvSpPr/>
          <p:nvPr/>
        </p:nvSpPr>
        <p:spPr>
          <a:xfrm>
            <a:off x="13742196" y="3232291"/>
            <a:ext cx="326606" cy="354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66" y="0"/>
                </a:moveTo>
                <a:lnTo>
                  <a:pt x="2869" y="0"/>
                </a:lnTo>
                <a:cubicBezTo>
                  <a:pt x="2109" y="0"/>
                  <a:pt x="1434" y="622"/>
                  <a:pt x="1434" y="1321"/>
                </a:cubicBezTo>
                <a:lnTo>
                  <a:pt x="1434" y="3963"/>
                </a:lnTo>
                <a:lnTo>
                  <a:pt x="3628" y="3963"/>
                </a:lnTo>
                <a:cubicBezTo>
                  <a:pt x="4050" y="3963"/>
                  <a:pt x="4387" y="4273"/>
                  <a:pt x="4387" y="4662"/>
                </a:cubicBezTo>
                <a:cubicBezTo>
                  <a:pt x="4387" y="5050"/>
                  <a:pt x="4050" y="5361"/>
                  <a:pt x="3628" y="5361"/>
                </a:cubicBezTo>
                <a:lnTo>
                  <a:pt x="759" y="5361"/>
                </a:lnTo>
                <a:cubicBezTo>
                  <a:pt x="337" y="5361"/>
                  <a:pt x="0" y="5672"/>
                  <a:pt x="0" y="6060"/>
                </a:cubicBezTo>
                <a:cubicBezTo>
                  <a:pt x="0" y="6449"/>
                  <a:pt x="337" y="6760"/>
                  <a:pt x="759" y="6760"/>
                </a:cubicBezTo>
                <a:lnTo>
                  <a:pt x="1434" y="6760"/>
                </a:lnTo>
                <a:lnTo>
                  <a:pt x="1434" y="9401"/>
                </a:lnTo>
                <a:lnTo>
                  <a:pt x="3628" y="9401"/>
                </a:lnTo>
                <a:cubicBezTo>
                  <a:pt x="4050" y="9401"/>
                  <a:pt x="4387" y="9712"/>
                  <a:pt x="4387" y="10101"/>
                </a:cubicBezTo>
                <a:cubicBezTo>
                  <a:pt x="4387" y="10489"/>
                  <a:pt x="4050" y="10800"/>
                  <a:pt x="3628" y="10800"/>
                </a:cubicBezTo>
                <a:lnTo>
                  <a:pt x="759" y="10800"/>
                </a:lnTo>
                <a:cubicBezTo>
                  <a:pt x="337" y="10800"/>
                  <a:pt x="0" y="11111"/>
                  <a:pt x="0" y="11499"/>
                </a:cubicBezTo>
                <a:cubicBezTo>
                  <a:pt x="0" y="11888"/>
                  <a:pt x="337" y="12199"/>
                  <a:pt x="759" y="12199"/>
                </a:cubicBezTo>
                <a:lnTo>
                  <a:pt x="1434" y="12199"/>
                </a:lnTo>
                <a:lnTo>
                  <a:pt x="1434" y="14840"/>
                </a:lnTo>
                <a:lnTo>
                  <a:pt x="3628" y="14840"/>
                </a:lnTo>
                <a:cubicBezTo>
                  <a:pt x="4050" y="14840"/>
                  <a:pt x="4387" y="15151"/>
                  <a:pt x="4387" y="15540"/>
                </a:cubicBezTo>
                <a:cubicBezTo>
                  <a:pt x="4387" y="15928"/>
                  <a:pt x="4050" y="16239"/>
                  <a:pt x="3628" y="16239"/>
                </a:cubicBezTo>
                <a:lnTo>
                  <a:pt x="759" y="16239"/>
                </a:lnTo>
                <a:cubicBezTo>
                  <a:pt x="337" y="16239"/>
                  <a:pt x="0" y="16550"/>
                  <a:pt x="0" y="16938"/>
                </a:cubicBezTo>
                <a:cubicBezTo>
                  <a:pt x="0" y="17327"/>
                  <a:pt x="337" y="17637"/>
                  <a:pt x="759" y="17637"/>
                </a:cubicBezTo>
                <a:lnTo>
                  <a:pt x="1434" y="17637"/>
                </a:lnTo>
                <a:lnTo>
                  <a:pt x="1434" y="20279"/>
                </a:lnTo>
                <a:cubicBezTo>
                  <a:pt x="1434" y="20978"/>
                  <a:pt x="2109" y="21600"/>
                  <a:pt x="2869" y="21600"/>
                </a:cubicBezTo>
                <a:lnTo>
                  <a:pt x="20166" y="21600"/>
                </a:lnTo>
                <a:cubicBezTo>
                  <a:pt x="21009" y="21600"/>
                  <a:pt x="21600" y="20978"/>
                  <a:pt x="21600" y="20279"/>
                </a:cubicBezTo>
                <a:lnTo>
                  <a:pt x="21600" y="1321"/>
                </a:lnTo>
                <a:cubicBezTo>
                  <a:pt x="21600" y="544"/>
                  <a:pt x="21009" y="0"/>
                  <a:pt x="20166" y="0"/>
                </a:cubicBezTo>
                <a:lnTo>
                  <a:pt x="20166" y="0"/>
                </a:lnTo>
                <a:close/>
                <a:moveTo>
                  <a:pt x="14850" y="9246"/>
                </a:moveTo>
                <a:cubicBezTo>
                  <a:pt x="13922" y="9945"/>
                  <a:pt x="13669" y="9635"/>
                  <a:pt x="13163" y="9246"/>
                </a:cubicBezTo>
                <a:cubicBezTo>
                  <a:pt x="12825" y="8935"/>
                  <a:pt x="12066" y="9557"/>
                  <a:pt x="11475" y="10178"/>
                </a:cubicBezTo>
                <a:cubicBezTo>
                  <a:pt x="10800" y="10800"/>
                  <a:pt x="10209" y="11499"/>
                  <a:pt x="10463" y="11732"/>
                </a:cubicBezTo>
                <a:cubicBezTo>
                  <a:pt x="10884" y="12121"/>
                  <a:pt x="11306" y="12354"/>
                  <a:pt x="10463" y="13286"/>
                </a:cubicBezTo>
                <a:cubicBezTo>
                  <a:pt x="9703" y="14141"/>
                  <a:pt x="9197" y="13519"/>
                  <a:pt x="8775" y="13131"/>
                </a:cubicBezTo>
                <a:cubicBezTo>
                  <a:pt x="8269" y="12665"/>
                  <a:pt x="8775" y="11033"/>
                  <a:pt x="10547" y="9401"/>
                </a:cubicBezTo>
                <a:cubicBezTo>
                  <a:pt x="12319" y="7770"/>
                  <a:pt x="14175" y="7304"/>
                  <a:pt x="14597" y="7770"/>
                </a:cubicBezTo>
                <a:cubicBezTo>
                  <a:pt x="15103" y="8081"/>
                  <a:pt x="15778" y="8547"/>
                  <a:pt x="14850" y="9246"/>
                </a:cubicBezTo>
                <a:lnTo>
                  <a:pt x="14850" y="9246"/>
                </a:lnTo>
                <a:close/>
                <a:moveTo>
                  <a:pt x="11981" y="4895"/>
                </a:moveTo>
                <a:cubicBezTo>
                  <a:pt x="15356" y="4895"/>
                  <a:pt x="18141" y="7459"/>
                  <a:pt x="18141" y="10567"/>
                </a:cubicBezTo>
                <a:cubicBezTo>
                  <a:pt x="18141" y="13675"/>
                  <a:pt x="15356" y="16239"/>
                  <a:pt x="11981" y="16239"/>
                </a:cubicBezTo>
                <a:cubicBezTo>
                  <a:pt x="8606" y="16239"/>
                  <a:pt x="5822" y="13675"/>
                  <a:pt x="5822" y="10567"/>
                </a:cubicBezTo>
                <a:cubicBezTo>
                  <a:pt x="5822" y="7459"/>
                  <a:pt x="8606" y="4895"/>
                  <a:pt x="11981" y="4895"/>
                </a:cubicBezTo>
                <a:lnTo>
                  <a:pt x="11981" y="489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1" name="Figura"/>
          <p:cNvSpPr/>
          <p:nvPr/>
        </p:nvSpPr>
        <p:spPr>
          <a:xfrm>
            <a:off x="12951201" y="3972255"/>
            <a:ext cx="392595" cy="3841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68" h="21048" extrusionOk="0">
                <a:moveTo>
                  <a:pt x="20808" y="2616"/>
                </a:moveTo>
                <a:cubicBezTo>
                  <a:pt x="21358" y="3874"/>
                  <a:pt x="21289" y="5342"/>
                  <a:pt x="20533" y="6600"/>
                </a:cubicBezTo>
                <a:lnTo>
                  <a:pt x="18744" y="5063"/>
                </a:lnTo>
                <a:lnTo>
                  <a:pt x="20808" y="2616"/>
                </a:lnTo>
                <a:close/>
                <a:moveTo>
                  <a:pt x="171" y="3525"/>
                </a:moveTo>
                <a:cubicBezTo>
                  <a:pt x="-242" y="4853"/>
                  <a:pt x="102" y="6321"/>
                  <a:pt x="1134" y="7299"/>
                </a:cubicBezTo>
                <a:cubicBezTo>
                  <a:pt x="2234" y="8348"/>
                  <a:pt x="3817" y="8558"/>
                  <a:pt x="5055" y="7998"/>
                </a:cubicBezTo>
                <a:cubicBezTo>
                  <a:pt x="9457" y="11983"/>
                  <a:pt x="9526" y="11983"/>
                  <a:pt x="13378" y="16247"/>
                </a:cubicBezTo>
                <a:cubicBezTo>
                  <a:pt x="12966" y="17505"/>
                  <a:pt x="13241" y="18973"/>
                  <a:pt x="14204" y="19952"/>
                </a:cubicBezTo>
                <a:cubicBezTo>
                  <a:pt x="15236" y="21000"/>
                  <a:pt x="16680" y="21280"/>
                  <a:pt x="17919" y="20861"/>
                </a:cubicBezTo>
                <a:lnTo>
                  <a:pt x="15786" y="18694"/>
                </a:lnTo>
                <a:lnTo>
                  <a:pt x="17919" y="16597"/>
                </a:lnTo>
                <a:lnTo>
                  <a:pt x="20120" y="18833"/>
                </a:lnTo>
                <a:cubicBezTo>
                  <a:pt x="20670" y="17505"/>
                  <a:pt x="20464" y="15897"/>
                  <a:pt x="19363" y="14779"/>
                </a:cubicBezTo>
                <a:cubicBezTo>
                  <a:pt x="18262" y="13661"/>
                  <a:pt x="16543" y="13381"/>
                  <a:pt x="15167" y="14010"/>
                </a:cubicBezTo>
                <a:cubicBezTo>
                  <a:pt x="10833" y="10235"/>
                  <a:pt x="10902" y="10026"/>
                  <a:pt x="6912" y="5831"/>
                </a:cubicBezTo>
                <a:cubicBezTo>
                  <a:pt x="7394" y="4503"/>
                  <a:pt x="7050" y="2896"/>
                  <a:pt x="6018" y="1847"/>
                </a:cubicBezTo>
                <a:cubicBezTo>
                  <a:pt x="4917" y="798"/>
                  <a:pt x="3335" y="589"/>
                  <a:pt x="2028" y="1218"/>
                </a:cubicBezTo>
                <a:lnTo>
                  <a:pt x="4298" y="3385"/>
                </a:lnTo>
                <a:lnTo>
                  <a:pt x="2234" y="5552"/>
                </a:lnTo>
                <a:lnTo>
                  <a:pt x="171" y="3525"/>
                </a:lnTo>
                <a:close/>
                <a:moveTo>
                  <a:pt x="15924" y="5063"/>
                </a:moveTo>
                <a:lnTo>
                  <a:pt x="16336" y="5552"/>
                </a:lnTo>
                <a:lnTo>
                  <a:pt x="15098" y="6670"/>
                </a:lnTo>
                <a:lnTo>
                  <a:pt x="14685" y="6181"/>
                </a:lnTo>
                <a:lnTo>
                  <a:pt x="15924" y="5063"/>
                </a:lnTo>
                <a:close/>
                <a:moveTo>
                  <a:pt x="14754" y="3664"/>
                </a:moveTo>
                <a:lnTo>
                  <a:pt x="15167" y="4154"/>
                </a:lnTo>
                <a:lnTo>
                  <a:pt x="13929" y="5272"/>
                </a:lnTo>
                <a:lnTo>
                  <a:pt x="13516" y="4783"/>
                </a:lnTo>
                <a:lnTo>
                  <a:pt x="14754" y="3664"/>
                </a:lnTo>
                <a:close/>
                <a:moveTo>
                  <a:pt x="15304" y="4363"/>
                </a:moveTo>
                <a:lnTo>
                  <a:pt x="15717" y="4853"/>
                </a:lnTo>
                <a:lnTo>
                  <a:pt x="14479" y="5971"/>
                </a:lnTo>
                <a:lnTo>
                  <a:pt x="14066" y="5482"/>
                </a:lnTo>
                <a:lnTo>
                  <a:pt x="15304" y="4363"/>
                </a:lnTo>
                <a:close/>
                <a:moveTo>
                  <a:pt x="15580" y="8208"/>
                </a:moveTo>
                <a:lnTo>
                  <a:pt x="13103" y="11214"/>
                </a:lnTo>
                <a:cubicBezTo>
                  <a:pt x="12553" y="10725"/>
                  <a:pt x="12071" y="10235"/>
                  <a:pt x="11521" y="9676"/>
                </a:cubicBezTo>
                <a:cubicBezTo>
                  <a:pt x="11177" y="9327"/>
                  <a:pt x="10902" y="9047"/>
                  <a:pt x="10558" y="8697"/>
                </a:cubicBezTo>
                <a:lnTo>
                  <a:pt x="12966" y="5762"/>
                </a:lnTo>
                <a:cubicBezTo>
                  <a:pt x="12347" y="4503"/>
                  <a:pt x="12347" y="2896"/>
                  <a:pt x="13585" y="1497"/>
                </a:cubicBezTo>
                <a:cubicBezTo>
                  <a:pt x="14754" y="99"/>
                  <a:pt x="16612" y="-320"/>
                  <a:pt x="18194" y="239"/>
                </a:cubicBezTo>
                <a:lnTo>
                  <a:pt x="15786" y="3105"/>
                </a:lnTo>
                <a:lnTo>
                  <a:pt x="19776" y="7230"/>
                </a:lnTo>
                <a:cubicBezTo>
                  <a:pt x="18813" y="8697"/>
                  <a:pt x="17093" y="8837"/>
                  <a:pt x="15580" y="8208"/>
                </a:cubicBezTo>
                <a:lnTo>
                  <a:pt x="15580" y="8208"/>
                </a:lnTo>
                <a:close/>
                <a:moveTo>
                  <a:pt x="10558" y="14220"/>
                </a:moveTo>
                <a:lnTo>
                  <a:pt x="6843" y="18694"/>
                </a:lnTo>
                <a:cubicBezTo>
                  <a:pt x="6224" y="19463"/>
                  <a:pt x="5124" y="19532"/>
                  <a:pt x="4367" y="18903"/>
                </a:cubicBezTo>
                <a:lnTo>
                  <a:pt x="4367" y="18903"/>
                </a:lnTo>
                <a:cubicBezTo>
                  <a:pt x="3610" y="18274"/>
                  <a:pt x="3541" y="17156"/>
                  <a:pt x="4161" y="16387"/>
                </a:cubicBezTo>
                <a:lnTo>
                  <a:pt x="8082" y="11703"/>
                </a:lnTo>
                <a:cubicBezTo>
                  <a:pt x="8426" y="11983"/>
                  <a:pt x="8701" y="12263"/>
                  <a:pt x="8976" y="12612"/>
                </a:cubicBezTo>
                <a:cubicBezTo>
                  <a:pt x="9526" y="13171"/>
                  <a:pt x="10076" y="13730"/>
                  <a:pt x="10558" y="14220"/>
                </a:cubicBezTo>
                <a:lnTo>
                  <a:pt x="10558" y="14220"/>
                </a:lnTo>
                <a:close/>
                <a:moveTo>
                  <a:pt x="6568" y="16247"/>
                </a:moveTo>
                <a:cubicBezTo>
                  <a:pt x="7050" y="16666"/>
                  <a:pt x="7119" y="17435"/>
                  <a:pt x="6706" y="17925"/>
                </a:cubicBezTo>
                <a:cubicBezTo>
                  <a:pt x="6293" y="18414"/>
                  <a:pt x="5536" y="18484"/>
                  <a:pt x="5055" y="18064"/>
                </a:cubicBezTo>
                <a:cubicBezTo>
                  <a:pt x="4573" y="17645"/>
                  <a:pt x="4504" y="16876"/>
                  <a:pt x="4917" y="16387"/>
                </a:cubicBezTo>
                <a:cubicBezTo>
                  <a:pt x="5399" y="15897"/>
                  <a:pt x="6087" y="15828"/>
                  <a:pt x="6568" y="16247"/>
                </a:cubicBezTo>
                <a:lnTo>
                  <a:pt x="6568" y="16247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2" name="Figura"/>
          <p:cNvSpPr/>
          <p:nvPr/>
        </p:nvSpPr>
        <p:spPr>
          <a:xfrm>
            <a:off x="12963959" y="3206775"/>
            <a:ext cx="413360" cy="3368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" y="82"/>
                </a:moveTo>
                <a:lnTo>
                  <a:pt x="7133" y="0"/>
                </a:lnTo>
                <a:lnTo>
                  <a:pt x="7200" y="0"/>
                </a:lnTo>
                <a:lnTo>
                  <a:pt x="7200" y="0"/>
                </a:lnTo>
                <a:lnTo>
                  <a:pt x="9200" y="3191"/>
                </a:lnTo>
                <a:lnTo>
                  <a:pt x="21467" y="3109"/>
                </a:lnTo>
                <a:lnTo>
                  <a:pt x="21533" y="3109"/>
                </a:lnTo>
                <a:lnTo>
                  <a:pt x="21533" y="3191"/>
                </a:lnTo>
                <a:lnTo>
                  <a:pt x="21600" y="21436"/>
                </a:lnTo>
                <a:lnTo>
                  <a:pt x="21600" y="21600"/>
                </a:lnTo>
                <a:lnTo>
                  <a:pt x="21467" y="21600"/>
                </a:lnTo>
                <a:lnTo>
                  <a:pt x="67" y="21600"/>
                </a:lnTo>
                <a:lnTo>
                  <a:pt x="0" y="21600"/>
                </a:lnTo>
                <a:lnTo>
                  <a:pt x="0" y="21436"/>
                </a:lnTo>
                <a:lnTo>
                  <a:pt x="0" y="164"/>
                </a:lnTo>
                <a:lnTo>
                  <a:pt x="0" y="82"/>
                </a:lnTo>
                <a:lnTo>
                  <a:pt x="133" y="82"/>
                </a:lnTo>
                <a:close/>
                <a:moveTo>
                  <a:pt x="17667" y="18327"/>
                </a:moveTo>
                <a:lnTo>
                  <a:pt x="17667" y="16936"/>
                </a:lnTo>
                <a:lnTo>
                  <a:pt x="16533" y="16936"/>
                </a:lnTo>
                <a:lnTo>
                  <a:pt x="16533" y="15955"/>
                </a:lnTo>
                <a:lnTo>
                  <a:pt x="17733" y="15955"/>
                </a:lnTo>
                <a:lnTo>
                  <a:pt x="17733" y="14564"/>
                </a:lnTo>
                <a:lnTo>
                  <a:pt x="18533" y="14564"/>
                </a:lnTo>
                <a:lnTo>
                  <a:pt x="18533" y="15955"/>
                </a:lnTo>
                <a:lnTo>
                  <a:pt x="19733" y="15955"/>
                </a:lnTo>
                <a:lnTo>
                  <a:pt x="19733" y="16936"/>
                </a:lnTo>
                <a:lnTo>
                  <a:pt x="18533" y="16936"/>
                </a:lnTo>
                <a:lnTo>
                  <a:pt x="18533" y="18327"/>
                </a:lnTo>
                <a:lnTo>
                  <a:pt x="17667" y="18327"/>
                </a:lnTo>
                <a:close/>
                <a:moveTo>
                  <a:pt x="18000" y="19473"/>
                </a:moveTo>
                <a:cubicBezTo>
                  <a:pt x="19400" y="19473"/>
                  <a:pt x="20533" y="18082"/>
                  <a:pt x="20533" y="16364"/>
                </a:cubicBezTo>
                <a:cubicBezTo>
                  <a:pt x="20533" y="14645"/>
                  <a:pt x="19400" y="13255"/>
                  <a:pt x="18000" y="13255"/>
                </a:cubicBezTo>
                <a:cubicBezTo>
                  <a:pt x="16600" y="13255"/>
                  <a:pt x="15467" y="14645"/>
                  <a:pt x="15467" y="16364"/>
                </a:cubicBezTo>
                <a:cubicBezTo>
                  <a:pt x="15467" y="18082"/>
                  <a:pt x="16600" y="19473"/>
                  <a:pt x="18000" y="19473"/>
                </a:cubicBezTo>
                <a:lnTo>
                  <a:pt x="18000" y="19473"/>
                </a:lnTo>
                <a:close/>
                <a:moveTo>
                  <a:pt x="1400" y="7036"/>
                </a:moveTo>
                <a:lnTo>
                  <a:pt x="7933" y="7036"/>
                </a:lnTo>
                <a:lnTo>
                  <a:pt x="7933" y="5564"/>
                </a:lnTo>
                <a:lnTo>
                  <a:pt x="1400" y="5564"/>
                </a:lnTo>
                <a:lnTo>
                  <a:pt x="1400" y="7036"/>
                </a:lnTo>
                <a:close/>
                <a:moveTo>
                  <a:pt x="8000" y="8509"/>
                </a:moveTo>
                <a:lnTo>
                  <a:pt x="1467" y="8509"/>
                </a:lnTo>
                <a:lnTo>
                  <a:pt x="1467" y="9982"/>
                </a:lnTo>
                <a:lnTo>
                  <a:pt x="8000" y="9982"/>
                </a:lnTo>
                <a:lnTo>
                  <a:pt x="8000" y="8509"/>
                </a:lnTo>
                <a:close/>
                <a:moveTo>
                  <a:pt x="8000" y="11536"/>
                </a:moveTo>
                <a:lnTo>
                  <a:pt x="1467" y="11536"/>
                </a:lnTo>
                <a:lnTo>
                  <a:pt x="1467" y="13009"/>
                </a:lnTo>
                <a:lnTo>
                  <a:pt x="8000" y="13009"/>
                </a:lnTo>
                <a:lnTo>
                  <a:pt x="8000" y="11536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3" name="Figura"/>
          <p:cNvSpPr/>
          <p:nvPr/>
        </p:nvSpPr>
        <p:spPr>
          <a:xfrm>
            <a:off x="8383838" y="4737735"/>
            <a:ext cx="481368" cy="3700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3" h="21532" extrusionOk="0">
                <a:moveTo>
                  <a:pt x="1043" y="2753"/>
                </a:moveTo>
                <a:lnTo>
                  <a:pt x="16773" y="6"/>
                </a:lnTo>
                <a:cubicBezTo>
                  <a:pt x="17400" y="-68"/>
                  <a:pt x="18026" y="526"/>
                  <a:pt x="18083" y="1342"/>
                </a:cubicBezTo>
                <a:lnTo>
                  <a:pt x="18482" y="5425"/>
                </a:lnTo>
                <a:lnTo>
                  <a:pt x="4405" y="5425"/>
                </a:lnTo>
                <a:cubicBezTo>
                  <a:pt x="3380" y="5425"/>
                  <a:pt x="2582" y="6464"/>
                  <a:pt x="2582" y="7800"/>
                </a:cubicBezTo>
                <a:lnTo>
                  <a:pt x="2582" y="17821"/>
                </a:lnTo>
                <a:lnTo>
                  <a:pt x="2582" y="17821"/>
                </a:lnTo>
                <a:cubicBezTo>
                  <a:pt x="1955" y="17969"/>
                  <a:pt x="1328" y="17375"/>
                  <a:pt x="1271" y="16485"/>
                </a:cubicBezTo>
                <a:lnTo>
                  <a:pt x="17" y="4460"/>
                </a:lnTo>
                <a:cubicBezTo>
                  <a:pt x="-97" y="3643"/>
                  <a:pt x="359" y="2827"/>
                  <a:pt x="1043" y="2753"/>
                </a:cubicBezTo>
                <a:lnTo>
                  <a:pt x="1043" y="2753"/>
                </a:lnTo>
                <a:close/>
                <a:moveTo>
                  <a:pt x="4405" y="6241"/>
                </a:moveTo>
                <a:lnTo>
                  <a:pt x="20306" y="6241"/>
                </a:lnTo>
                <a:cubicBezTo>
                  <a:pt x="20933" y="6241"/>
                  <a:pt x="21503" y="6909"/>
                  <a:pt x="21503" y="7800"/>
                </a:cubicBezTo>
                <a:lnTo>
                  <a:pt x="21503" y="16262"/>
                </a:lnTo>
                <a:lnTo>
                  <a:pt x="3266" y="16262"/>
                </a:lnTo>
                <a:lnTo>
                  <a:pt x="3266" y="7800"/>
                </a:lnTo>
                <a:cubicBezTo>
                  <a:pt x="3209" y="6984"/>
                  <a:pt x="3778" y="6241"/>
                  <a:pt x="4405" y="6241"/>
                </a:cubicBezTo>
                <a:lnTo>
                  <a:pt x="4405" y="6241"/>
                </a:lnTo>
                <a:close/>
                <a:moveTo>
                  <a:pt x="21503" y="18711"/>
                </a:moveTo>
                <a:lnTo>
                  <a:pt x="21503" y="19973"/>
                </a:lnTo>
                <a:cubicBezTo>
                  <a:pt x="21503" y="20790"/>
                  <a:pt x="20990" y="21532"/>
                  <a:pt x="20306" y="21532"/>
                </a:cubicBezTo>
                <a:lnTo>
                  <a:pt x="4405" y="21532"/>
                </a:lnTo>
                <a:cubicBezTo>
                  <a:pt x="3721" y="21532"/>
                  <a:pt x="3209" y="20864"/>
                  <a:pt x="3209" y="19973"/>
                </a:cubicBezTo>
                <a:lnTo>
                  <a:pt x="3209" y="18711"/>
                </a:lnTo>
                <a:lnTo>
                  <a:pt x="21503" y="18711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4" name="Figura"/>
          <p:cNvSpPr/>
          <p:nvPr/>
        </p:nvSpPr>
        <p:spPr>
          <a:xfrm>
            <a:off x="7694905" y="6243179"/>
            <a:ext cx="290883" cy="4222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05" y="0"/>
                </a:moveTo>
                <a:lnTo>
                  <a:pt x="3695" y="0"/>
                </a:lnTo>
                <a:cubicBezTo>
                  <a:pt x="1611" y="0"/>
                  <a:pt x="0" y="979"/>
                  <a:pt x="0" y="2219"/>
                </a:cubicBezTo>
                <a:lnTo>
                  <a:pt x="0" y="19381"/>
                </a:lnTo>
                <a:cubicBezTo>
                  <a:pt x="0" y="20621"/>
                  <a:pt x="1611" y="21600"/>
                  <a:pt x="3695" y="21600"/>
                </a:cubicBezTo>
                <a:lnTo>
                  <a:pt x="17905" y="21600"/>
                </a:lnTo>
                <a:cubicBezTo>
                  <a:pt x="19895" y="21600"/>
                  <a:pt x="21600" y="20621"/>
                  <a:pt x="21600" y="19381"/>
                </a:cubicBezTo>
                <a:lnTo>
                  <a:pt x="21600" y="2153"/>
                </a:lnTo>
                <a:cubicBezTo>
                  <a:pt x="21600" y="979"/>
                  <a:pt x="19989" y="0"/>
                  <a:pt x="17905" y="0"/>
                </a:cubicBezTo>
                <a:lnTo>
                  <a:pt x="17905" y="0"/>
                </a:lnTo>
                <a:close/>
                <a:moveTo>
                  <a:pt x="16011" y="6917"/>
                </a:moveTo>
                <a:lnTo>
                  <a:pt x="16011" y="6395"/>
                </a:lnTo>
                <a:cubicBezTo>
                  <a:pt x="16579" y="6330"/>
                  <a:pt x="16768" y="6134"/>
                  <a:pt x="16768" y="5808"/>
                </a:cubicBezTo>
                <a:lnTo>
                  <a:pt x="16768" y="5612"/>
                </a:lnTo>
                <a:cubicBezTo>
                  <a:pt x="16768" y="5286"/>
                  <a:pt x="16484" y="5155"/>
                  <a:pt x="16105" y="5090"/>
                </a:cubicBezTo>
                <a:lnTo>
                  <a:pt x="15537" y="5025"/>
                </a:lnTo>
                <a:cubicBezTo>
                  <a:pt x="15253" y="5025"/>
                  <a:pt x="15158" y="4894"/>
                  <a:pt x="15158" y="4764"/>
                </a:cubicBezTo>
                <a:lnTo>
                  <a:pt x="15158" y="4698"/>
                </a:lnTo>
                <a:cubicBezTo>
                  <a:pt x="15158" y="4503"/>
                  <a:pt x="15347" y="4437"/>
                  <a:pt x="15821" y="4437"/>
                </a:cubicBezTo>
                <a:cubicBezTo>
                  <a:pt x="16011" y="4437"/>
                  <a:pt x="16295" y="4437"/>
                  <a:pt x="16674" y="4503"/>
                </a:cubicBezTo>
                <a:lnTo>
                  <a:pt x="16674" y="4176"/>
                </a:lnTo>
                <a:cubicBezTo>
                  <a:pt x="16389" y="4176"/>
                  <a:pt x="16200" y="4111"/>
                  <a:pt x="16011" y="4111"/>
                </a:cubicBezTo>
                <a:lnTo>
                  <a:pt x="16011" y="3654"/>
                </a:lnTo>
                <a:lnTo>
                  <a:pt x="15632" y="3654"/>
                </a:lnTo>
                <a:lnTo>
                  <a:pt x="15632" y="4111"/>
                </a:lnTo>
                <a:cubicBezTo>
                  <a:pt x="15063" y="4111"/>
                  <a:pt x="14684" y="4307"/>
                  <a:pt x="14684" y="4698"/>
                </a:cubicBezTo>
                <a:lnTo>
                  <a:pt x="14684" y="4894"/>
                </a:lnTo>
                <a:cubicBezTo>
                  <a:pt x="14684" y="5221"/>
                  <a:pt x="14968" y="5416"/>
                  <a:pt x="15347" y="5416"/>
                </a:cubicBezTo>
                <a:lnTo>
                  <a:pt x="15916" y="5482"/>
                </a:lnTo>
                <a:cubicBezTo>
                  <a:pt x="16200" y="5482"/>
                  <a:pt x="16295" y="5612"/>
                  <a:pt x="16295" y="5743"/>
                </a:cubicBezTo>
                <a:lnTo>
                  <a:pt x="16295" y="5808"/>
                </a:lnTo>
                <a:cubicBezTo>
                  <a:pt x="16295" y="6004"/>
                  <a:pt x="16105" y="6134"/>
                  <a:pt x="15632" y="6134"/>
                </a:cubicBezTo>
                <a:cubicBezTo>
                  <a:pt x="15347" y="6134"/>
                  <a:pt x="15063" y="6134"/>
                  <a:pt x="14684" y="6069"/>
                </a:cubicBezTo>
                <a:lnTo>
                  <a:pt x="14684" y="6395"/>
                </a:lnTo>
                <a:lnTo>
                  <a:pt x="15632" y="6460"/>
                </a:lnTo>
                <a:lnTo>
                  <a:pt x="15632" y="6917"/>
                </a:lnTo>
                <a:lnTo>
                  <a:pt x="16011" y="6917"/>
                </a:lnTo>
                <a:close/>
                <a:moveTo>
                  <a:pt x="13263" y="6917"/>
                </a:moveTo>
                <a:lnTo>
                  <a:pt x="13263" y="6395"/>
                </a:lnTo>
                <a:cubicBezTo>
                  <a:pt x="13832" y="6330"/>
                  <a:pt x="14021" y="6134"/>
                  <a:pt x="14021" y="5808"/>
                </a:cubicBezTo>
                <a:lnTo>
                  <a:pt x="14021" y="5612"/>
                </a:lnTo>
                <a:cubicBezTo>
                  <a:pt x="14021" y="5286"/>
                  <a:pt x="13737" y="5155"/>
                  <a:pt x="13358" y="5090"/>
                </a:cubicBezTo>
                <a:lnTo>
                  <a:pt x="12789" y="5025"/>
                </a:lnTo>
                <a:cubicBezTo>
                  <a:pt x="12505" y="5025"/>
                  <a:pt x="12411" y="4894"/>
                  <a:pt x="12411" y="4764"/>
                </a:cubicBezTo>
                <a:lnTo>
                  <a:pt x="12411" y="4698"/>
                </a:lnTo>
                <a:cubicBezTo>
                  <a:pt x="12411" y="4503"/>
                  <a:pt x="12600" y="4437"/>
                  <a:pt x="13074" y="4437"/>
                </a:cubicBezTo>
                <a:cubicBezTo>
                  <a:pt x="13263" y="4437"/>
                  <a:pt x="13547" y="4437"/>
                  <a:pt x="13926" y="4503"/>
                </a:cubicBezTo>
                <a:lnTo>
                  <a:pt x="13926" y="4176"/>
                </a:lnTo>
                <a:cubicBezTo>
                  <a:pt x="13642" y="4176"/>
                  <a:pt x="13453" y="4111"/>
                  <a:pt x="13263" y="4111"/>
                </a:cubicBezTo>
                <a:lnTo>
                  <a:pt x="13263" y="3654"/>
                </a:lnTo>
                <a:lnTo>
                  <a:pt x="12884" y="3654"/>
                </a:lnTo>
                <a:lnTo>
                  <a:pt x="12884" y="4111"/>
                </a:lnTo>
                <a:cubicBezTo>
                  <a:pt x="12316" y="4111"/>
                  <a:pt x="11937" y="4307"/>
                  <a:pt x="11937" y="4698"/>
                </a:cubicBezTo>
                <a:lnTo>
                  <a:pt x="11937" y="4894"/>
                </a:lnTo>
                <a:cubicBezTo>
                  <a:pt x="11937" y="5221"/>
                  <a:pt x="12221" y="5416"/>
                  <a:pt x="12600" y="5416"/>
                </a:cubicBezTo>
                <a:lnTo>
                  <a:pt x="13168" y="5482"/>
                </a:lnTo>
                <a:cubicBezTo>
                  <a:pt x="13453" y="5482"/>
                  <a:pt x="13547" y="5612"/>
                  <a:pt x="13547" y="5743"/>
                </a:cubicBezTo>
                <a:lnTo>
                  <a:pt x="13547" y="5808"/>
                </a:lnTo>
                <a:cubicBezTo>
                  <a:pt x="13547" y="6004"/>
                  <a:pt x="13358" y="6134"/>
                  <a:pt x="12884" y="6134"/>
                </a:cubicBezTo>
                <a:cubicBezTo>
                  <a:pt x="12600" y="6134"/>
                  <a:pt x="12316" y="6134"/>
                  <a:pt x="11937" y="6069"/>
                </a:cubicBezTo>
                <a:lnTo>
                  <a:pt x="11937" y="6395"/>
                </a:lnTo>
                <a:lnTo>
                  <a:pt x="12789" y="6460"/>
                </a:lnTo>
                <a:lnTo>
                  <a:pt x="12789" y="6917"/>
                </a:lnTo>
                <a:lnTo>
                  <a:pt x="13263" y="6917"/>
                </a:lnTo>
                <a:close/>
                <a:moveTo>
                  <a:pt x="10516" y="6917"/>
                </a:moveTo>
                <a:lnTo>
                  <a:pt x="10516" y="6395"/>
                </a:lnTo>
                <a:cubicBezTo>
                  <a:pt x="10989" y="6330"/>
                  <a:pt x="11274" y="6134"/>
                  <a:pt x="11274" y="5808"/>
                </a:cubicBezTo>
                <a:lnTo>
                  <a:pt x="11274" y="5612"/>
                </a:lnTo>
                <a:cubicBezTo>
                  <a:pt x="11274" y="5286"/>
                  <a:pt x="10989" y="5155"/>
                  <a:pt x="10611" y="5090"/>
                </a:cubicBezTo>
                <a:lnTo>
                  <a:pt x="10042" y="5025"/>
                </a:lnTo>
                <a:cubicBezTo>
                  <a:pt x="9758" y="5025"/>
                  <a:pt x="9663" y="4894"/>
                  <a:pt x="9663" y="4764"/>
                </a:cubicBezTo>
                <a:lnTo>
                  <a:pt x="9663" y="4698"/>
                </a:lnTo>
                <a:cubicBezTo>
                  <a:pt x="9663" y="4503"/>
                  <a:pt x="9853" y="4437"/>
                  <a:pt x="10326" y="4437"/>
                </a:cubicBezTo>
                <a:cubicBezTo>
                  <a:pt x="10516" y="4437"/>
                  <a:pt x="10800" y="4437"/>
                  <a:pt x="11179" y="4503"/>
                </a:cubicBezTo>
                <a:lnTo>
                  <a:pt x="11179" y="4176"/>
                </a:lnTo>
                <a:cubicBezTo>
                  <a:pt x="10895" y="4176"/>
                  <a:pt x="10705" y="4111"/>
                  <a:pt x="10516" y="4111"/>
                </a:cubicBezTo>
                <a:lnTo>
                  <a:pt x="10516" y="3654"/>
                </a:lnTo>
                <a:lnTo>
                  <a:pt x="10042" y="3654"/>
                </a:lnTo>
                <a:lnTo>
                  <a:pt x="10042" y="4111"/>
                </a:lnTo>
                <a:cubicBezTo>
                  <a:pt x="9474" y="4111"/>
                  <a:pt x="9095" y="4307"/>
                  <a:pt x="9095" y="4698"/>
                </a:cubicBezTo>
                <a:lnTo>
                  <a:pt x="9095" y="4894"/>
                </a:lnTo>
                <a:cubicBezTo>
                  <a:pt x="9095" y="5221"/>
                  <a:pt x="9379" y="5416"/>
                  <a:pt x="9853" y="5416"/>
                </a:cubicBezTo>
                <a:lnTo>
                  <a:pt x="10421" y="5482"/>
                </a:lnTo>
                <a:cubicBezTo>
                  <a:pt x="10705" y="5482"/>
                  <a:pt x="10800" y="5612"/>
                  <a:pt x="10800" y="5743"/>
                </a:cubicBezTo>
                <a:lnTo>
                  <a:pt x="10800" y="5808"/>
                </a:lnTo>
                <a:cubicBezTo>
                  <a:pt x="10800" y="6004"/>
                  <a:pt x="10611" y="6134"/>
                  <a:pt x="10137" y="6134"/>
                </a:cubicBezTo>
                <a:cubicBezTo>
                  <a:pt x="9853" y="6134"/>
                  <a:pt x="9568" y="6134"/>
                  <a:pt x="9189" y="6069"/>
                </a:cubicBezTo>
                <a:lnTo>
                  <a:pt x="9189" y="6395"/>
                </a:lnTo>
                <a:lnTo>
                  <a:pt x="10042" y="6460"/>
                </a:lnTo>
                <a:lnTo>
                  <a:pt x="10042" y="6917"/>
                </a:lnTo>
                <a:lnTo>
                  <a:pt x="10516" y="6917"/>
                </a:lnTo>
                <a:close/>
                <a:moveTo>
                  <a:pt x="17905" y="13834"/>
                </a:moveTo>
                <a:lnTo>
                  <a:pt x="17905" y="13834"/>
                </a:lnTo>
                <a:lnTo>
                  <a:pt x="15916" y="13834"/>
                </a:lnTo>
                <a:lnTo>
                  <a:pt x="15916" y="12464"/>
                </a:lnTo>
                <a:lnTo>
                  <a:pt x="17905" y="12464"/>
                </a:lnTo>
                <a:lnTo>
                  <a:pt x="17905" y="13834"/>
                </a:lnTo>
                <a:close/>
                <a:moveTo>
                  <a:pt x="17905" y="16379"/>
                </a:moveTo>
                <a:lnTo>
                  <a:pt x="17905" y="16379"/>
                </a:lnTo>
                <a:lnTo>
                  <a:pt x="15916" y="16379"/>
                </a:lnTo>
                <a:lnTo>
                  <a:pt x="15916" y="15009"/>
                </a:lnTo>
                <a:lnTo>
                  <a:pt x="17905" y="15009"/>
                </a:lnTo>
                <a:lnTo>
                  <a:pt x="17905" y="16379"/>
                </a:lnTo>
                <a:close/>
                <a:moveTo>
                  <a:pt x="17905" y="18990"/>
                </a:moveTo>
                <a:lnTo>
                  <a:pt x="17905" y="18990"/>
                </a:lnTo>
                <a:lnTo>
                  <a:pt x="15916" y="18990"/>
                </a:lnTo>
                <a:lnTo>
                  <a:pt x="15916" y="17619"/>
                </a:lnTo>
                <a:lnTo>
                  <a:pt x="17905" y="17619"/>
                </a:lnTo>
                <a:lnTo>
                  <a:pt x="17905" y="18990"/>
                </a:lnTo>
                <a:close/>
                <a:moveTo>
                  <a:pt x="13926" y="13834"/>
                </a:moveTo>
                <a:lnTo>
                  <a:pt x="13926" y="13834"/>
                </a:lnTo>
                <a:lnTo>
                  <a:pt x="11937" y="13834"/>
                </a:lnTo>
                <a:lnTo>
                  <a:pt x="11937" y="12464"/>
                </a:lnTo>
                <a:lnTo>
                  <a:pt x="13926" y="12464"/>
                </a:lnTo>
                <a:lnTo>
                  <a:pt x="13926" y="13834"/>
                </a:lnTo>
                <a:close/>
                <a:moveTo>
                  <a:pt x="13926" y="16379"/>
                </a:moveTo>
                <a:lnTo>
                  <a:pt x="13926" y="16379"/>
                </a:lnTo>
                <a:lnTo>
                  <a:pt x="11937" y="16379"/>
                </a:lnTo>
                <a:lnTo>
                  <a:pt x="11937" y="15009"/>
                </a:lnTo>
                <a:lnTo>
                  <a:pt x="13926" y="15009"/>
                </a:lnTo>
                <a:lnTo>
                  <a:pt x="13926" y="16379"/>
                </a:lnTo>
                <a:close/>
                <a:moveTo>
                  <a:pt x="13926" y="18990"/>
                </a:moveTo>
                <a:lnTo>
                  <a:pt x="13926" y="18990"/>
                </a:lnTo>
                <a:lnTo>
                  <a:pt x="11937" y="18990"/>
                </a:lnTo>
                <a:lnTo>
                  <a:pt x="11937" y="17619"/>
                </a:lnTo>
                <a:lnTo>
                  <a:pt x="13926" y="17619"/>
                </a:lnTo>
                <a:lnTo>
                  <a:pt x="13926" y="18990"/>
                </a:lnTo>
                <a:close/>
                <a:moveTo>
                  <a:pt x="9853" y="13834"/>
                </a:moveTo>
                <a:lnTo>
                  <a:pt x="9853" y="13834"/>
                </a:lnTo>
                <a:lnTo>
                  <a:pt x="7863" y="13834"/>
                </a:lnTo>
                <a:lnTo>
                  <a:pt x="7863" y="12464"/>
                </a:lnTo>
                <a:lnTo>
                  <a:pt x="9853" y="12464"/>
                </a:lnTo>
                <a:lnTo>
                  <a:pt x="9853" y="13834"/>
                </a:lnTo>
                <a:close/>
                <a:moveTo>
                  <a:pt x="9853" y="16379"/>
                </a:moveTo>
                <a:lnTo>
                  <a:pt x="9853" y="16379"/>
                </a:lnTo>
                <a:lnTo>
                  <a:pt x="7863" y="16379"/>
                </a:lnTo>
                <a:lnTo>
                  <a:pt x="7863" y="15009"/>
                </a:lnTo>
                <a:lnTo>
                  <a:pt x="9853" y="15009"/>
                </a:lnTo>
                <a:lnTo>
                  <a:pt x="9853" y="16379"/>
                </a:lnTo>
                <a:close/>
                <a:moveTo>
                  <a:pt x="9853" y="18990"/>
                </a:moveTo>
                <a:lnTo>
                  <a:pt x="9853" y="18990"/>
                </a:lnTo>
                <a:lnTo>
                  <a:pt x="7863" y="18990"/>
                </a:lnTo>
                <a:lnTo>
                  <a:pt x="7863" y="17619"/>
                </a:lnTo>
                <a:lnTo>
                  <a:pt x="9853" y="17619"/>
                </a:lnTo>
                <a:lnTo>
                  <a:pt x="9853" y="18990"/>
                </a:lnTo>
                <a:close/>
                <a:moveTo>
                  <a:pt x="5874" y="13834"/>
                </a:moveTo>
                <a:lnTo>
                  <a:pt x="5874" y="13834"/>
                </a:lnTo>
                <a:lnTo>
                  <a:pt x="3884" y="13834"/>
                </a:lnTo>
                <a:lnTo>
                  <a:pt x="3884" y="12464"/>
                </a:lnTo>
                <a:lnTo>
                  <a:pt x="5874" y="12464"/>
                </a:lnTo>
                <a:lnTo>
                  <a:pt x="5874" y="13834"/>
                </a:lnTo>
                <a:close/>
                <a:moveTo>
                  <a:pt x="5874" y="16379"/>
                </a:moveTo>
                <a:lnTo>
                  <a:pt x="5874" y="16379"/>
                </a:lnTo>
                <a:lnTo>
                  <a:pt x="3884" y="16379"/>
                </a:lnTo>
                <a:lnTo>
                  <a:pt x="3884" y="15009"/>
                </a:lnTo>
                <a:lnTo>
                  <a:pt x="5874" y="15009"/>
                </a:lnTo>
                <a:lnTo>
                  <a:pt x="5874" y="16379"/>
                </a:lnTo>
                <a:close/>
                <a:moveTo>
                  <a:pt x="5874" y="18990"/>
                </a:moveTo>
                <a:lnTo>
                  <a:pt x="5874" y="18990"/>
                </a:lnTo>
                <a:lnTo>
                  <a:pt x="3884" y="18990"/>
                </a:lnTo>
                <a:lnTo>
                  <a:pt x="3884" y="17619"/>
                </a:lnTo>
                <a:lnTo>
                  <a:pt x="5874" y="17619"/>
                </a:lnTo>
                <a:lnTo>
                  <a:pt x="5874" y="18990"/>
                </a:lnTo>
                <a:close/>
                <a:moveTo>
                  <a:pt x="17905" y="11224"/>
                </a:moveTo>
                <a:lnTo>
                  <a:pt x="17905" y="11224"/>
                </a:lnTo>
                <a:lnTo>
                  <a:pt x="15916" y="11224"/>
                </a:lnTo>
                <a:lnTo>
                  <a:pt x="15916" y="9854"/>
                </a:lnTo>
                <a:lnTo>
                  <a:pt x="17905" y="9854"/>
                </a:lnTo>
                <a:lnTo>
                  <a:pt x="17905" y="11224"/>
                </a:lnTo>
                <a:close/>
                <a:moveTo>
                  <a:pt x="13832" y="11224"/>
                </a:moveTo>
                <a:lnTo>
                  <a:pt x="13832" y="11224"/>
                </a:lnTo>
                <a:lnTo>
                  <a:pt x="11842" y="11224"/>
                </a:lnTo>
                <a:lnTo>
                  <a:pt x="11842" y="9854"/>
                </a:lnTo>
                <a:lnTo>
                  <a:pt x="13832" y="9854"/>
                </a:lnTo>
                <a:lnTo>
                  <a:pt x="13832" y="11224"/>
                </a:lnTo>
                <a:close/>
                <a:moveTo>
                  <a:pt x="9853" y="11224"/>
                </a:moveTo>
                <a:lnTo>
                  <a:pt x="9853" y="11224"/>
                </a:lnTo>
                <a:lnTo>
                  <a:pt x="7863" y="11224"/>
                </a:lnTo>
                <a:lnTo>
                  <a:pt x="7863" y="9854"/>
                </a:lnTo>
                <a:lnTo>
                  <a:pt x="9853" y="9854"/>
                </a:lnTo>
                <a:lnTo>
                  <a:pt x="9853" y="11224"/>
                </a:lnTo>
                <a:close/>
                <a:moveTo>
                  <a:pt x="5779" y="11224"/>
                </a:moveTo>
                <a:lnTo>
                  <a:pt x="5779" y="11224"/>
                </a:lnTo>
                <a:lnTo>
                  <a:pt x="3789" y="11224"/>
                </a:lnTo>
                <a:lnTo>
                  <a:pt x="3789" y="9854"/>
                </a:lnTo>
                <a:lnTo>
                  <a:pt x="5779" y="9854"/>
                </a:lnTo>
                <a:lnTo>
                  <a:pt x="5779" y="11224"/>
                </a:lnTo>
                <a:close/>
                <a:moveTo>
                  <a:pt x="17905" y="7374"/>
                </a:moveTo>
                <a:lnTo>
                  <a:pt x="17905" y="7374"/>
                </a:lnTo>
                <a:lnTo>
                  <a:pt x="3789" y="7374"/>
                </a:lnTo>
                <a:lnTo>
                  <a:pt x="3789" y="3198"/>
                </a:lnTo>
                <a:lnTo>
                  <a:pt x="17905" y="3198"/>
                </a:lnTo>
                <a:lnTo>
                  <a:pt x="17905" y="7374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5" name="Figura"/>
          <p:cNvSpPr/>
          <p:nvPr/>
        </p:nvSpPr>
        <p:spPr>
          <a:xfrm>
            <a:off x="9136559" y="6332484"/>
            <a:ext cx="369982" cy="227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004" y="20022"/>
                </a:moveTo>
                <a:lnTo>
                  <a:pt x="18919" y="20022"/>
                </a:lnTo>
                <a:cubicBezTo>
                  <a:pt x="18621" y="20022"/>
                  <a:pt x="18397" y="19658"/>
                  <a:pt x="18397" y="19173"/>
                </a:cubicBezTo>
                <a:lnTo>
                  <a:pt x="18397" y="15775"/>
                </a:lnTo>
                <a:cubicBezTo>
                  <a:pt x="18397" y="15290"/>
                  <a:pt x="18621" y="14926"/>
                  <a:pt x="18919" y="14926"/>
                </a:cubicBezTo>
                <a:lnTo>
                  <a:pt x="19366" y="14926"/>
                </a:lnTo>
                <a:cubicBezTo>
                  <a:pt x="18695" y="9101"/>
                  <a:pt x="15939" y="4611"/>
                  <a:pt x="12364" y="3519"/>
                </a:cubicBezTo>
                <a:lnTo>
                  <a:pt x="12364" y="4247"/>
                </a:lnTo>
                <a:cubicBezTo>
                  <a:pt x="12364" y="4733"/>
                  <a:pt x="12141" y="5097"/>
                  <a:pt x="11843" y="5097"/>
                </a:cubicBezTo>
                <a:lnTo>
                  <a:pt x="11098" y="5097"/>
                </a:lnTo>
                <a:lnTo>
                  <a:pt x="11917" y="7888"/>
                </a:lnTo>
                <a:lnTo>
                  <a:pt x="9534" y="7888"/>
                </a:lnTo>
                <a:lnTo>
                  <a:pt x="10353" y="5097"/>
                </a:lnTo>
                <a:lnTo>
                  <a:pt x="9683" y="5097"/>
                </a:lnTo>
                <a:cubicBezTo>
                  <a:pt x="9385" y="5097"/>
                  <a:pt x="9161" y="4733"/>
                  <a:pt x="9161" y="4247"/>
                </a:cubicBezTo>
                <a:lnTo>
                  <a:pt x="9161" y="3519"/>
                </a:lnTo>
                <a:cubicBezTo>
                  <a:pt x="5586" y="4611"/>
                  <a:pt x="2830" y="9101"/>
                  <a:pt x="2160" y="14926"/>
                </a:cubicBezTo>
                <a:lnTo>
                  <a:pt x="2607" y="14926"/>
                </a:lnTo>
                <a:cubicBezTo>
                  <a:pt x="2905" y="14926"/>
                  <a:pt x="3128" y="15290"/>
                  <a:pt x="3128" y="15775"/>
                </a:cubicBezTo>
                <a:lnTo>
                  <a:pt x="3128" y="19173"/>
                </a:lnTo>
                <a:cubicBezTo>
                  <a:pt x="3128" y="19658"/>
                  <a:pt x="2905" y="20022"/>
                  <a:pt x="2607" y="20022"/>
                </a:cubicBezTo>
                <a:lnTo>
                  <a:pt x="521" y="20022"/>
                </a:lnTo>
                <a:cubicBezTo>
                  <a:pt x="223" y="20022"/>
                  <a:pt x="0" y="19658"/>
                  <a:pt x="0" y="19173"/>
                </a:cubicBezTo>
                <a:lnTo>
                  <a:pt x="0" y="15775"/>
                </a:lnTo>
                <a:cubicBezTo>
                  <a:pt x="0" y="15290"/>
                  <a:pt x="223" y="14926"/>
                  <a:pt x="521" y="14926"/>
                </a:cubicBezTo>
                <a:lnTo>
                  <a:pt x="1192" y="14926"/>
                </a:lnTo>
                <a:cubicBezTo>
                  <a:pt x="1490" y="11771"/>
                  <a:pt x="2458" y="8737"/>
                  <a:pt x="3873" y="6431"/>
                </a:cubicBezTo>
                <a:cubicBezTo>
                  <a:pt x="4618" y="5218"/>
                  <a:pt x="5512" y="4126"/>
                  <a:pt x="6480" y="3398"/>
                </a:cubicBezTo>
                <a:lnTo>
                  <a:pt x="2979" y="3398"/>
                </a:lnTo>
                <a:cubicBezTo>
                  <a:pt x="2830" y="3762"/>
                  <a:pt x="2532" y="4004"/>
                  <a:pt x="2309" y="4004"/>
                </a:cubicBezTo>
                <a:cubicBezTo>
                  <a:pt x="1862" y="4004"/>
                  <a:pt x="1415" y="3398"/>
                  <a:pt x="1415" y="2548"/>
                </a:cubicBezTo>
                <a:cubicBezTo>
                  <a:pt x="1415" y="1820"/>
                  <a:pt x="1788" y="1092"/>
                  <a:pt x="2309" y="1092"/>
                </a:cubicBezTo>
                <a:cubicBezTo>
                  <a:pt x="2607" y="1092"/>
                  <a:pt x="2830" y="1335"/>
                  <a:pt x="2979" y="1699"/>
                </a:cubicBezTo>
                <a:lnTo>
                  <a:pt x="9236" y="1699"/>
                </a:lnTo>
                <a:lnTo>
                  <a:pt x="9236" y="849"/>
                </a:lnTo>
                <a:cubicBezTo>
                  <a:pt x="9236" y="364"/>
                  <a:pt x="9459" y="0"/>
                  <a:pt x="9757" y="0"/>
                </a:cubicBezTo>
                <a:lnTo>
                  <a:pt x="11843" y="0"/>
                </a:lnTo>
                <a:cubicBezTo>
                  <a:pt x="12141" y="0"/>
                  <a:pt x="12364" y="364"/>
                  <a:pt x="12364" y="849"/>
                </a:cubicBezTo>
                <a:lnTo>
                  <a:pt x="12364" y="1699"/>
                </a:lnTo>
                <a:lnTo>
                  <a:pt x="18621" y="1699"/>
                </a:lnTo>
                <a:cubicBezTo>
                  <a:pt x="18770" y="1335"/>
                  <a:pt x="18993" y="1092"/>
                  <a:pt x="19291" y="1092"/>
                </a:cubicBezTo>
                <a:cubicBezTo>
                  <a:pt x="19738" y="1092"/>
                  <a:pt x="20185" y="1699"/>
                  <a:pt x="20185" y="2548"/>
                </a:cubicBezTo>
                <a:cubicBezTo>
                  <a:pt x="20185" y="3276"/>
                  <a:pt x="19812" y="4004"/>
                  <a:pt x="19291" y="4004"/>
                </a:cubicBezTo>
                <a:cubicBezTo>
                  <a:pt x="18993" y="4004"/>
                  <a:pt x="18770" y="3762"/>
                  <a:pt x="18621" y="3398"/>
                </a:cubicBezTo>
                <a:lnTo>
                  <a:pt x="15120" y="3398"/>
                </a:lnTo>
                <a:cubicBezTo>
                  <a:pt x="16088" y="4126"/>
                  <a:pt x="16982" y="5218"/>
                  <a:pt x="17727" y="6431"/>
                </a:cubicBezTo>
                <a:cubicBezTo>
                  <a:pt x="19142" y="8737"/>
                  <a:pt x="20036" y="11771"/>
                  <a:pt x="20408" y="14926"/>
                </a:cubicBezTo>
                <a:lnTo>
                  <a:pt x="21079" y="14926"/>
                </a:lnTo>
                <a:cubicBezTo>
                  <a:pt x="21377" y="14926"/>
                  <a:pt x="21600" y="15290"/>
                  <a:pt x="21600" y="15775"/>
                </a:cubicBezTo>
                <a:lnTo>
                  <a:pt x="21600" y="19173"/>
                </a:lnTo>
                <a:cubicBezTo>
                  <a:pt x="21526" y="19658"/>
                  <a:pt x="21302" y="20022"/>
                  <a:pt x="21004" y="20022"/>
                </a:cubicBezTo>
                <a:lnTo>
                  <a:pt x="21004" y="20022"/>
                </a:lnTo>
                <a:close/>
                <a:moveTo>
                  <a:pt x="9534" y="8373"/>
                </a:moveTo>
                <a:lnTo>
                  <a:pt x="9534" y="8373"/>
                </a:lnTo>
                <a:lnTo>
                  <a:pt x="11917" y="8373"/>
                </a:lnTo>
                <a:lnTo>
                  <a:pt x="11992" y="17474"/>
                </a:lnTo>
                <a:lnTo>
                  <a:pt x="9608" y="17474"/>
                </a:lnTo>
                <a:lnTo>
                  <a:pt x="9534" y="8373"/>
                </a:lnTo>
                <a:close/>
                <a:moveTo>
                  <a:pt x="9608" y="18930"/>
                </a:moveTo>
                <a:lnTo>
                  <a:pt x="9608" y="18930"/>
                </a:lnTo>
                <a:lnTo>
                  <a:pt x="11992" y="18930"/>
                </a:lnTo>
                <a:lnTo>
                  <a:pt x="11992" y="17838"/>
                </a:lnTo>
                <a:lnTo>
                  <a:pt x="9608" y="17838"/>
                </a:lnTo>
                <a:lnTo>
                  <a:pt x="9608" y="18930"/>
                </a:lnTo>
                <a:close/>
                <a:moveTo>
                  <a:pt x="11470" y="21600"/>
                </a:moveTo>
                <a:lnTo>
                  <a:pt x="11470" y="21600"/>
                </a:lnTo>
                <a:lnTo>
                  <a:pt x="10130" y="21600"/>
                </a:lnTo>
                <a:cubicBezTo>
                  <a:pt x="9832" y="21600"/>
                  <a:pt x="9608" y="21236"/>
                  <a:pt x="9608" y="20751"/>
                </a:cubicBezTo>
                <a:lnTo>
                  <a:pt x="9608" y="19294"/>
                </a:lnTo>
                <a:lnTo>
                  <a:pt x="11992" y="19294"/>
                </a:lnTo>
                <a:lnTo>
                  <a:pt x="11992" y="20751"/>
                </a:lnTo>
                <a:cubicBezTo>
                  <a:pt x="11992" y="20993"/>
                  <a:pt x="11917" y="21236"/>
                  <a:pt x="11843" y="21357"/>
                </a:cubicBezTo>
                <a:cubicBezTo>
                  <a:pt x="11768" y="21479"/>
                  <a:pt x="11619" y="21600"/>
                  <a:pt x="11470" y="21600"/>
                </a:cubicBezTo>
                <a:lnTo>
                  <a:pt x="11470" y="21600"/>
                </a:lnTo>
                <a:close/>
                <a:moveTo>
                  <a:pt x="1043" y="18324"/>
                </a:moveTo>
                <a:lnTo>
                  <a:pt x="2160" y="18324"/>
                </a:lnTo>
                <a:lnTo>
                  <a:pt x="2160" y="16625"/>
                </a:lnTo>
                <a:lnTo>
                  <a:pt x="1043" y="16625"/>
                </a:lnTo>
                <a:lnTo>
                  <a:pt x="1043" y="18324"/>
                </a:lnTo>
                <a:close/>
                <a:moveTo>
                  <a:pt x="11321" y="1578"/>
                </a:moveTo>
                <a:lnTo>
                  <a:pt x="10204" y="1578"/>
                </a:lnTo>
                <a:lnTo>
                  <a:pt x="10204" y="3398"/>
                </a:lnTo>
                <a:lnTo>
                  <a:pt x="11321" y="3398"/>
                </a:lnTo>
                <a:lnTo>
                  <a:pt x="11321" y="1578"/>
                </a:lnTo>
                <a:close/>
                <a:moveTo>
                  <a:pt x="20557" y="16625"/>
                </a:moveTo>
                <a:lnTo>
                  <a:pt x="19440" y="16625"/>
                </a:lnTo>
                <a:lnTo>
                  <a:pt x="19440" y="18445"/>
                </a:lnTo>
                <a:lnTo>
                  <a:pt x="20557" y="18445"/>
                </a:lnTo>
                <a:lnTo>
                  <a:pt x="20557" y="1662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6" name="Figura"/>
          <p:cNvSpPr/>
          <p:nvPr/>
        </p:nvSpPr>
        <p:spPr>
          <a:xfrm>
            <a:off x="5321917" y="3933981"/>
            <a:ext cx="427394" cy="3750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9257"/>
                </a:moveTo>
                <a:lnTo>
                  <a:pt x="21600" y="10800"/>
                </a:lnTo>
                <a:cubicBezTo>
                  <a:pt x="21600" y="11682"/>
                  <a:pt x="21020" y="12343"/>
                  <a:pt x="20246" y="12343"/>
                </a:cubicBezTo>
                <a:lnTo>
                  <a:pt x="18892" y="21600"/>
                </a:lnTo>
                <a:lnTo>
                  <a:pt x="2708" y="21600"/>
                </a:lnTo>
                <a:lnTo>
                  <a:pt x="1354" y="12343"/>
                </a:lnTo>
                <a:cubicBezTo>
                  <a:pt x="580" y="12343"/>
                  <a:pt x="0" y="11682"/>
                  <a:pt x="0" y="10800"/>
                </a:cubicBezTo>
                <a:lnTo>
                  <a:pt x="0" y="9257"/>
                </a:lnTo>
                <a:cubicBezTo>
                  <a:pt x="0" y="8376"/>
                  <a:pt x="580" y="7714"/>
                  <a:pt x="1354" y="7714"/>
                </a:cubicBezTo>
                <a:lnTo>
                  <a:pt x="3159" y="7714"/>
                </a:lnTo>
                <a:lnTo>
                  <a:pt x="6319" y="882"/>
                </a:lnTo>
                <a:cubicBezTo>
                  <a:pt x="6383" y="661"/>
                  <a:pt x="6577" y="588"/>
                  <a:pt x="6770" y="588"/>
                </a:cubicBezTo>
                <a:lnTo>
                  <a:pt x="8318" y="588"/>
                </a:lnTo>
                <a:cubicBezTo>
                  <a:pt x="8318" y="294"/>
                  <a:pt x="8576" y="0"/>
                  <a:pt x="8833" y="0"/>
                </a:cubicBezTo>
                <a:lnTo>
                  <a:pt x="12896" y="0"/>
                </a:lnTo>
                <a:cubicBezTo>
                  <a:pt x="13153" y="0"/>
                  <a:pt x="13411" y="294"/>
                  <a:pt x="13411" y="588"/>
                </a:cubicBezTo>
                <a:lnTo>
                  <a:pt x="14959" y="588"/>
                </a:lnTo>
                <a:cubicBezTo>
                  <a:pt x="15152" y="588"/>
                  <a:pt x="15346" y="735"/>
                  <a:pt x="15410" y="882"/>
                </a:cubicBezTo>
                <a:lnTo>
                  <a:pt x="18376" y="7714"/>
                </a:lnTo>
                <a:lnTo>
                  <a:pt x="20246" y="7714"/>
                </a:lnTo>
                <a:cubicBezTo>
                  <a:pt x="20955" y="7714"/>
                  <a:pt x="21600" y="8449"/>
                  <a:pt x="21600" y="9257"/>
                </a:cubicBezTo>
                <a:lnTo>
                  <a:pt x="21600" y="9257"/>
                </a:lnTo>
                <a:close/>
                <a:moveTo>
                  <a:pt x="4256" y="7714"/>
                </a:moveTo>
                <a:lnTo>
                  <a:pt x="17151" y="7714"/>
                </a:lnTo>
                <a:lnTo>
                  <a:pt x="14507" y="1763"/>
                </a:lnTo>
                <a:lnTo>
                  <a:pt x="13282" y="1763"/>
                </a:lnTo>
                <a:cubicBezTo>
                  <a:pt x="13282" y="2057"/>
                  <a:pt x="13024" y="2351"/>
                  <a:pt x="12767" y="2351"/>
                </a:cubicBezTo>
                <a:lnTo>
                  <a:pt x="8769" y="2351"/>
                </a:lnTo>
                <a:cubicBezTo>
                  <a:pt x="8511" y="2351"/>
                  <a:pt x="8253" y="2057"/>
                  <a:pt x="8253" y="1763"/>
                </a:cubicBezTo>
                <a:lnTo>
                  <a:pt x="7028" y="1763"/>
                </a:lnTo>
                <a:lnTo>
                  <a:pt x="4256" y="7714"/>
                </a:lnTo>
                <a:close/>
                <a:moveTo>
                  <a:pt x="6448" y="13592"/>
                </a:moveTo>
                <a:lnTo>
                  <a:pt x="6641" y="13592"/>
                </a:lnTo>
                <a:cubicBezTo>
                  <a:pt x="6899" y="13592"/>
                  <a:pt x="7093" y="13812"/>
                  <a:pt x="7093" y="14106"/>
                </a:cubicBezTo>
                <a:lnTo>
                  <a:pt x="7093" y="19249"/>
                </a:lnTo>
                <a:cubicBezTo>
                  <a:pt x="7093" y="19543"/>
                  <a:pt x="6899" y="19763"/>
                  <a:pt x="6641" y="19763"/>
                </a:cubicBezTo>
                <a:lnTo>
                  <a:pt x="6448" y="19763"/>
                </a:lnTo>
                <a:cubicBezTo>
                  <a:pt x="6190" y="19763"/>
                  <a:pt x="5996" y="19543"/>
                  <a:pt x="5996" y="19249"/>
                </a:cubicBezTo>
                <a:lnTo>
                  <a:pt x="5996" y="14106"/>
                </a:lnTo>
                <a:cubicBezTo>
                  <a:pt x="6061" y="13886"/>
                  <a:pt x="6254" y="13592"/>
                  <a:pt x="6448" y="13592"/>
                </a:cubicBezTo>
                <a:lnTo>
                  <a:pt x="6448" y="13592"/>
                </a:lnTo>
                <a:close/>
                <a:moveTo>
                  <a:pt x="14894" y="13592"/>
                </a:moveTo>
                <a:lnTo>
                  <a:pt x="15088" y="13592"/>
                </a:lnTo>
                <a:cubicBezTo>
                  <a:pt x="15346" y="13592"/>
                  <a:pt x="15539" y="13812"/>
                  <a:pt x="15539" y="14106"/>
                </a:cubicBezTo>
                <a:lnTo>
                  <a:pt x="15539" y="19249"/>
                </a:lnTo>
                <a:cubicBezTo>
                  <a:pt x="15539" y="19543"/>
                  <a:pt x="15346" y="19763"/>
                  <a:pt x="15088" y="19763"/>
                </a:cubicBezTo>
                <a:lnTo>
                  <a:pt x="14894" y="19763"/>
                </a:lnTo>
                <a:cubicBezTo>
                  <a:pt x="14636" y="19763"/>
                  <a:pt x="14443" y="19543"/>
                  <a:pt x="14443" y="19249"/>
                </a:cubicBezTo>
                <a:lnTo>
                  <a:pt x="14443" y="14106"/>
                </a:lnTo>
                <a:cubicBezTo>
                  <a:pt x="14443" y="13886"/>
                  <a:pt x="14636" y="13592"/>
                  <a:pt x="14894" y="13592"/>
                </a:cubicBezTo>
                <a:lnTo>
                  <a:pt x="14894" y="13592"/>
                </a:lnTo>
                <a:close/>
                <a:moveTo>
                  <a:pt x="12057" y="13592"/>
                </a:moveTo>
                <a:lnTo>
                  <a:pt x="12251" y="13592"/>
                </a:lnTo>
                <a:cubicBezTo>
                  <a:pt x="12509" y="13592"/>
                  <a:pt x="12702" y="13812"/>
                  <a:pt x="12702" y="14106"/>
                </a:cubicBezTo>
                <a:lnTo>
                  <a:pt x="12702" y="19249"/>
                </a:lnTo>
                <a:cubicBezTo>
                  <a:pt x="12702" y="19543"/>
                  <a:pt x="12509" y="19763"/>
                  <a:pt x="12251" y="19763"/>
                </a:cubicBezTo>
                <a:lnTo>
                  <a:pt x="12057" y="19763"/>
                </a:lnTo>
                <a:cubicBezTo>
                  <a:pt x="11799" y="19763"/>
                  <a:pt x="11606" y="19543"/>
                  <a:pt x="11606" y="19249"/>
                </a:cubicBezTo>
                <a:lnTo>
                  <a:pt x="11606" y="14106"/>
                </a:lnTo>
                <a:cubicBezTo>
                  <a:pt x="11670" y="13886"/>
                  <a:pt x="11864" y="13592"/>
                  <a:pt x="12057" y="13592"/>
                </a:cubicBezTo>
                <a:lnTo>
                  <a:pt x="12057" y="13592"/>
                </a:lnTo>
                <a:close/>
                <a:moveTo>
                  <a:pt x="9285" y="13592"/>
                </a:moveTo>
                <a:lnTo>
                  <a:pt x="9478" y="13592"/>
                </a:lnTo>
                <a:cubicBezTo>
                  <a:pt x="9736" y="13592"/>
                  <a:pt x="9930" y="13812"/>
                  <a:pt x="9930" y="14106"/>
                </a:cubicBezTo>
                <a:lnTo>
                  <a:pt x="9930" y="19249"/>
                </a:lnTo>
                <a:cubicBezTo>
                  <a:pt x="9930" y="19543"/>
                  <a:pt x="9736" y="19763"/>
                  <a:pt x="9478" y="19763"/>
                </a:cubicBezTo>
                <a:lnTo>
                  <a:pt x="9285" y="19763"/>
                </a:lnTo>
                <a:cubicBezTo>
                  <a:pt x="9027" y="19763"/>
                  <a:pt x="8833" y="19543"/>
                  <a:pt x="8833" y="19249"/>
                </a:cubicBezTo>
                <a:lnTo>
                  <a:pt x="8833" y="14106"/>
                </a:lnTo>
                <a:cubicBezTo>
                  <a:pt x="8833" y="13886"/>
                  <a:pt x="9027" y="13592"/>
                  <a:pt x="9285" y="13592"/>
                </a:cubicBezTo>
                <a:lnTo>
                  <a:pt x="9285" y="13592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7" name="Figura"/>
          <p:cNvSpPr/>
          <p:nvPr/>
        </p:nvSpPr>
        <p:spPr>
          <a:xfrm>
            <a:off x="12185719" y="5541489"/>
            <a:ext cx="369664" cy="2857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96" h="21600" extrusionOk="0">
                <a:moveTo>
                  <a:pt x="690" y="5786"/>
                </a:moveTo>
                <a:cubicBezTo>
                  <a:pt x="1173" y="6171"/>
                  <a:pt x="8419" y="11571"/>
                  <a:pt x="8695" y="11764"/>
                </a:cubicBezTo>
                <a:cubicBezTo>
                  <a:pt x="8971" y="11957"/>
                  <a:pt x="9316" y="12054"/>
                  <a:pt x="9661" y="12054"/>
                </a:cubicBezTo>
                <a:cubicBezTo>
                  <a:pt x="10006" y="12054"/>
                  <a:pt x="10351" y="11957"/>
                  <a:pt x="10628" y="11764"/>
                </a:cubicBezTo>
                <a:lnTo>
                  <a:pt x="11801" y="10896"/>
                </a:lnTo>
                <a:lnTo>
                  <a:pt x="11801" y="5979"/>
                </a:lnTo>
                <a:cubicBezTo>
                  <a:pt x="11801" y="5207"/>
                  <a:pt x="12008" y="4629"/>
                  <a:pt x="12422" y="4146"/>
                </a:cubicBezTo>
                <a:lnTo>
                  <a:pt x="621" y="4146"/>
                </a:lnTo>
                <a:cubicBezTo>
                  <a:pt x="-345" y="4146"/>
                  <a:pt x="138" y="5400"/>
                  <a:pt x="690" y="5786"/>
                </a:cubicBezTo>
                <a:lnTo>
                  <a:pt x="690" y="5786"/>
                </a:lnTo>
                <a:close/>
                <a:moveTo>
                  <a:pt x="19185" y="4821"/>
                </a:moveTo>
                <a:lnTo>
                  <a:pt x="19185" y="2700"/>
                </a:lnTo>
                <a:cubicBezTo>
                  <a:pt x="19185" y="1254"/>
                  <a:pt x="18288" y="0"/>
                  <a:pt x="17252" y="0"/>
                </a:cubicBezTo>
                <a:lnTo>
                  <a:pt x="15389" y="0"/>
                </a:lnTo>
                <a:cubicBezTo>
                  <a:pt x="14354" y="0"/>
                  <a:pt x="13457" y="1254"/>
                  <a:pt x="13457" y="2700"/>
                </a:cubicBezTo>
                <a:lnTo>
                  <a:pt x="13526" y="4821"/>
                </a:lnTo>
                <a:cubicBezTo>
                  <a:pt x="13112" y="4918"/>
                  <a:pt x="12767" y="5400"/>
                  <a:pt x="12767" y="5979"/>
                </a:cubicBezTo>
                <a:lnTo>
                  <a:pt x="12767" y="11379"/>
                </a:lnTo>
                <a:cubicBezTo>
                  <a:pt x="12767" y="12054"/>
                  <a:pt x="13181" y="12536"/>
                  <a:pt x="13664" y="12536"/>
                </a:cubicBezTo>
                <a:lnTo>
                  <a:pt x="18978" y="12536"/>
                </a:lnTo>
                <a:cubicBezTo>
                  <a:pt x="19254" y="12536"/>
                  <a:pt x="21255" y="10993"/>
                  <a:pt x="18702" y="10993"/>
                </a:cubicBezTo>
                <a:lnTo>
                  <a:pt x="18702" y="10318"/>
                </a:lnTo>
                <a:cubicBezTo>
                  <a:pt x="20427" y="10318"/>
                  <a:pt x="20427" y="9450"/>
                  <a:pt x="18702" y="9450"/>
                </a:cubicBezTo>
                <a:lnTo>
                  <a:pt x="18702" y="8775"/>
                </a:lnTo>
                <a:cubicBezTo>
                  <a:pt x="20427" y="8775"/>
                  <a:pt x="20427" y="7811"/>
                  <a:pt x="18702" y="7811"/>
                </a:cubicBezTo>
                <a:lnTo>
                  <a:pt x="18702" y="7232"/>
                </a:lnTo>
                <a:cubicBezTo>
                  <a:pt x="20910" y="7232"/>
                  <a:pt x="19599" y="5014"/>
                  <a:pt x="19185" y="4821"/>
                </a:cubicBezTo>
                <a:lnTo>
                  <a:pt x="19185" y="4821"/>
                </a:lnTo>
                <a:close/>
                <a:moveTo>
                  <a:pt x="18150" y="4821"/>
                </a:moveTo>
                <a:lnTo>
                  <a:pt x="18150" y="4821"/>
                </a:lnTo>
                <a:lnTo>
                  <a:pt x="14423" y="4821"/>
                </a:lnTo>
                <a:lnTo>
                  <a:pt x="14423" y="3182"/>
                </a:lnTo>
                <a:cubicBezTo>
                  <a:pt x="14423" y="2121"/>
                  <a:pt x="15044" y="1254"/>
                  <a:pt x="15803" y="1254"/>
                </a:cubicBezTo>
                <a:lnTo>
                  <a:pt x="16700" y="1254"/>
                </a:lnTo>
                <a:cubicBezTo>
                  <a:pt x="17459" y="1254"/>
                  <a:pt x="18081" y="2121"/>
                  <a:pt x="18081" y="3182"/>
                </a:cubicBezTo>
                <a:lnTo>
                  <a:pt x="18150" y="4821"/>
                </a:lnTo>
                <a:close/>
                <a:moveTo>
                  <a:pt x="16355" y="7811"/>
                </a:moveTo>
                <a:cubicBezTo>
                  <a:pt x="16562" y="7811"/>
                  <a:pt x="16769" y="8100"/>
                  <a:pt x="16769" y="8389"/>
                </a:cubicBezTo>
                <a:cubicBezTo>
                  <a:pt x="16769" y="8679"/>
                  <a:pt x="16631" y="8871"/>
                  <a:pt x="16424" y="8968"/>
                </a:cubicBezTo>
                <a:cubicBezTo>
                  <a:pt x="16424" y="9064"/>
                  <a:pt x="16424" y="9161"/>
                  <a:pt x="16424" y="9257"/>
                </a:cubicBezTo>
                <a:cubicBezTo>
                  <a:pt x="16424" y="9450"/>
                  <a:pt x="16424" y="9546"/>
                  <a:pt x="16424" y="9643"/>
                </a:cubicBezTo>
                <a:lnTo>
                  <a:pt x="16424" y="9643"/>
                </a:lnTo>
                <a:cubicBezTo>
                  <a:pt x="16424" y="9739"/>
                  <a:pt x="16355" y="9836"/>
                  <a:pt x="16355" y="9836"/>
                </a:cubicBezTo>
                <a:cubicBezTo>
                  <a:pt x="16286" y="9836"/>
                  <a:pt x="16286" y="9739"/>
                  <a:pt x="16286" y="9643"/>
                </a:cubicBezTo>
                <a:lnTo>
                  <a:pt x="16286" y="9643"/>
                </a:lnTo>
                <a:cubicBezTo>
                  <a:pt x="16286" y="9546"/>
                  <a:pt x="16286" y="9450"/>
                  <a:pt x="16286" y="9257"/>
                </a:cubicBezTo>
                <a:cubicBezTo>
                  <a:pt x="16286" y="9161"/>
                  <a:pt x="16286" y="9064"/>
                  <a:pt x="16286" y="8968"/>
                </a:cubicBezTo>
                <a:cubicBezTo>
                  <a:pt x="16079" y="8871"/>
                  <a:pt x="15941" y="8679"/>
                  <a:pt x="15941" y="8389"/>
                </a:cubicBezTo>
                <a:cubicBezTo>
                  <a:pt x="15872" y="8100"/>
                  <a:pt x="16079" y="7811"/>
                  <a:pt x="16355" y="7811"/>
                </a:cubicBezTo>
                <a:lnTo>
                  <a:pt x="16355" y="7811"/>
                </a:lnTo>
                <a:close/>
                <a:moveTo>
                  <a:pt x="12491" y="13404"/>
                </a:moveTo>
                <a:cubicBezTo>
                  <a:pt x="11456" y="14175"/>
                  <a:pt x="10697" y="14754"/>
                  <a:pt x="10559" y="14850"/>
                </a:cubicBezTo>
                <a:cubicBezTo>
                  <a:pt x="10213" y="15139"/>
                  <a:pt x="9937" y="15139"/>
                  <a:pt x="9592" y="15139"/>
                </a:cubicBezTo>
                <a:cubicBezTo>
                  <a:pt x="9247" y="15139"/>
                  <a:pt x="8971" y="15139"/>
                  <a:pt x="8626" y="14850"/>
                </a:cubicBezTo>
                <a:cubicBezTo>
                  <a:pt x="8281" y="14561"/>
                  <a:pt x="966" y="9257"/>
                  <a:pt x="414" y="8871"/>
                </a:cubicBezTo>
                <a:cubicBezTo>
                  <a:pt x="0" y="8582"/>
                  <a:pt x="0" y="8968"/>
                  <a:pt x="0" y="9257"/>
                </a:cubicBezTo>
                <a:cubicBezTo>
                  <a:pt x="0" y="9546"/>
                  <a:pt x="0" y="20154"/>
                  <a:pt x="0" y="20154"/>
                </a:cubicBezTo>
                <a:cubicBezTo>
                  <a:pt x="0" y="20732"/>
                  <a:pt x="621" y="21600"/>
                  <a:pt x="1035" y="21600"/>
                </a:cubicBezTo>
                <a:lnTo>
                  <a:pt x="18150" y="21600"/>
                </a:lnTo>
                <a:cubicBezTo>
                  <a:pt x="18633" y="21600"/>
                  <a:pt x="19185" y="20829"/>
                  <a:pt x="19185" y="20154"/>
                </a:cubicBezTo>
                <a:lnTo>
                  <a:pt x="19185" y="13886"/>
                </a:lnTo>
                <a:cubicBezTo>
                  <a:pt x="19116" y="13886"/>
                  <a:pt x="18978" y="13886"/>
                  <a:pt x="18909" y="13886"/>
                </a:cubicBezTo>
                <a:lnTo>
                  <a:pt x="13595" y="13886"/>
                </a:lnTo>
                <a:cubicBezTo>
                  <a:pt x="13181" y="13886"/>
                  <a:pt x="12836" y="13693"/>
                  <a:pt x="12491" y="13404"/>
                </a:cubicBezTo>
                <a:lnTo>
                  <a:pt x="12491" y="13404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8" name="Figura"/>
          <p:cNvSpPr/>
          <p:nvPr/>
        </p:nvSpPr>
        <p:spPr>
          <a:xfrm>
            <a:off x="11420242" y="5567006"/>
            <a:ext cx="367430" cy="3227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75" y="4440"/>
                </a:moveTo>
                <a:lnTo>
                  <a:pt x="19350" y="4440"/>
                </a:lnTo>
                <a:cubicBezTo>
                  <a:pt x="19725" y="4440"/>
                  <a:pt x="20025" y="4610"/>
                  <a:pt x="20250" y="4866"/>
                </a:cubicBezTo>
                <a:cubicBezTo>
                  <a:pt x="20475" y="5123"/>
                  <a:pt x="20625" y="5464"/>
                  <a:pt x="20625" y="5891"/>
                </a:cubicBezTo>
                <a:lnTo>
                  <a:pt x="20625" y="8964"/>
                </a:lnTo>
                <a:lnTo>
                  <a:pt x="20625" y="9050"/>
                </a:lnTo>
                <a:lnTo>
                  <a:pt x="20550" y="9050"/>
                </a:lnTo>
                <a:lnTo>
                  <a:pt x="15000" y="9050"/>
                </a:lnTo>
                <a:cubicBezTo>
                  <a:pt x="14550" y="9050"/>
                  <a:pt x="14100" y="9306"/>
                  <a:pt x="13800" y="9647"/>
                </a:cubicBezTo>
                <a:cubicBezTo>
                  <a:pt x="13500" y="9989"/>
                  <a:pt x="13275" y="10501"/>
                  <a:pt x="13275" y="11013"/>
                </a:cubicBezTo>
                <a:lnTo>
                  <a:pt x="13275" y="15026"/>
                </a:lnTo>
                <a:cubicBezTo>
                  <a:pt x="13275" y="15538"/>
                  <a:pt x="13500" y="16051"/>
                  <a:pt x="13800" y="16392"/>
                </a:cubicBezTo>
                <a:cubicBezTo>
                  <a:pt x="14100" y="16734"/>
                  <a:pt x="14550" y="16990"/>
                  <a:pt x="15000" y="16990"/>
                </a:cubicBezTo>
                <a:lnTo>
                  <a:pt x="20550" y="16990"/>
                </a:lnTo>
                <a:lnTo>
                  <a:pt x="20625" y="16990"/>
                </a:lnTo>
                <a:lnTo>
                  <a:pt x="20625" y="17075"/>
                </a:lnTo>
                <a:lnTo>
                  <a:pt x="20625" y="20149"/>
                </a:lnTo>
                <a:cubicBezTo>
                  <a:pt x="20625" y="20575"/>
                  <a:pt x="20475" y="20917"/>
                  <a:pt x="20250" y="21173"/>
                </a:cubicBezTo>
                <a:cubicBezTo>
                  <a:pt x="20025" y="21429"/>
                  <a:pt x="19650" y="21600"/>
                  <a:pt x="19350" y="21600"/>
                </a:cubicBezTo>
                <a:lnTo>
                  <a:pt x="1275" y="21600"/>
                </a:lnTo>
                <a:cubicBezTo>
                  <a:pt x="900" y="21600"/>
                  <a:pt x="600" y="21429"/>
                  <a:pt x="375" y="21173"/>
                </a:cubicBezTo>
                <a:cubicBezTo>
                  <a:pt x="150" y="20917"/>
                  <a:pt x="0" y="20490"/>
                  <a:pt x="0" y="20149"/>
                </a:cubicBezTo>
                <a:lnTo>
                  <a:pt x="0" y="5976"/>
                </a:lnTo>
                <a:cubicBezTo>
                  <a:pt x="0" y="5549"/>
                  <a:pt x="150" y="5208"/>
                  <a:pt x="375" y="4952"/>
                </a:cubicBezTo>
                <a:cubicBezTo>
                  <a:pt x="600" y="4610"/>
                  <a:pt x="900" y="4440"/>
                  <a:pt x="1275" y="4440"/>
                </a:cubicBezTo>
                <a:lnTo>
                  <a:pt x="1275" y="4440"/>
                </a:lnTo>
                <a:close/>
                <a:moveTo>
                  <a:pt x="15000" y="10160"/>
                </a:moveTo>
                <a:lnTo>
                  <a:pt x="20850" y="10160"/>
                </a:lnTo>
                <a:cubicBezTo>
                  <a:pt x="21225" y="10160"/>
                  <a:pt x="21600" y="10501"/>
                  <a:pt x="21600" y="11013"/>
                </a:cubicBezTo>
                <a:lnTo>
                  <a:pt x="21600" y="15026"/>
                </a:lnTo>
                <a:cubicBezTo>
                  <a:pt x="21600" y="15453"/>
                  <a:pt x="21225" y="15880"/>
                  <a:pt x="20850" y="15880"/>
                </a:cubicBezTo>
                <a:lnTo>
                  <a:pt x="15000" y="15880"/>
                </a:lnTo>
                <a:cubicBezTo>
                  <a:pt x="14625" y="15880"/>
                  <a:pt x="14250" y="15453"/>
                  <a:pt x="14250" y="15026"/>
                </a:cubicBezTo>
                <a:lnTo>
                  <a:pt x="14250" y="11013"/>
                </a:lnTo>
                <a:cubicBezTo>
                  <a:pt x="14250" y="10501"/>
                  <a:pt x="14625" y="10160"/>
                  <a:pt x="15000" y="10160"/>
                </a:cubicBezTo>
                <a:lnTo>
                  <a:pt x="15000" y="10160"/>
                </a:lnTo>
                <a:close/>
                <a:moveTo>
                  <a:pt x="16350" y="11526"/>
                </a:moveTo>
                <a:cubicBezTo>
                  <a:pt x="17100" y="11526"/>
                  <a:pt x="17700" y="12209"/>
                  <a:pt x="17700" y="13062"/>
                </a:cubicBezTo>
                <a:cubicBezTo>
                  <a:pt x="17700" y="13916"/>
                  <a:pt x="17100" y="14514"/>
                  <a:pt x="16350" y="14514"/>
                </a:cubicBezTo>
                <a:cubicBezTo>
                  <a:pt x="15600" y="14514"/>
                  <a:pt x="15000" y="13831"/>
                  <a:pt x="15000" y="13062"/>
                </a:cubicBezTo>
                <a:cubicBezTo>
                  <a:pt x="15075" y="12123"/>
                  <a:pt x="15600" y="11526"/>
                  <a:pt x="16350" y="11526"/>
                </a:cubicBezTo>
                <a:lnTo>
                  <a:pt x="16350" y="11526"/>
                </a:lnTo>
                <a:close/>
                <a:moveTo>
                  <a:pt x="4350" y="3500"/>
                </a:moveTo>
                <a:cubicBezTo>
                  <a:pt x="8400" y="2305"/>
                  <a:pt x="12450" y="1195"/>
                  <a:pt x="16500" y="0"/>
                </a:cubicBezTo>
                <a:cubicBezTo>
                  <a:pt x="16875" y="0"/>
                  <a:pt x="17100" y="171"/>
                  <a:pt x="17250" y="512"/>
                </a:cubicBezTo>
                <a:cubicBezTo>
                  <a:pt x="17475" y="1537"/>
                  <a:pt x="17700" y="2476"/>
                  <a:pt x="17925" y="3500"/>
                </a:cubicBezTo>
                <a:cubicBezTo>
                  <a:pt x="13350" y="3500"/>
                  <a:pt x="8850" y="3500"/>
                  <a:pt x="4350" y="3500"/>
                </a:cubicBezTo>
                <a:lnTo>
                  <a:pt x="4350" y="350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599" name="Figura"/>
          <p:cNvSpPr/>
          <p:nvPr/>
        </p:nvSpPr>
        <p:spPr>
          <a:xfrm>
            <a:off x="10705793" y="5528731"/>
            <a:ext cx="346466" cy="368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30" h="21528" extrusionOk="0">
                <a:moveTo>
                  <a:pt x="20343" y="2684"/>
                </a:moveTo>
                <a:cubicBezTo>
                  <a:pt x="20343" y="2684"/>
                  <a:pt x="20265" y="2684"/>
                  <a:pt x="20343" y="2684"/>
                </a:cubicBezTo>
                <a:lnTo>
                  <a:pt x="20343" y="2684"/>
                </a:lnTo>
                <a:lnTo>
                  <a:pt x="4791" y="2"/>
                </a:lnTo>
                <a:lnTo>
                  <a:pt x="4791" y="2"/>
                </a:lnTo>
                <a:cubicBezTo>
                  <a:pt x="3927" y="-72"/>
                  <a:pt x="2906" y="1567"/>
                  <a:pt x="2513" y="3652"/>
                </a:cubicBezTo>
                <a:cubicBezTo>
                  <a:pt x="2121" y="5738"/>
                  <a:pt x="2356" y="7600"/>
                  <a:pt x="3220" y="7823"/>
                </a:cubicBezTo>
                <a:lnTo>
                  <a:pt x="6362" y="8419"/>
                </a:lnTo>
                <a:lnTo>
                  <a:pt x="6362" y="11696"/>
                </a:lnTo>
                <a:cubicBezTo>
                  <a:pt x="6362" y="11920"/>
                  <a:pt x="6362" y="12143"/>
                  <a:pt x="6362" y="12218"/>
                </a:cubicBezTo>
                <a:cubicBezTo>
                  <a:pt x="6362" y="12218"/>
                  <a:pt x="6284" y="12292"/>
                  <a:pt x="6048" y="12441"/>
                </a:cubicBezTo>
                <a:lnTo>
                  <a:pt x="2749" y="14303"/>
                </a:lnTo>
                <a:lnTo>
                  <a:pt x="2749" y="12590"/>
                </a:lnTo>
                <a:cubicBezTo>
                  <a:pt x="2749" y="12218"/>
                  <a:pt x="2435" y="11994"/>
                  <a:pt x="2121" y="11994"/>
                </a:cubicBezTo>
                <a:lnTo>
                  <a:pt x="628" y="11994"/>
                </a:lnTo>
                <a:cubicBezTo>
                  <a:pt x="236" y="11994"/>
                  <a:pt x="0" y="12292"/>
                  <a:pt x="0" y="12590"/>
                </a:cubicBezTo>
                <a:lnTo>
                  <a:pt x="0" y="20932"/>
                </a:lnTo>
                <a:cubicBezTo>
                  <a:pt x="0" y="21305"/>
                  <a:pt x="236" y="21528"/>
                  <a:pt x="628" y="21528"/>
                </a:cubicBezTo>
                <a:lnTo>
                  <a:pt x="2121" y="21528"/>
                </a:lnTo>
                <a:cubicBezTo>
                  <a:pt x="2513" y="21528"/>
                  <a:pt x="2749" y="21230"/>
                  <a:pt x="2749" y="20932"/>
                </a:cubicBezTo>
                <a:lnTo>
                  <a:pt x="2749" y="17580"/>
                </a:lnTo>
                <a:lnTo>
                  <a:pt x="7619" y="14825"/>
                </a:lnTo>
                <a:cubicBezTo>
                  <a:pt x="9347" y="13782"/>
                  <a:pt x="9347" y="12590"/>
                  <a:pt x="9347" y="11696"/>
                </a:cubicBezTo>
                <a:lnTo>
                  <a:pt x="9347" y="8940"/>
                </a:lnTo>
                <a:cubicBezTo>
                  <a:pt x="9347" y="8940"/>
                  <a:pt x="18772" y="10579"/>
                  <a:pt x="18772" y="10579"/>
                </a:cubicBezTo>
                <a:cubicBezTo>
                  <a:pt x="19636" y="10728"/>
                  <a:pt x="20736" y="9089"/>
                  <a:pt x="21129" y="6929"/>
                </a:cubicBezTo>
                <a:cubicBezTo>
                  <a:pt x="21600" y="4695"/>
                  <a:pt x="21207" y="2833"/>
                  <a:pt x="20343" y="2684"/>
                </a:cubicBezTo>
                <a:lnTo>
                  <a:pt x="20343" y="2684"/>
                </a:lnTo>
                <a:close/>
                <a:moveTo>
                  <a:pt x="19715" y="6706"/>
                </a:moveTo>
                <a:cubicBezTo>
                  <a:pt x="19401" y="8196"/>
                  <a:pt x="18694" y="9313"/>
                  <a:pt x="18144" y="9164"/>
                </a:cubicBezTo>
                <a:cubicBezTo>
                  <a:pt x="17673" y="9089"/>
                  <a:pt x="17437" y="8345"/>
                  <a:pt x="17437" y="7302"/>
                </a:cubicBezTo>
                <a:cubicBezTo>
                  <a:pt x="17987" y="7302"/>
                  <a:pt x="18380" y="6929"/>
                  <a:pt x="18458" y="6482"/>
                </a:cubicBezTo>
                <a:cubicBezTo>
                  <a:pt x="18537" y="5961"/>
                  <a:pt x="18223" y="5514"/>
                  <a:pt x="17751" y="5365"/>
                </a:cubicBezTo>
                <a:cubicBezTo>
                  <a:pt x="18065" y="4397"/>
                  <a:pt x="18615" y="3801"/>
                  <a:pt x="19087" y="3876"/>
                </a:cubicBezTo>
                <a:cubicBezTo>
                  <a:pt x="19715" y="3950"/>
                  <a:pt x="19951" y="5216"/>
                  <a:pt x="19715" y="6706"/>
                </a:cubicBezTo>
                <a:lnTo>
                  <a:pt x="19715" y="6706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0" name="Figura"/>
          <p:cNvSpPr/>
          <p:nvPr/>
        </p:nvSpPr>
        <p:spPr>
          <a:xfrm>
            <a:off x="9978586" y="5528732"/>
            <a:ext cx="252610" cy="3680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34" extrusionOk="0">
                <a:moveTo>
                  <a:pt x="19636" y="161"/>
                </a:moveTo>
                <a:lnTo>
                  <a:pt x="19636" y="1448"/>
                </a:lnTo>
                <a:lnTo>
                  <a:pt x="17673" y="1448"/>
                </a:lnTo>
                <a:cubicBezTo>
                  <a:pt x="17673" y="-483"/>
                  <a:pt x="15709" y="-483"/>
                  <a:pt x="15709" y="1448"/>
                </a:cubicBezTo>
                <a:lnTo>
                  <a:pt x="13745" y="1448"/>
                </a:lnTo>
                <a:cubicBezTo>
                  <a:pt x="13745" y="-483"/>
                  <a:pt x="11782" y="-483"/>
                  <a:pt x="11782" y="1448"/>
                </a:cubicBezTo>
                <a:lnTo>
                  <a:pt x="9818" y="1448"/>
                </a:lnTo>
                <a:cubicBezTo>
                  <a:pt x="9818" y="-483"/>
                  <a:pt x="7855" y="-483"/>
                  <a:pt x="7855" y="1448"/>
                </a:cubicBezTo>
                <a:lnTo>
                  <a:pt x="5891" y="1448"/>
                </a:lnTo>
                <a:cubicBezTo>
                  <a:pt x="5891" y="-483"/>
                  <a:pt x="3927" y="-483"/>
                  <a:pt x="3927" y="1448"/>
                </a:cubicBezTo>
                <a:lnTo>
                  <a:pt x="1964" y="1448"/>
                </a:lnTo>
                <a:lnTo>
                  <a:pt x="1964" y="161"/>
                </a:lnTo>
                <a:lnTo>
                  <a:pt x="0" y="161"/>
                </a:lnTo>
                <a:lnTo>
                  <a:pt x="0" y="20473"/>
                </a:lnTo>
                <a:lnTo>
                  <a:pt x="1964" y="20473"/>
                </a:lnTo>
                <a:lnTo>
                  <a:pt x="1964" y="19186"/>
                </a:lnTo>
                <a:lnTo>
                  <a:pt x="3927" y="19186"/>
                </a:lnTo>
                <a:cubicBezTo>
                  <a:pt x="3927" y="21117"/>
                  <a:pt x="5891" y="21117"/>
                  <a:pt x="5891" y="19186"/>
                </a:cubicBezTo>
                <a:lnTo>
                  <a:pt x="7855" y="19186"/>
                </a:lnTo>
                <a:cubicBezTo>
                  <a:pt x="7855" y="21117"/>
                  <a:pt x="9818" y="21117"/>
                  <a:pt x="9818" y="19186"/>
                </a:cubicBezTo>
                <a:lnTo>
                  <a:pt x="11782" y="19186"/>
                </a:lnTo>
                <a:cubicBezTo>
                  <a:pt x="11782" y="21117"/>
                  <a:pt x="13745" y="21117"/>
                  <a:pt x="13745" y="19186"/>
                </a:cubicBezTo>
                <a:lnTo>
                  <a:pt x="15709" y="19186"/>
                </a:lnTo>
                <a:cubicBezTo>
                  <a:pt x="15709" y="21117"/>
                  <a:pt x="17673" y="21117"/>
                  <a:pt x="17673" y="19186"/>
                </a:cubicBezTo>
                <a:lnTo>
                  <a:pt x="19636" y="19186"/>
                </a:lnTo>
                <a:lnTo>
                  <a:pt x="19636" y="20473"/>
                </a:lnTo>
                <a:lnTo>
                  <a:pt x="21600" y="20473"/>
                </a:lnTo>
                <a:lnTo>
                  <a:pt x="21600" y="161"/>
                </a:lnTo>
                <a:lnTo>
                  <a:pt x="19636" y="161"/>
                </a:lnTo>
                <a:close/>
                <a:moveTo>
                  <a:pt x="10582" y="6312"/>
                </a:moveTo>
                <a:lnTo>
                  <a:pt x="7309" y="8386"/>
                </a:lnTo>
                <a:lnTo>
                  <a:pt x="6982" y="7671"/>
                </a:lnTo>
                <a:lnTo>
                  <a:pt x="9491" y="6097"/>
                </a:lnTo>
                <a:lnTo>
                  <a:pt x="10582" y="6312"/>
                </a:lnTo>
                <a:close/>
                <a:moveTo>
                  <a:pt x="6545" y="7313"/>
                </a:moveTo>
                <a:lnTo>
                  <a:pt x="7964" y="6383"/>
                </a:lnTo>
                <a:lnTo>
                  <a:pt x="9055" y="5740"/>
                </a:lnTo>
                <a:lnTo>
                  <a:pt x="8073" y="4094"/>
                </a:lnTo>
                <a:lnTo>
                  <a:pt x="3927" y="3093"/>
                </a:lnTo>
                <a:lnTo>
                  <a:pt x="3600" y="3308"/>
                </a:lnTo>
                <a:lnTo>
                  <a:pt x="5891" y="4881"/>
                </a:lnTo>
                <a:cubicBezTo>
                  <a:pt x="6218" y="4738"/>
                  <a:pt x="6764" y="4810"/>
                  <a:pt x="7091" y="5024"/>
                </a:cubicBezTo>
                <a:cubicBezTo>
                  <a:pt x="7418" y="5310"/>
                  <a:pt x="7418" y="5668"/>
                  <a:pt x="7091" y="5954"/>
                </a:cubicBezTo>
                <a:cubicBezTo>
                  <a:pt x="6655" y="6240"/>
                  <a:pt x="6109" y="6169"/>
                  <a:pt x="5673" y="5954"/>
                </a:cubicBezTo>
                <a:cubicBezTo>
                  <a:pt x="5345" y="5740"/>
                  <a:pt x="5345" y="5382"/>
                  <a:pt x="5564" y="5167"/>
                </a:cubicBezTo>
                <a:lnTo>
                  <a:pt x="3273" y="3594"/>
                </a:lnTo>
                <a:lnTo>
                  <a:pt x="2945" y="3808"/>
                </a:lnTo>
                <a:lnTo>
                  <a:pt x="4255" y="6598"/>
                </a:lnTo>
                <a:lnTo>
                  <a:pt x="6545" y="7313"/>
                </a:lnTo>
                <a:close/>
                <a:moveTo>
                  <a:pt x="19636" y="17898"/>
                </a:moveTo>
                <a:lnTo>
                  <a:pt x="2182" y="17898"/>
                </a:lnTo>
                <a:lnTo>
                  <a:pt x="2182" y="2664"/>
                </a:lnTo>
                <a:lnTo>
                  <a:pt x="19636" y="2664"/>
                </a:lnTo>
                <a:lnTo>
                  <a:pt x="19636" y="17898"/>
                </a:lnTo>
                <a:close/>
                <a:moveTo>
                  <a:pt x="15491" y="10603"/>
                </a:moveTo>
                <a:lnTo>
                  <a:pt x="5782" y="10603"/>
                </a:lnTo>
                <a:lnTo>
                  <a:pt x="5782" y="9316"/>
                </a:lnTo>
                <a:lnTo>
                  <a:pt x="15491" y="9316"/>
                </a:lnTo>
                <a:lnTo>
                  <a:pt x="15491" y="10603"/>
                </a:lnTo>
                <a:close/>
                <a:moveTo>
                  <a:pt x="15491" y="13178"/>
                </a:moveTo>
                <a:lnTo>
                  <a:pt x="5782" y="13178"/>
                </a:lnTo>
                <a:lnTo>
                  <a:pt x="5782" y="11891"/>
                </a:lnTo>
                <a:lnTo>
                  <a:pt x="15491" y="11891"/>
                </a:lnTo>
                <a:lnTo>
                  <a:pt x="15491" y="13178"/>
                </a:lnTo>
                <a:close/>
                <a:moveTo>
                  <a:pt x="12982" y="15681"/>
                </a:moveTo>
                <a:lnTo>
                  <a:pt x="5782" y="15681"/>
                </a:lnTo>
                <a:lnTo>
                  <a:pt x="5782" y="14394"/>
                </a:lnTo>
                <a:lnTo>
                  <a:pt x="12982" y="14394"/>
                </a:lnTo>
                <a:lnTo>
                  <a:pt x="12982" y="15681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1" name="Figura"/>
          <p:cNvSpPr/>
          <p:nvPr/>
        </p:nvSpPr>
        <p:spPr>
          <a:xfrm>
            <a:off x="8460385" y="5503216"/>
            <a:ext cx="324831" cy="367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6" h="21600" extrusionOk="0">
                <a:moveTo>
                  <a:pt x="19558" y="11925"/>
                </a:moveTo>
                <a:cubicBezTo>
                  <a:pt x="18553" y="10650"/>
                  <a:pt x="19642" y="9075"/>
                  <a:pt x="19474" y="7500"/>
                </a:cubicBezTo>
                <a:cubicBezTo>
                  <a:pt x="19390" y="6300"/>
                  <a:pt x="19976" y="4950"/>
                  <a:pt x="19976" y="4950"/>
                </a:cubicBezTo>
                <a:cubicBezTo>
                  <a:pt x="19307" y="5400"/>
                  <a:pt x="19307" y="5325"/>
                  <a:pt x="18804" y="5625"/>
                </a:cubicBezTo>
                <a:cubicBezTo>
                  <a:pt x="16376" y="7425"/>
                  <a:pt x="14283" y="9750"/>
                  <a:pt x="14200" y="9975"/>
                </a:cubicBezTo>
                <a:cubicBezTo>
                  <a:pt x="14200" y="9975"/>
                  <a:pt x="14200" y="9975"/>
                  <a:pt x="14200" y="9975"/>
                </a:cubicBezTo>
                <a:lnTo>
                  <a:pt x="14200" y="9975"/>
                </a:lnTo>
                <a:cubicBezTo>
                  <a:pt x="14200" y="9975"/>
                  <a:pt x="16795" y="3825"/>
                  <a:pt x="11604" y="750"/>
                </a:cubicBezTo>
                <a:cubicBezTo>
                  <a:pt x="11186" y="525"/>
                  <a:pt x="10181" y="0"/>
                  <a:pt x="10181" y="0"/>
                </a:cubicBezTo>
                <a:cubicBezTo>
                  <a:pt x="10181" y="0"/>
                  <a:pt x="12023" y="5325"/>
                  <a:pt x="7418" y="8700"/>
                </a:cubicBezTo>
                <a:cubicBezTo>
                  <a:pt x="6497" y="5400"/>
                  <a:pt x="2311" y="3975"/>
                  <a:pt x="2311" y="3975"/>
                </a:cubicBezTo>
                <a:cubicBezTo>
                  <a:pt x="2311" y="3975"/>
                  <a:pt x="2646" y="5100"/>
                  <a:pt x="2730" y="5400"/>
                </a:cubicBezTo>
                <a:cubicBezTo>
                  <a:pt x="3483" y="9000"/>
                  <a:pt x="553" y="11475"/>
                  <a:pt x="51" y="14925"/>
                </a:cubicBezTo>
                <a:cubicBezTo>
                  <a:pt x="135" y="14550"/>
                  <a:pt x="51" y="14700"/>
                  <a:pt x="51" y="14925"/>
                </a:cubicBezTo>
                <a:lnTo>
                  <a:pt x="51" y="14925"/>
                </a:lnTo>
                <a:lnTo>
                  <a:pt x="51" y="14925"/>
                </a:lnTo>
                <a:lnTo>
                  <a:pt x="51" y="14925"/>
                </a:lnTo>
                <a:cubicBezTo>
                  <a:pt x="-284" y="17625"/>
                  <a:pt x="1056" y="19725"/>
                  <a:pt x="3316" y="21075"/>
                </a:cubicBezTo>
                <a:cubicBezTo>
                  <a:pt x="3400" y="20100"/>
                  <a:pt x="3818" y="19200"/>
                  <a:pt x="4488" y="18375"/>
                </a:cubicBezTo>
                <a:cubicBezTo>
                  <a:pt x="5158" y="17475"/>
                  <a:pt x="4656" y="15075"/>
                  <a:pt x="4739" y="13950"/>
                </a:cubicBezTo>
                <a:cubicBezTo>
                  <a:pt x="4823" y="13125"/>
                  <a:pt x="4404" y="12150"/>
                  <a:pt x="4404" y="12150"/>
                </a:cubicBezTo>
                <a:cubicBezTo>
                  <a:pt x="4907" y="12450"/>
                  <a:pt x="4907" y="12375"/>
                  <a:pt x="5242" y="12675"/>
                </a:cubicBezTo>
                <a:cubicBezTo>
                  <a:pt x="6581" y="13650"/>
                  <a:pt x="8004" y="16425"/>
                  <a:pt x="8172" y="16800"/>
                </a:cubicBezTo>
                <a:cubicBezTo>
                  <a:pt x="8172" y="16800"/>
                  <a:pt x="8172" y="16800"/>
                  <a:pt x="8172" y="16800"/>
                </a:cubicBezTo>
                <a:cubicBezTo>
                  <a:pt x="7921" y="15900"/>
                  <a:pt x="7335" y="12225"/>
                  <a:pt x="10516" y="10350"/>
                </a:cubicBezTo>
                <a:cubicBezTo>
                  <a:pt x="10851" y="10200"/>
                  <a:pt x="12442" y="8925"/>
                  <a:pt x="12442" y="8925"/>
                </a:cubicBezTo>
                <a:cubicBezTo>
                  <a:pt x="12442" y="8925"/>
                  <a:pt x="9679" y="13425"/>
                  <a:pt x="13697" y="16350"/>
                </a:cubicBezTo>
                <a:cubicBezTo>
                  <a:pt x="13614" y="15450"/>
                  <a:pt x="17297" y="13350"/>
                  <a:pt x="18302" y="13125"/>
                </a:cubicBezTo>
                <a:cubicBezTo>
                  <a:pt x="18302" y="13125"/>
                  <a:pt x="18051" y="13950"/>
                  <a:pt x="17967" y="14100"/>
                </a:cubicBezTo>
                <a:cubicBezTo>
                  <a:pt x="17465" y="16575"/>
                  <a:pt x="18135" y="19275"/>
                  <a:pt x="17046" y="21600"/>
                </a:cubicBezTo>
                <a:lnTo>
                  <a:pt x="17297" y="21600"/>
                </a:lnTo>
                <a:cubicBezTo>
                  <a:pt x="18469" y="21000"/>
                  <a:pt x="19558" y="20325"/>
                  <a:pt x="20311" y="19275"/>
                </a:cubicBezTo>
                <a:cubicBezTo>
                  <a:pt x="20981" y="18375"/>
                  <a:pt x="21232" y="17400"/>
                  <a:pt x="21316" y="16425"/>
                </a:cubicBezTo>
                <a:lnTo>
                  <a:pt x="21316" y="16275"/>
                </a:lnTo>
                <a:cubicBezTo>
                  <a:pt x="21232" y="14775"/>
                  <a:pt x="20479" y="13200"/>
                  <a:pt x="19558" y="11925"/>
                </a:cubicBezTo>
                <a:lnTo>
                  <a:pt x="19558" y="1192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2" name="Figura"/>
          <p:cNvSpPr/>
          <p:nvPr/>
        </p:nvSpPr>
        <p:spPr>
          <a:xfrm>
            <a:off x="9264140" y="3933981"/>
            <a:ext cx="205405" cy="36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124" y="8969"/>
                </a:moveTo>
                <a:cubicBezTo>
                  <a:pt x="20124" y="8969"/>
                  <a:pt x="20124" y="9044"/>
                  <a:pt x="20124" y="9044"/>
                </a:cubicBezTo>
                <a:cubicBezTo>
                  <a:pt x="20124" y="9044"/>
                  <a:pt x="20124" y="9044"/>
                  <a:pt x="20124" y="9118"/>
                </a:cubicBezTo>
                <a:lnTo>
                  <a:pt x="20124" y="9193"/>
                </a:lnTo>
                <a:cubicBezTo>
                  <a:pt x="20124" y="9492"/>
                  <a:pt x="20124" y="9791"/>
                  <a:pt x="19990" y="10090"/>
                </a:cubicBezTo>
                <a:cubicBezTo>
                  <a:pt x="19856" y="10688"/>
                  <a:pt x="19453" y="11286"/>
                  <a:pt x="18917" y="11884"/>
                </a:cubicBezTo>
                <a:cubicBezTo>
                  <a:pt x="18380" y="12482"/>
                  <a:pt x="17843" y="13154"/>
                  <a:pt x="17173" y="13902"/>
                </a:cubicBezTo>
                <a:cubicBezTo>
                  <a:pt x="16770" y="14350"/>
                  <a:pt x="16502" y="14799"/>
                  <a:pt x="16234" y="15172"/>
                </a:cubicBezTo>
                <a:cubicBezTo>
                  <a:pt x="16099" y="15546"/>
                  <a:pt x="15965" y="15845"/>
                  <a:pt x="15831" y="16144"/>
                </a:cubicBezTo>
                <a:cubicBezTo>
                  <a:pt x="15697" y="16443"/>
                  <a:pt x="15563" y="16667"/>
                  <a:pt x="15563" y="16817"/>
                </a:cubicBezTo>
                <a:cubicBezTo>
                  <a:pt x="15429" y="16966"/>
                  <a:pt x="15294" y="17041"/>
                  <a:pt x="14892" y="17116"/>
                </a:cubicBezTo>
                <a:lnTo>
                  <a:pt x="6976" y="17116"/>
                </a:lnTo>
                <a:cubicBezTo>
                  <a:pt x="6708" y="17116"/>
                  <a:pt x="6440" y="16966"/>
                  <a:pt x="6306" y="16817"/>
                </a:cubicBezTo>
                <a:cubicBezTo>
                  <a:pt x="6171" y="16667"/>
                  <a:pt x="6037" y="16443"/>
                  <a:pt x="6037" y="16144"/>
                </a:cubicBezTo>
                <a:cubicBezTo>
                  <a:pt x="5903" y="15845"/>
                  <a:pt x="5769" y="15546"/>
                  <a:pt x="5635" y="15172"/>
                </a:cubicBezTo>
                <a:cubicBezTo>
                  <a:pt x="5501" y="14799"/>
                  <a:pt x="5232" y="14350"/>
                  <a:pt x="4696" y="13902"/>
                </a:cubicBezTo>
                <a:cubicBezTo>
                  <a:pt x="4025" y="13154"/>
                  <a:pt x="3488" y="12556"/>
                  <a:pt x="2952" y="11884"/>
                </a:cubicBezTo>
                <a:cubicBezTo>
                  <a:pt x="2415" y="11286"/>
                  <a:pt x="2012" y="10688"/>
                  <a:pt x="1878" y="10090"/>
                </a:cubicBezTo>
                <a:cubicBezTo>
                  <a:pt x="1878" y="9940"/>
                  <a:pt x="1744" y="9791"/>
                  <a:pt x="1744" y="9642"/>
                </a:cubicBezTo>
                <a:lnTo>
                  <a:pt x="1610" y="9193"/>
                </a:lnTo>
                <a:lnTo>
                  <a:pt x="1610" y="8969"/>
                </a:lnTo>
                <a:cubicBezTo>
                  <a:pt x="1610" y="8221"/>
                  <a:pt x="1878" y="7549"/>
                  <a:pt x="2281" y="7026"/>
                </a:cubicBezTo>
                <a:cubicBezTo>
                  <a:pt x="2683" y="6502"/>
                  <a:pt x="3354" y="5979"/>
                  <a:pt x="4159" y="5606"/>
                </a:cubicBezTo>
                <a:cubicBezTo>
                  <a:pt x="4964" y="5232"/>
                  <a:pt x="5903" y="4933"/>
                  <a:pt x="7111" y="4709"/>
                </a:cubicBezTo>
                <a:cubicBezTo>
                  <a:pt x="8184" y="4484"/>
                  <a:pt x="9391" y="4410"/>
                  <a:pt x="10733" y="4410"/>
                </a:cubicBezTo>
                <a:lnTo>
                  <a:pt x="10733" y="4410"/>
                </a:lnTo>
                <a:lnTo>
                  <a:pt x="10733" y="4410"/>
                </a:lnTo>
                <a:cubicBezTo>
                  <a:pt x="12075" y="4410"/>
                  <a:pt x="13282" y="4484"/>
                  <a:pt x="14489" y="4709"/>
                </a:cubicBezTo>
                <a:cubicBezTo>
                  <a:pt x="15563" y="4933"/>
                  <a:pt x="16636" y="5157"/>
                  <a:pt x="17441" y="5606"/>
                </a:cubicBezTo>
                <a:cubicBezTo>
                  <a:pt x="18246" y="5979"/>
                  <a:pt x="18917" y="6428"/>
                  <a:pt x="19453" y="7026"/>
                </a:cubicBezTo>
                <a:cubicBezTo>
                  <a:pt x="19856" y="7549"/>
                  <a:pt x="20124" y="8221"/>
                  <a:pt x="20124" y="8969"/>
                </a:cubicBezTo>
                <a:lnTo>
                  <a:pt x="20124" y="8969"/>
                </a:lnTo>
                <a:close/>
                <a:moveTo>
                  <a:pt x="14892" y="20105"/>
                </a:moveTo>
                <a:cubicBezTo>
                  <a:pt x="15026" y="20105"/>
                  <a:pt x="15160" y="20105"/>
                  <a:pt x="15294" y="20180"/>
                </a:cubicBezTo>
                <a:cubicBezTo>
                  <a:pt x="15429" y="20255"/>
                  <a:pt x="15429" y="20329"/>
                  <a:pt x="15429" y="20404"/>
                </a:cubicBezTo>
                <a:lnTo>
                  <a:pt x="15429" y="21226"/>
                </a:lnTo>
                <a:cubicBezTo>
                  <a:pt x="15429" y="21376"/>
                  <a:pt x="15429" y="21451"/>
                  <a:pt x="15294" y="21525"/>
                </a:cubicBezTo>
                <a:cubicBezTo>
                  <a:pt x="15160" y="21600"/>
                  <a:pt x="15026" y="21600"/>
                  <a:pt x="14892" y="21600"/>
                </a:cubicBezTo>
                <a:lnTo>
                  <a:pt x="6708" y="21600"/>
                </a:lnTo>
                <a:cubicBezTo>
                  <a:pt x="6306" y="21600"/>
                  <a:pt x="6037" y="21451"/>
                  <a:pt x="6037" y="21226"/>
                </a:cubicBezTo>
                <a:lnTo>
                  <a:pt x="6037" y="20404"/>
                </a:lnTo>
                <a:cubicBezTo>
                  <a:pt x="6037" y="20329"/>
                  <a:pt x="6037" y="20255"/>
                  <a:pt x="6171" y="20180"/>
                </a:cubicBezTo>
                <a:cubicBezTo>
                  <a:pt x="6306" y="20105"/>
                  <a:pt x="6440" y="20105"/>
                  <a:pt x="6708" y="20105"/>
                </a:cubicBezTo>
                <a:lnTo>
                  <a:pt x="14892" y="20105"/>
                </a:lnTo>
                <a:lnTo>
                  <a:pt x="14892" y="20105"/>
                </a:lnTo>
                <a:close/>
                <a:moveTo>
                  <a:pt x="14892" y="17863"/>
                </a:moveTo>
                <a:cubicBezTo>
                  <a:pt x="15026" y="17863"/>
                  <a:pt x="15160" y="17863"/>
                  <a:pt x="15294" y="17938"/>
                </a:cubicBezTo>
                <a:cubicBezTo>
                  <a:pt x="15429" y="18012"/>
                  <a:pt x="15429" y="18087"/>
                  <a:pt x="15429" y="18237"/>
                </a:cubicBezTo>
                <a:lnTo>
                  <a:pt x="15429" y="19059"/>
                </a:lnTo>
                <a:cubicBezTo>
                  <a:pt x="15429" y="19134"/>
                  <a:pt x="15429" y="19208"/>
                  <a:pt x="15294" y="19283"/>
                </a:cubicBezTo>
                <a:cubicBezTo>
                  <a:pt x="15160" y="19358"/>
                  <a:pt x="15026" y="19358"/>
                  <a:pt x="14892" y="19358"/>
                </a:cubicBezTo>
                <a:lnTo>
                  <a:pt x="6708" y="19358"/>
                </a:lnTo>
                <a:cubicBezTo>
                  <a:pt x="6574" y="19358"/>
                  <a:pt x="6306" y="19358"/>
                  <a:pt x="6171" y="19283"/>
                </a:cubicBezTo>
                <a:cubicBezTo>
                  <a:pt x="6037" y="19208"/>
                  <a:pt x="6037" y="19134"/>
                  <a:pt x="6037" y="19059"/>
                </a:cubicBezTo>
                <a:lnTo>
                  <a:pt x="6037" y="18237"/>
                </a:lnTo>
                <a:cubicBezTo>
                  <a:pt x="6037" y="18012"/>
                  <a:pt x="6306" y="17863"/>
                  <a:pt x="6708" y="17863"/>
                </a:cubicBezTo>
                <a:lnTo>
                  <a:pt x="14892" y="17863"/>
                </a:lnTo>
                <a:lnTo>
                  <a:pt x="14892" y="17863"/>
                </a:lnTo>
                <a:close/>
                <a:moveTo>
                  <a:pt x="17441" y="3289"/>
                </a:moveTo>
                <a:cubicBezTo>
                  <a:pt x="17173" y="3438"/>
                  <a:pt x="17173" y="3662"/>
                  <a:pt x="17173" y="3812"/>
                </a:cubicBezTo>
                <a:cubicBezTo>
                  <a:pt x="17173" y="4036"/>
                  <a:pt x="17441" y="4111"/>
                  <a:pt x="17709" y="4260"/>
                </a:cubicBezTo>
                <a:cubicBezTo>
                  <a:pt x="17978" y="4335"/>
                  <a:pt x="18246" y="4335"/>
                  <a:pt x="18648" y="4335"/>
                </a:cubicBezTo>
                <a:cubicBezTo>
                  <a:pt x="18917" y="4260"/>
                  <a:pt x="19185" y="4185"/>
                  <a:pt x="19453" y="4036"/>
                </a:cubicBezTo>
                <a:lnTo>
                  <a:pt x="21332" y="2392"/>
                </a:lnTo>
                <a:cubicBezTo>
                  <a:pt x="21600" y="2242"/>
                  <a:pt x="21600" y="2018"/>
                  <a:pt x="21600" y="1869"/>
                </a:cubicBezTo>
                <a:cubicBezTo>
                  <a:pt x="21600" y="1644"/>
                  <a:pt x="21466" y="1570"/>
                  <a:pt x="21063" y="1420"/>
                </a:cubicBezTo>
                <a:cubicBezTo>
                  <a:pt x="20795" y="1345"/>
                  <a:pt x="20527" y="1345"/>
                  <a:pt x="20124" y="1345"/>
                </a:cubicBezTo>
                <a:cubicBezTo>
                  <a:pt x="19856" y="1420"/>
                  <a:pt x="19588" y="1495"/>
                  <a:pt x="19319" y="1644"/>
                </a:cubicBezTo>
                <a:lnTo>
                  <a:pt x="17441" y="3289"/>
                </a:lnTo>
                <a:lnTo>
                  <a:pt x="17441" y="3289"/>
                </a:lnTo>
                <a:close/>
                <a:moveTo>
                  <a:pt x="4159" y="3289"/>
                </a:moveTo>
                <a:cubicBezTo>
                  <a:pt x="4427" y="3438"/>
                  <a:pt x="4427" y="3662"/>
                  <a:pt x="4427" y="3812"/>
                </a:cubicBezTo>
                <a:cubicBezTo>
                  <a:pt x="4427" y="4036"/>
                  <a:pt x="4159" y="4111"/>
                  <a:pt x="3891" y="4260"/>
                </a:cubicBezTo>
                <a:cubicBezTo>
                  <a:pt x="3622" y="4335"/>
                  <a:pt x="3354" y="4335"/>
                  <a:pt x="2952" y="4335"/>
                </a:cubicBezTo>
                <a:cubicBezTo>
                  <a:pt x="2549" y="4260"/>
                  <a:pt x="2415" y="4185"/>
                  <a:pt x="2147" y="4036"/>
                </a:cubicBezTo>
                <a:lnTo>
                  <a:pt x="268" y="2392"/>
                </a:lnTo>
                <a:cubicBezTo>
                  <a:pt x="0" y="2242"/>
                  <a:pt x="0" y="2018"/>
                  <a:pt x="0" y="1869"/>
                </a:cubicBezTo>
                <a:cubicBezTo>
                  <a:pt x="0" y="1644"/>
                  <a:pt x="268" y="1570"/>
                  <a:pt x="537" y="1420"/>
                </a:cubicBezTo>
                <a:cubicBezTo>
                  <a:pt x="805" y="1345"/>
                  <a:pt x="1073" y="1345"/>
                  <a:pt x="1476" y="1345"/>
                </a:cubicBezTo>
                <a:cubicBezTo>
                  <a:pt x="1878" y="1420"/>
                  <a:pt x="2012" y="1495"/>
                  <a:pt x="2281" y="1644"/>
                </a:cubicBezTo>
                <a:lnTo>
                  <a:pt x="4159" y="3289"/>
                </a:lnTo>
                <a:lnTo>
                  <a:pt x="4159" y="3289"/>
                </a:lnTo>
                <a:close/>
                <a:moveTo>
                  <a:pt x="11940" y="2691"/>
                </a:moveTo>
                <a:cubicBezTo>
                  <a:pt x="11940" y="2915"/>
                  <a:pt x="11806" y="3064"/>
                  <a:pt x="11672" y="3214"/>
                </a:cubicBezTo>
                <a:cubicBezTo>
                  <a:pt x="11404" y="3363"/>
                  <a:pt x="11135" y="3438"/>
                  <a:pt x="10867" y="3438"/>
                </a:cubicBezTo>
                <a:cubicBezTo>
                  <a:pt x="10599" y="3438"/>
                  <a:pt x="10330" y="3363"/>
                  <a:pt x="10062" y="3214"/>
                </a:cubicBezTo>
                <a:cubicBezTo>
                  <a:pt x="9794" y="3064"/>
                  <a:pt x="9660" y="2915"/>
                  <a:pt x="9660" y="2691"/>
                </a:cubicBezTo>
                <a:lnTo>
                  <a:pt x="9660" y="747"/>
                </a:lnTo>
                <a:cubicBezTo>
                  <a:pt x="9660" y="523"/>
                  <a:pt x="9794" y="374"/>
                  <a:pt x="10062" y="224"/>
                </a:cubicBezTo>
                <a:cubicBezTo>
                  <a:pt x="10330" y="75"/>
                  <a:pt x="10599" y="0"/>
                  <a:pt x="10867" y="0"/>
                </a:cubicBezTo>
                <a:cubicBezTo>
                  <a:pt x="11270" y="0"/>
                  <a:pt x="11538" y="75"/>
                  <a:pt x="11672" y="224"/>
                </a:cubicBezTo>
                <a:cubicBezTo>
                  <a:pt x="11940" y="374"/>
                  <a:pt x="11940" y="523"/>
                  <a:pt x="11940" y="747"/>
                </a:cubicBezTo>
                <a:lnTo>
                  <a:pt x="11940" y="2691"/>
                </a:lnTo>
                <a:lnTo>
                  <a:pt x="11940" y="2691"/>
                </a:lnTo>
                <a:close/>
                <a:moveTo>
                  <a:pt x="10733" y="8819"/>
                </a:moveTo>
                <a:cubicBezTo>
                  <a:pt x="11672" y="8819"/>
                  <a:pt x="12343" y="10688"/>
                  <a:pt x="12343" y="13005"/>
                </a:cubicBezTo>
                <a:cubicBezTo>
                  <a:pt x="12343" y="15322"/>
                  <a:pt x="11672" y="17190"/>
                  <a:pt x="10733" y="17190"/>
                </a:cubicBezTo>
                <a:cubicBezTo>
                  <a:pt x="9794" y="17190"/>
                  <a:pt x="9123" y="15322"/>
                  <a:pt x="9123" y="13005"/>
                </a:cubicBezTo>
                <a:cubicBezTo>
                  <a:pt x="9257" y="10688"/>
                  <a:pt x="9928" y="8819"/>
                  <a:pt x="10733" y="8819"/>
                </a:cubicBezTo>
                <a:lnTo>
                  <a:pt x="10733" y="8819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3" name="Figura"/>
          <p:cNvSpPr/>
          <p:nvPr/>
        </p:nvSpPr>
        <p:spPr>
          <a:xfrm>
            <a:off x="10769583" y="4699462"/>
            <a:ext cx="237320" cy="436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7" h="21479" extrusionOk="0">
                <a:moveTo>
                  <a:pt x="7277" y="20659"/>
                </a:moveTo>
                <a:lnTo>
                  <a:pt x="7393" y="13187"/>
                </a:lnTo>
                <a:lnTo>
                  <a:pt x="8779" y="12998"/>
                </a:lnTo>
                <a:lnTo>
                  <a:pt x="8894" y="11554"/>
                </a:lnTo>
                <a:cubicBezTo>
                  <a:pt x="3812" y="11052"/>
                  <a:pt x="0" y="8666"/>
                  <a:pt x="0" y="5778"/>
                </a:cubicBezTo>
                <a:cubicBezTo>
                  <a:pt x="0" y="2575"/>
                  <a:pt x="4851" y="-62"/>
                  <a:pt x="10858" y="1"/>
                </a:cubicBezTo>
                <a:cubicBezTo>
                  <a:pt x="16749" y="1"/>
                  <a:pt x="21600" y="2638"/>
                  <a:pt x="21484" y="5840"/>
                </a:cubicBezTo>
                <a:cubicBezTo>
                  <a:pt x="21484" y="8729"/>
                  <a:pt x="17557" y="11115"/>
                  <a:pt x="12475" y="11554"/>
                </a:cubicBezTo>
                <a:lnTo>
                  <a:pt x="12359" y="12936"/>
                </a:lnTo>
                <a:lnTo>
                  <a:pt x="13861" y="13250"/>
                </a:lnTo>
                <a:lnTo>
                  <a:pt x="13745" y="20722"/>
                </a:lnTo>
                <a:cubicBezTo>
                  <a:pt x="13745" y="20722"/>
                  <a:pt x="12244" y="21538"/>
                  <a:pt x="10280" y="21475"/>
                </a:cubicBezTo>
                <a:cubicBezTo>
                  <a:pt x="8432" y="21350"/>
                  <a:pt x="7277" y="20659"/>
                  <a:pt x="7277" y="20659"/>
                </a:cubicBezTo>
                <a:lnTo>
                  <a:pt x="7277" y="20659"/>
                </a:lnTo>
                <a:close/>
                <a:moveTo>
                  <a:pt x="10627" y="10298"/>
                </a:moveTo>
                <a:lnTo>
                  <a:pt x="10627" y="10298"/>
                </a:lnTo>
                <a:cubicBezTo>
                  <a:pt x="15247" y="10298"/>
                  <a:pt x="18943" y="8289"/>
                  <a:pt x="18943" y="5840"/>
                </a:cubicBezTo>
                <a:cubicBezTo>
                  <a:pt x="18943" y="3329"/>
                  <a:pt x="15247" y="1319"/>
                  <a:pt x="10742" y="1319"/>
                </a:cubicBezTo>
                <a:cubicBezTo>
                  <a:pt x="6122" y="1319"/>
                  <a:pt x="2426" y="3329"/>
                  <a:pt x="2426" y="5778"/>
                </a:cubicBezTo>
                <a:cubicBezTo>
                  <a:pt x="2426" y="8226"/>
                  <a:pt x="6122" y="10298"/>
                  <a:pt x="10627" y="10298"/>
                </a:cubicBezTo>
                <a:lnTo>
                  <a:pt x="10627" y="10298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4" name="Figura"/>
          <p:cNvSpPr/>
          <p:nvPr/>
        </p:nvSpPr>
        <p:spPr>
          <a:xfrm>
            <a:off x="9149317" y="4724977"/>
            <a:ext cx="358501" cy="36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139" y="5078"/>
                </a:moveTo>
                <a:cubicBezTo>
                  <a:pt x="21139" y="5078"/>
                  <a:pt x="21139" y="5078"/>
                  <a:pt x="21139" y="5078"/>
                </a:cubicBezTo>
                <a:cubicBezTo>
                  <a:pt x="21139" y="5002"/>
                  <a:pt x="21139" y="5002"/>
                  <a:pt x="21139" y="5002"/>
                </a:cubicBezTo>
                <a:lnTo>
                  <a:pt x="21139" y="5002"/>
                </a:lnTo>
                <a:cubicBezTo>
                  <a:pt x="21139" y="5002"/>
                  <a:pt x="21139" y="4926"/>
                  <a:pt x="21139" y="4926"/>
                </a:cubicBezTo>
                <a:cubicBezTo>
                  <a:pt x="21139" y="4926"/>
                  <a:pt x="21139" y="4926"/>
                  <a:pt x="21139" y="4926"/>
                </a:cubicBezTo>
                <a:cubicBezTo>
                  <a:pt x="21139" y="4926"/>
                  <a:pt x="21139" y="4851"/>
                  <a:pt x="21139" y="4851"/>
                </a:cubicBezTo>
                <a:cubicBezTo>
                  <a:pt x="21139" y="4851"/>
                  <a:pt x="21139" y="4851"/>
                  <a:pt x="21139" y="4851"/>
                </a:cubicBezTo>
                <a:cubicBezTo>
                  <a:pt x="21139" y="4851"/>
                  <a:pt x="21139" y="4851"/>
                  <a:pt x="21062" y="4775"/>
                </a:cubicBezTo>
                <a:cubicBezTo>
                  <a:pt x="21062" y="4775"/>
                  <a:pt x="21062" y="4775"/>
                  <a:pt x="21062" y="4775"/>
                </a:cubicBezTo>
                <a:cubicBezTo>
                  <a:pt x="21062" y="4775"/>
                  <a:pt x="21062" y="4775"/>
                  <a:pt x="20985" y="4699"/>
                </a:cubicBezTo>
                <a:cubicBezTo>
                  <a:pt x="20985" y="4699"/>
                  <a:pt x="20985" y="4699"/>
                  <a:pt x="20985" y="4699"/>
                </a:cubicBezTo>
                <a:cubicBezTo>
                  <a:pt x="20985" y="4699"/>
                  <a:pt x="20908" y="4699"/>
                  <a:pt x="20908" y="4623"/>
                </a:cubicBezTo>
                <a:cubicBezTo>
                  <a:pt x="20908" y="4623"/>
                  <a:pt x="20908" y="4623"/>
                  <a:pt x="20908" y="4623"/>
                </a:cubicBezTo>
                <a:cubicBezTo>
                  <a:pt x="20908" y="4623"/>
                  <a:pt x="20831" y="4623"/>
                  <a:pt x="20831" y="4623"/>
                </a:cubicBezTo>
                <a:cubicBezTo>
                  <a:pt x="20831" y="4623"/>
                  <a:pt x="20831" y="4623"/>
                  <a:pt x="20831" y="4623"/>
                </a:cubicBezTo>
                <a:lnTo>
                  <a:pt x="10608" y="76"/>
                </a:lnTo>
                <a:cubicBezTo>
                  <a:pt x="10531" y="76"/>
                  <a:pt x="10454" y="0"/>
                  <a:pt x="10377" y="0"/>
                </a:cubicBezTo>
                <a:lnTo>
                  <a:pt x="10377" y="0"/>
                </a:lnTo>
                <a:cubicBezTo>
                  <a:pt x="10300" y="0"/>
                  <a:pt x="10223" y="0"/>
                  <a:pt x="10147" y="76"/>
                </a:cubicBezTo>
                <a:lnTo>
                  <a:pt x="1922" y="3638"/>
                </a:lnTo>
                <a:cubicBezTo>
                  <a:pt x="1614" y="3789"/>
                  <a:pt x="1460" y="4093"/>
                  <a:pt x="1614" y="4396"/>
                </a:cubicBezTo>
                <a:cubicBezTo>
                  <a:pt x="1768" y="4699"/>
                  <a:pt x="2075" y="4851"/>
                  <a:pt x="2383" y="4699"/>
                </a:cubicBezTo>
                <a:lnTo>
                  <a:pt x="10377" y="1288"/>
                </a:lnTo>
                <a:lnTo>
                  <a:pt x="19140" y="5229"/>
                </a:lnTo>
                <a:lnTo>
                  <a:pt x="10377" y="9019"/>
                </a:lnTo>
                <a:lnTo>
                  <a:pt x="384" y="4699"/>
                </a:lnTo>
                <a:lnTo>
                  <a:pt x="384" y="4699"/>
                </a:lnTo>
                <a:cubicBezTo>
                  <a:pt x="384" y="4699"/>
                  <a:pt x="384" y="4699"/>
                  <a:pt x="307" y="4699"/>
                </a:cubicBezTo>
                <a:cubicBezTo>
                  <a:pt x="307" y="4699"/>
                  <a:pt x="307" y="4699"/>
                  <a:pt x="307" y="4699"/>
                </a:cubicBezTo>
                <a:cubicBezTo>
                  <a:pt x="307" y="4699"/>
                  <a:pt x="307" y="4699"/>
                  <a:pt x="231" y="4699"/>
                </a:cubicBezTo>
                <a:cubicBezTo>
                  <a:pt x="231" y="4699"/>
                  <a:pt x="231" y="4699"/>
                  <a:pt x="231" y="4699"/>
                </a:cubicBezTo>
                <a:cubicBezTo>
                  <a:pt x="231" y="4699"/>
                  <a:pt x="231" y="4699"/>
                  <a:pt x="231" y="4699"/>
                </a:cubicBezTo>
                <a:cubicBezTo>
                  <a:pt x="231" y="4699"/>
                  <a:pt x="231" y="4699"/>
                  <a:pt x="231" y="4699"/>
                </a:cubicBezTo>
                <a:cubicBezTo>
                  <a:pt x="231" y="4699"/>
                  <a:pt x="231" y="4699"/>
                  <a:pt x="231" y="4699"/>
                </a:cubicBezTo>
                <a:cubicBezTo>
                  <a:pt x="231" y="4699"/>
                  <a:pt x="231" y="4699"/>
                  <a:pt x="154" y="4699"/>
                </a:cubicBezTo>
                <a:lnTo>
                  <a:pt x="154" y="4699"/>
                </a:lnTo>
                <a:lnTo>
                  <a:pt x="154" y="4699"/>
                </a:lnTo>
                <a:cubicBezTo>
                  <a:pt x="154" y="4699"/>
                  <a:pt x="154" y="4699"/>
                  <a:pt x="77" y="4699"/>
                </a:cubicBezTo>
                <a:cubicBezTo>
                  <a:pt x="77" y="4699"/>
                  <a:pt x="77" y="4699"/>
                  <a:pt x="77" y="4699"/>
                </a:cubicBezTo>
                <a:cubicBezTo>
                  <a:pt x="77" y="4699"/>
                  <a:pt x="77" y="4699"/>
                  <a:pt x="77" y="4699"/>
                </a:cubicBezTo>
                <a:cubicBezTo>
                  <a:pt x="77" y="4699"/>
                  <a:pt x="77" y="4699"/>
                  <a:pt x="77" y="4699"/>
                </a:cubicBezTo>
                <a:cubicBezTo>
                  <a:pt x="77" y="4699"/>
                  <a:pt x="77" y="4699"/>
                  <a:pt x="77" y="4699"/>
                </a:cubicBezTo>
                <a:cubicBezTo>
                  <a:pt x="77" y="4699"/>
                  <a:pt x="77" y="4699"/>
                  <a:pt x="0" y="4699"/>
                </a:cubicBezTo>
                <a:lnTo>
                  <a:pt x="0" y="4699"/>
                </a:ln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cubicBezTo>
                  <a:pt x="0" y="4699"/>
                  <a:pt x="0" y="4699"/>
                  <a:pt x="0" y="4699"/>
                </a:cubicBezTo>
                <a:lnTo>
                  <a:pt x="0" y="4699"/>
                </a:lnTo>
                <a:lnTo>
                  <a:pt x="0" y="4699"/>
                </a:lnTo>
                <a:cubicBezTo>
                  <a:pt x="0" y="4699"/>
                  <a:pt x="0" y="4699"/>
                  <a:pt x="0" y="4775"/>
                </a:cubicBezTo>
                <a:cubicBezTo>
                  <a:pt x="0" y="4775"/>
                  <a:pt x="0" y="4775"/>
                  <a:pt x="0" y="4775"/>
                </a:cubicBezTo>
                <a:cubicBezTo>
                  <a:pt x="0" y="4775"/>
                  <a:pt x="0" y="4775"/>
                  <a:pt x="0" y="4851"/>
                </a:cubicBezTo>
                <a:cubicBezTo>
                  <a:pt x="0" y="4851"/>
                  <a:pt x="0" y="4851"/>
                  <a:pt x="0" y="4851"/>
                </a:cubicBezTo>
                <a:cubicBezTo>
                  <a:pt x="0" y="4851"/>
                  <a:pt x="0" y="4851"/>
                  <a:pt x="0" y="4851"/>
                </a:cubicBezTo>
                <a:cubicBezTo>
                  <a:pt x="0" y="4851"/>
                  <a:pt x="0" y="4851"/>
                  <a:pt x="0" y="4851"/>
                </a:cubicBezTo>
                <a:cubicBezTo>
                  <a:pt x="0" y="4851"/>
                  <a:pt x="0" y="4851"/>
                  <a:pt x="0" y="4851"/>
                </a:cubicBezTo>
                <a:cubicBezTo>
                  <a:pt x="0" y="4851"/>
                  <a:pt x="0" y="4851"/>
                  <a:pt x="0" y="4926"/>
                </a:cubicBezTo>
                <a:lnTo>
                  <a:pt x="0" y="4926"/>
                </a:lnTo>
                <a:lnTo>
                  <a:pt x="0" y="4926"/>
                </a:lnTo>
                <a:lnTo>
                  <a:pt x="0" y="4926"/>
                </a:lnTo>
                <a:lnTo>
                  <a:pt x="0" y="4926"/>
                </a:lnTo>
                <a:lnTo>
                  <a:pt x="0" y="4926"/>
                </a:lnTo>
                <a:lnTo>
                  <a:pt x="0" y="4926"/>
                </a:lnTo>
                <a:lnTo>
                  <a:pt x="0" y="4926"/>
                </a:lnTo>
                <a:lnTo>
                  <a:pt x="0" y="4926"/>
                </a:lnTo>
                <a:lnTo>
                  <a:pt x="0" y="16446"/>
                </a:lnTo>
                <a:cubicBezTo>
                  <a:pt x="0" y="16674"/>
                  <a:pt x="154" y="16901"/>
                  <a:pt x="307" y="16977"/>
                </a:cubicBezTo>
                <a:lnTo>
                  <a:pt x="10531" y="21600"/>
                </a:lnTo>
                <a:lnTo>
                  <a:pt x="10531" y="21600"/>
                </a:lnTo>
                <a:cubicBezTo>
                  <a:pt x="10531" y="21600"/>
                  <a:pt x="10531" y="21600"/>
                  <a:pt x="10531" y="21600"/>
                </a:cubicBezTo>
                <a:cubicBezTo>
                  <a:pt x="10531" y="21600"/>
                  <a:pt x="10531" y="21600"/>
                  <a:pt x="10608" y="21600"/>
                </a:cubicBezTo>
                <a:cubicBezTo>
                  <a:pt x="10608" y="21600"/>
                  <a:pt x="10608" y="21600"/>
                  <a:pt x="10608" y="21600"/>
                </a:cubicBezTo>
                <a:cubicBezTo>
                  <a:pt x="10608" y="21600"/>
                  <a:pt x="10685" y="21600"/>
                  <a:pt x="10685" y="21600"/>
                </a:cubicBezTo>
                <a:lnTo>
                  <a:pt x="10685" y="21600"/>
                </a:lnTo>
                <a:cubicBezTo>
                  <a:pt x="10685" y="21600"/>
                  <a:pt x="10762" y="21600"/>
                  <a:pt x="10762" y="21600"/>
                </a:cubicBezTo>
                <a:lnTo>
                  <a:pt x="10762" y="21600"/>
                </a:lnTo>
                <a:cubicBezTo>
                  <a:pt x="10762" y="21600"/>
                  <a:pt x="10838" y="21600"/>
                  <a:pt x="10838" y="21600"/>
                </a:cubicBezTo>
                <a:cubicBezTo>
                  <a:pt x="10838" y="21600"/>
                  <a:pt x="10838" y="21600"/>
                  <a:pt x="10838" y="21600"/>
                </a:cubicBezTo>
                <a:cubicBezTo>
                  <a:pt x="10838" y="21600"/>
                  <a:pt x="10838" y="21600"/>
                  <a:pt x="10915" y="21600"/>
                </a:cubicBezTo>
                <a:cubicBezTo>
                  <a:pt x="10915" y="21600"/>
                  <a:pt x="10915" y="21600"/>
                  <a:pt x="10915" y="21600"/>
                </a:cubicBezTo>
                <a:cubicBezTo>
                  <a:pt x="10915" y="21600"/>
                  <a:pt x="10992" y="21600"/>
                  <a:pt x="10992" y="21600"/>
                </a:cubicBezTo>
                <a:cubicBezTo>
                  <a:pt x="10992" y="21600"/>
                  <a:pt x="10992" y="21600"/>
                  <a:pt x="10992" y="21600"/>
                </a:cubicBezTo>
                <a:lnTo>
                  <a:pt x="10992" y="21600"/>
                </a:lnTo>
                <a:lnTo>
                  <a:pt x="21216" y="16977"/>
                </a:lnTo>
                <a:cubicBezTo>
                  <a:pt x="21446" y="16901"/>
                  <a:pt x="21600" y="16674"/>
                  <a:pt x="21600" y="16446"/>
                </a:cubicBezTo>
                <a:lnTo>
                  <a:pt x="21139" y="5078"/>
                </a:lnTo>
                <a:cubicBezTo>
                  <a:pt x="21139" y="5154"/>
                  <a:pt x="21139" y="5154"/>
                  <a:pt x="21139" y="5078"/>
                </a:cubicBezTo>
                <a:lnTo>
                  <a:pt x="21139" y="5078"/>
                </a:lnTo>
                <a:close/>
                <a:moveTo>
                  <a:pt x="9762" y="11747"/>
                </a:moveTo>
                <a:cubicBezTo>
                  <a:pt x="9762" y="11520"/>
                  <a:pt x="9916" y="11293"/>
                  <a:pt x="10070" y="11217"/>
                </a:cubicBezTo>
                <a:cubicBezTo>
                  <a:pt x="9839" y="11293"/>
                  <a:pt x="9762" y="11520"/>
                  <a:pt x="9762" y="11747"/>
                </a:cubicBezTo>
                <a:lnTo>
                  <a:pt x="9762" y="11747"/>
                </a:lnTo>
                <a:close/>
                <a:moveTo>
                  <a:pt x="10608" y="11217"/>
                </a:moveTo>
                <a:cubicBezTo>
                  <a:pt x="10762" y="11293"/>
                  <a:pt x="10915" y="11444"/>
                  <a:pt x="10915" y="11747"/>
                </a:cubicBezTo>
                <a:cubicBezTo>
                  <a:pt x="10915" y="11520"/>
                  <a:pt x="10762" y="11293"/>
                  <a:pt x="10608" y="11217"/>
                </a:cubicBezTo>
                <a:lnTo>
                  <a:pt x="10608" y="11217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5" name="Figura"/>
          <p:cNvSpPr/>
          <p:nvPr/>
        </p:nvSpPr>
        <p:spPr>
          <a:xfrm>
            <a:off x="10769582" y="3181260"/>
            <a:ext cx="237300" cy="36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40" extrusionOk="0">
                <a:moveTo>
                  <a:pt x="21600" y="8759"/>
                </a:moveTo>
                <a:cubicBezTo>
                  <a:pt x="21484" y="8386"/>
                  <a:pt x="21135" y="8012"/>
                  <a:pt x="20671" y="7638"/>
                </a:cubicBezTo>
                <a:lnTo>
                  <a:pt x="14516" y="3677"/>
                </a:lnTo>
                <a:cubicBezTo>
                  <a:pt x="13123" y="2780"/>
                  <a:pt x="10916" y="3079"/>
                  <a:pt x="9058" y="3079"/>
                </a:cubicBezTo>
                <a:lnTo>
                  <a:pt x="9174" y="3378"/>
                </a:lnTo>
                <a:lnTo>
                  <a:pt x="9174" y="3378"/>
                </a:lnTo>
                <a:lnTo>
                  <a:pt x="9523" y="4499"/>
                </a:lnTo>
                <a:lnTo>
                  <a:pt x="11497" y="4499"/>
                </a:lnTo>
                <a:lnTo>
                  <a:pt x="11497" y="7414"/>
                </a:lnTo>
                <a:cubicBezTo>
                  <a:pt x="11497" y="8610"/>
                  <a:pt x="13006" y="9582"/>
                  <a:pt x="14748" y="9582"/>
                </a:cubicBezTo>
                <a:lnTo>
                  <a:pt x="19394" y="9582"/>
                </a:lnTo>
                <a:lnTo>
                  <a:pt x="19394" y="19373"/>
                </a:lnTo>
                <a:lnTo>
                  <a:pt x="19394" y="19373"/>
                </a:lnTo>
                <a:cubicBezTo>
                  <a:pt x="19394" y="19746"/>
                  <a:pt x="18929" y="20120"/>
                  <a:pt x="18232" y="20120"/>
                </a:cubicBezTo>
                <a:lnTo>
                  <a:pt x="3368" y="20120"/>
                </a:lnTo>
                <a:cubicBezTo>
                  <a:pt x="2787" y="20120"/>
                  <a:pt x="2206" y="19821"/>
                  <a:pt x="2206" y="19373"/>
                </a:cubicBezTo>
                <a:lnTo>
                  <a:pt x="2206" y="5471"/>
                </a:lnTo>
                <a:lnTo>
                  <a:pt x="1626" y="3453"/>
                </a:lnTo>
                <a:cubicBezTo>
                  <a:pt x="697" y="3827"/>
                  <a:pt x="0" y="4499"/>
                  <a:pt x="0" y="5247"/>
                </a:cubicBezTo>
                <a:lnTo>
                  <a:pt x="0" y="19522"/>
                </a:lnTo>
                <a:cubicBezTo>
                  <a:pt x="116" y="20643"/>
                  <a:pt x="1510" y="21540"/>
                  <a:pt x="3252" y="21540"/>
                </a:cubicBezTo>
                <a:lnTo>
                  <a:pt x="18116" y="21540"/>
                </a:lnTo>
                <a:cubicBezTo>
                  <a:pt x="19974" y="21540"/>
                  <a:pt x="21368" y="20568"/>
                  <a:pt x="21368" y="19447"/>
                </a:cubicBezTo>
                <a:lnTo>
                  <a:pt x="21600" y="8759"/>
                </a:lnTo>
                <a:lnTo>
                  <a:pt x="21600" y="8759"/>
                </a:lnTo>
                <a:close/>
                <a:moveTo>
                  <a:pt x="8826" y="13543"/>
                </a:moveTo>
                <a:cubicBezTo>
                  <a:pt x="8826" y="13692"/>
                  <a:pt x="8594" y="13767"/>
                  <a:pt x="8361" y="13767"/>
                </a:cubicBezTo>
                <a:cubicBezTo>
                  <a:pt x="8129" y="13767"/>
                  <a:pt x="8013" y="13767"/>
                  <a:pt x="7897" y="13618"/>
                </a:cubicBezTo>
                <a:lnTo>
                  <a:pt x="5226" y="11301"/>
                </a:lnTo>
                <a:lnTo>
                  <a:pt x="9987" y="10703"/>
                </a:lnTo>
                <a:lnTo>
                  <a:pt x="8826" y="13543"/>
                </a:lnTo>
                <a:close/>
                <a:moveTo>
                  <a:pt x="9871" y="10404"/>
                </a:moveTo>
                <a:lnTo>
                  <a:pt x="9871" y="10404"/>
                </a:lnTo>
                <a:lnTo>
                  <a:pt x="5110" y="10927"/>
                </a:lnTo>
                <a:lnTo>
                  <a:pt x="3019" y="3677"/>
                </a:lnTo>
                <a:lnTo>
                  <a:pt x="7781" y="3154"/>
                </a:lnTo>
                <a:lnTo>
                  <a:pt x="9871" y="10404"/>
                </a:lnTo>
                <a:close/>
                <a:moveTo>
                  <a:pt x="7432" y="1958"/>
                </a:moveTo>
                <a:lnTo>
                  <a:pt x="7432" y="1958"/>
                </a:lnTo>
                <a:lnTo>
                  <a:pt x="2671" y="2556"/>
                </a:lnTo>
                <a:lnTo>
                  <a:pt x="2903" y="3378"/>
                </a:lnTo>
                <a:lnTo>
                  <a:pt x="7665" y="2780"/>
                </a:lnTo>
                <a:lnTo>
                  <a:pt x="7432" y="1958"/>
                </a:lnTo>
                <a:close/>
                <a:moveTo>
                  <a:pt x="3135" y="314"/>
                </a:moveTo>
                <a:lnTo>
                  <a:pt x="3135" y="314"/>
                </a:lnTo>
                <a:lnTo>
                  <a:pt x="5806" y="15"/>
                </a:lnTo>
                <a:cubicBezTo>
                  <a:pt x="6387" y="-60"/>
                  <a:pt x="6968" y="164"/>
                  <a:pt x="6968" y="538"/>
                </a:cubicBezTo>
                <a:lnTo>
                  <a:pt x="7316" y="1659"/>
                </a:lnTo>
                <a:lnTo>
                  <a:pt x="2555" y="2182"/>
                </a:lnTo>
                <a:lnTo>
                  <a:pt x="2206" y="1061"/>
                </a:lnTo>
                <a:cubicBezTo>
                  <a:pt x="2206" y="912"/>
                  <a:pt x="2206" y="687"/>
                  <a:pt x="2323" y="538"/>
                </a:cubicBezTo>
                <a:cubicBezTo>
                  <a:pt x="2671" y="463"/>
                  <a:pt x="2903" y="314"/>
                  <a:pt x="3135" y="314"/>
                </a:cubicBezTo>
                <a:lnTo>
                  <a:pt x="3135" y="314"/>
                </a:lnTo>
                <a:close/>
                <a:moveTo>
                  <a:pt x="13471" y="5546"/>
                </a:moveTo>
                <a:lnTo>
                  <a:pt x="13471" y="5546"/>
                </a:lnTo>
                <a:lnTo>
                  <a:pt x="18232" y="8610"/>
                </a:lnTo>
                <a:lnTo>
                  <a:pt x="14632" y="8610"/>
                </a:lnTo>
                <a:cubicBezTo>
                  <a:pt x="14052" y="8610"/>
                  <a:pt x="13471" y="8311"/>
                  <a:pt x="13471" y="7862"/>
                </a:cubicBezTo>
                <a:lnTo>
                  <a:pt x="13471" y="5546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6" name="Figura"/>
          <p:cNvSpPr/>
          <p:nvPr/>
        </p:nvSpPr>
        <p:spPr>
          <a:xfrm>
            <a:off x="9213107" y="3181259"/>
            <a:ext cx="275575" cy="3687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577"/>
                </a:moveTo>
                <a:cubicBezTo>
                  <a:pt x="21500" y="6129"/>
                  <a:pt x="21200" y="5680"/>
                  <a:pt x="20700" y="5307"/>
                </a:cubicBezTo>
                <a:lnTo>
                  <a:pt x="14500" y="673"/>
                </a:lnTo>
                <a:cubicBezTo>
                  <a:pt x="14000" y="299"/>
                  <a:pt x="13300" y="75"/>
                  <a:pt x="12700" y="0"/>
                </a:cubicBezTo>
                <a:lnTo>
                  <a:pt x="12700" y="0"/>
                </a:lnTo>
                <a:lnTo>
                  <a:pt x="12600" y="0"/>
                </a:lnTo>
                <a:lnTo>
                  <a:pt x="3300" y="0"/>
                </a:lnTo>
                <a:cubicBezTo>
                  <a:pt x="1500" y="0"/>
                  <a:pt x="0" y="1121"/>
                  <a:pt x="0" y="2466"/>
                </a:cubicBezTo>
                <a:lnTo>
                  <a:pt x="0" y="19208"/>
                </a:lnTo>
                <a:cubicBezTo>
                  <a:pt x="100" y="20479"/>
                  <a:pt x="1600" y="21600"/>
                  <a:pt x="3300" y="21600"/>
                </a:cubicBezTo>
                <a:lnTo>
                  <a:pt x="18300" y="21600"/>
                </a:lnTo>
                <a:cubicBezTo>
                  <a:pt x="20100" y="21600"/>
                  <a:pt x="21600" y="20479"/>
                  <a:pt x="21600" y="19134"/>
                </a:cubicBezTo>
                <a:lnTo>
                  <a:pt x="21600" y="6577"/>
                </a:lnTo>
                <a:lnTo>
                  <a:pt x="21600" y="6577"/>
                </a:lnTo>
                <a:close/>
                <a:moveTo>
                  <a:pt x="13600" y="2317"/>
                </a:moveTo>
                <a:lnTo>
                  <a:pt x="13600" y="2317"/>
                </a:lnTo>
                <a:lnTo>
                  <a:pt x="18400" y="5904"/>
                </a:lnTo>
                <a:lnTo>
                  <a:pt x="14800" y="5904"/>
                </a:lnTo>
                <a:cubicBezTo>
                  <a:pt x="14200" y="5904"/>
                  <a:pt x="13600" y="5531"/>
                  <a:pt x="13600" y="5008"/>
                </a:cubicBezTo>
                <a:lnTo>
                  <a:pt x="13600" y="2317"/>
                </a:lnTo>
                <a:close/>
                <a:moveTo>
                  <a:pt x="16300" y="16592"/>
                </a:moveTo>
                <a:lnTo>
                  <a:pt x="5300" y="16592"/>
                </a:lnTo>
                <a:cubicBezTo>
                  <a:pt x="5000" y="16592"/>
                  <a:pt x="4700" y="16817"/>
                  <a:pt x="4700" y="17041"/>
                </a:cubicBezTo>
                <a:lnTo>
                  <a:pt x="4700" y="18311"/>
                </a:lnTo>
                <a:cubicBezTo>
                  <a:pt x="4700" y="18536"/>
                  <a:pt x="5000" y="18760"/>
                  <a:pt x="5300" y="18760"/>
                </a:cubicBezTo>
                <a:lnTo>
                  <a:pt x="16300" y="18760"/>
                </a:lnTo>
                <a:cubicBezTo>
                  <a:pt x="16600" y="18760"/>
                  <a:pt x="16900" y="18536"/>
                  <a:pt x="16900" y="18311"/>
                </a:cubicBezTo>
                <a:lnTo>
                  <a:pt x="16900" y="17041"/>
                </a:lnTo>
                <a:cubicBezTo>
                  <a:pt x="16900" y="16817"/>
                  <a:pt x="16600" y="16592"/>
                  <a:pt x="16300" y="16592"/>
                </a:cubicBezTo>
                <a:lnTo>
                  <a:pt x="16300" y="16592"/>
                </a:lnTo>
                <a:close/>
                <a:moveTo>
                  <a:pt x="16300" y="9791"/>
                </a:moveTo>
                <a:lnTo>
                  <a:pt x="5300" y="9791"/>
                </a:lnTo>
                <a:cubicBezTo>
                  <a:pt x="5000" y="9791"/>
                  <a:pt x="4700" y="10015"/>
                  <a:pt x="4700" y="10239"/>
                </a:cubicBezTo>
                <a:lnTo>
                  <a:pt x="4700" y="11510"/>
                </a:lnTo>
                <a:cubicBezTo>
                  <a:pt x="4700" y="11809"/>
                  <a:pt x="5000" y="11958"/>
                  <a:pt x="5300" y="11958"/>
                </a:cubicBezTo>
                <a:lnTo>
                  <a:pt x="16300" y="11958"/>
                </a:lnTo>
                <a:cubicBezTo>
                  <a:pt x="16600" y="11958"/>
                  <a:pt x="16900" y="11734"/>
                  <a:pt x="16900" y="11510"/>
                </a:cubicBezTo>
                <a:lnTo>
                  <a:pt x="16900" y="10239"/>
                </a:lnTo>
                <a:cubicBezTo>
                  <a:pt x="16900" y="10015"/>
                  <a:pt x="16600" y="9791"/>
                  <a:pt x="16300" y="9791"/>
                </a:cubicBezTo>
                <a:lnTo>
                  <a:pt x="16300" y="9791"/>
                </a:lnTo>
                <a:close/>
                <a:moveTo>
                  <a:pt x="16300" y="13154"/>
                </a:moveTo>
                <a:lnTo>
                  <a:pt x="5300" y="13154"/>
                </a:lnTo>
                <a:cubicBezTo>
                  <a:pt x="5000" y="13154"/>
                  <a:pt x="4700" y="13379"/>
                  <a:pt x="4700" y="13603"/>
                </a:cubicBezTo>
                <a:lnTo>
                  <a:pt x="4700" y="14873"/>
                </a:lnTo>
                <a:cubicBezTo>
                  <a:pt x="4700" y="15098"/>
                  <a:pt x="5000" y="15322"/>
                  <a:pt x="5300" y="15322"/>
                </a:cubicBezTo>
                <a:lnTo>
                  <a:pt x="16300" y="15322"/>
                </a:lnTo>
                <a:cubicBezTo>
                  <a:pt x="16600" y="15322"/>
                  <a:pt x="16900" y="15098"/>
                  <a:pt x="16900" y="14873"/>
                </a:cubicBezTo>
                <a:lnTo>
                  <a:pt x="16900" y="13603"/>
                </a:lnTo>
                <a:cubicBezTo>
                  <a:pt x="16900" y="13379"/>
                  <a:pt x="16600" y="13154"/>
                  <a:pt x="16300" y="13154"/>
                </a:cubicBezTo>
                <a:lnTo>
                  <a:pt x="16300" y="13154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7" name="Figura"/>
          <p:cNvSpPr/>
          <p:nvPr/>
        </p:nvSpPr>
        <p:spPr>
          <a:xfrm>
            <a:off x="8473142" y="3959497"/>
            <a:ext cx="249750" cy="366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8" h="21197" extrusionOk="0">
                <a:moveTo>
                  <a:pt x="9417" y="39"/>
                </a:moveTo>
                <a:cubicBezTo>
                  <a:pt x="4641" y="408"/>
                  <a:pt x="625" y="3062"/>
                  <a:pt x="82" y="6306"/>
                </a:cubicBezTo>
                <a:cubicBezTo>
                  <a:pt x="-352" y="8665"/>
                  <a:pt x="951" y="11024"/>
                  <a:pt x="3556" y="12572"/>
                </a:cubicBezTo>
                <a:lnTo>
                  <a:pt x="3556" y="13678"/>
                </a:lnTo>
                <a:cubicBezTo>
                  <a:pt x="3556" y="14931"/>
                  <a:pt x="4532" y="15963"/>
                  <a:pt x="6052" y="16553"/>
                </a:cubicBezTo>
                <a:lnTo>
                  <a:pt x="6052" y="18248"/>
                </a:lnTo>
                <a:cubicBezTo>
                  <a:pt x="6052" y="19133"/>
                  <a:pt x="7137" y="19870"/>
                  <a:pt x="8440" y="19870"/>
                </a:cubicBezTo>
                <a:lnTo>
                  <a:pt x="9091" y="19870"/>
                </a:lnTo>
                <a:lnTo>
                  <a:pt x="9091" y="20165"/>
                </a:lnTo>
                <a:cubicBezTo>
                  <a:pt x="9091" y="20755"/>
                  <a:pt x="9742" y="21197"/>
                  <a:pt x="10611" y="21197"/>
                </a:cubicBezTo>
                <a:lnTo>
                  <a:pt x="10611" y="21197"/>
                </a:lnTo>
                <a:cubicBezTo>
                  <a:pt x="11479" y="21197"/>
                  <a:pt x="12130" y="20755"/>
                  <a:pt x="12130" y="20165"/>
                </a:cubicBezTo>
                <a:lnTo>
                  <a:pt x="12130" y="19870"/>
                </a:lnTo>
                <a:lnTo>
                  <a:pt x="12782" y="19870"/>
                </a:lnTo>
                <a:cubicBezTo>
                  <a:pt x="14084" y="19870"/>
                  <a:pt x="15170" y="19133"/>
                  <a:pt x="15170" y="18248"/>
                </a:cubicBezTo>
                <a:lnTo>
                  <a:pt x="15170" y="16553"/>
                </a:lnTo>
                <a:cubicBezTo>
                  <a:pt x="16689" y="15963"/>
                  <a:pt x="17666" y="14931"/>
                  <a:pt x="17666" y="13678"/>
                </a:cubicBezTo>
                <a:lnTo>
                  <a:pt x="17666" y="12572"/>
                </a:lnTo>
                <a:cubicBezTo>
                  <a:pt x="19945" y="11171"/>
                  <a:pt x="21248" y="9254"/>
                  <a:pt x="21248" y="7190"/>
                </a:cubicBezTo>
                <a:cubicBezTo>
                  <a:pt x="21248" y="2988"/>
                  <a:pt x="15821" y="-403"/>
                  <a:pt x="9417" y="39"/>
                </a:cubicBezTo>
                <a:lnTo>
                  <a:pt x="9417" y="39"/>
                </a:lnTo>
                <a:close/>
                <a:moveTo>
                  <a:pt x="12673" y="15521"/>
                </a:moveTo>
                <a:lnTo>
                  <a:pt x="8766" y="15521"/>
                </a:lnTo>
                <a:cubicBezTo>
                  <a:pt x="8657" y="6158"/>
                  <a:pt x="12673" y="6158"/>
                  <a:pt x="12673" y="15521"/>
                </a:cubicBezTo>
                <a:lnTo>
                  <a:pt x="12673" y="15521"/>
                </a:lnTo>
                <a:close/>
                <a:moveTo>
                  <a:pt x="15821" y="11687"/>
                </a:moveTo>
                <a:lnTo>
                  <a:pt x="15387" y="11908"/>
                </a:lnTo>
                <a:lnTo>
                  <a:pt x="15387" y="13751"/>
                </a:lnTo>
                <a:cubicBezTo>
                  <a:pt x="15387" y="14488"/>
                  <a:pt x="14735" y="15152"/>
                  <a:pt x="13759" y="15373"/>
                </a:cubicBezTo>
                <a:cubicBezTo>
                  <a:pt x="13759" y="555"/>
                  <a:pt x="7572" y="555"/>
                  <a:pt x="7572" y="15373"/>
                </a:cubicBezTo>
                <a:cubicBezTo>
                  <a:pt x="6595" y="15078"/>
                  <a:pt x="5943" y="14488"/>
                  <a:pt x="5943" y="13751"/>
                </a:cubicBezTo>
                <a:lnTo>
                  <a:pt x="5943" y="11908"/>
                </a:lnTo>
                <a:lnTo>
                  <a:pt x="5509" y="11687"/>
                </a:lnTo>
                <a:cubicBezTo>
                  <a:pt x="3230" y="10434"/>
                  <a:pt x="2036" y="8517"/>
                  <a:pt x="2362" y="6527"/>
                </a:cubicBezTo>
                <a:cubicBezTo>
                  <a:pt x="2796" y="3946"/>
                  <a:pt x="5943" y="1882"/>
                  <a:pt x="9742" y="1587"/>
                </a:cubicBezTo>
                <a:cubicBezTo>
                  <a:pt x="10068" y="1587"/>
                  <a:pt x="10394" y="1514"/>
                  <a:pt x="10719" y="1514"/>
                </a:cubicBezTo>
                <a:cubicBezTo>
                  <a:pt x="15387" y="1514"/>
                  <a:pt x="19077" y="4094"/>
                  <a:pt x="19077" y="7190"/>
                </a:cubicBezTo>
                <a:cubicBezTo>
                  <a:pt x="18969" y="8959"/>
                  <a:pt x="17883" y="10581"/>
                  <a:pt x="15821" y="11687"/>
                </a:cubicBezTo>
                <a:lnTo>
                  <a:pt x="15821" y="11687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8" name="Figura"/>
          <p:cNvSpPr/>
          <p:nvPr/>
        </p:nvSpPr>
        <p:spPr>
          <a:xfrm>
            <a:off x="12249510" y="3155744"/>
            <a:ext cx="374009" cy="4874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8" h="21052" extrusionOk="0">
                <a:moveTo>
                  <a:pt x="10139" y="7635"/>
                </a:moveTo>
                <a:lnTo>
                  <a:pt x="10139" y="7635"/>
                </a:lnTo>
                <a:cubicBezTo>
                  <a:pt x="9918" y="7911"/>
                  <a:pt x="9771" y="8186"/>
                  <a:pt x="9624" y="8517"/>
                </a:cubicBezTo>
                <a:cubicBezTo>
                  <a:pt x="8963" y="10335"/>
                  <a:pt x="9918" y="12319"/>
                  <a:pt x="12196" y="13256"/>
                </a:cubicBezTo>
                <a:cubicBezTo>
                  <a:pt x="12563" y="13421"/>
                  <a:pt x="12931" y="13531"/>
                  <a:pt x="13371" y="13641"/>
                </a:cubicBezTo>
                <a:cubicBezTo>
                  <a:pt x="13812" y="13751"/>
                  <a:pt x="14327" y="13807"/>
                  <a:pt x="14767" y="13807"/>
                </a:cubicBezTo>
                <a:lnTo>
                  <a:pt x="17633" y="20088"/>
                </a:lnTo>
                <a:cubicBezTo>
                  <a:pt x="17853" y="20529"/>
                  <a:pt x="18294" y="20804"/>
                  <a:pt x="18882" y="20970"/>
                </a:cubicBezTo>
                <a:cubicBezTo>
                  <a:pt x="19249" y="21080"/>
                  <a:pt x="19616" y="21080"/>
                  <a:pt x="19984" y="20970"/>
                </a:cubicBezTo>
                <a:lnTo>
                  <a:pt x="20278" y="20915"/>
                </a:lnTo>
                <a:cubicBezTo>
                  <a:pt x="20865" y="20749"/>
                  <a:pt x="21233" y="20419"/>
                  <a:pt x="21453" y="20033"/>
                </a:cubicBezTo>
                <a:cubicBezTo>
                  <a:pt x="21527" y="19758"/>
                  <a:pt x="21600" y="19482"/>
                  <a:pt x="21453" y="19207"/>
                </a:cubicBezTo>
                <a:lnTo>
                  <a:pt x="18588" y="12870"/>
                </a:lnTo>
                <a:cubicBezTo>
                  <a:pt x="19102" y="12594"/>
                  <a:pt x="19469" y="12209"/>
                  <a:pt x="19763" y="11768"/>
                </a:cubicBezTo>
                <a:cubicBezTo>
                  <a:pt x="19984" y="11492"/>
                  <a:pt x="20131" y="11217"/>
                  <a:pt x="20278" y="10886"/>
                </a:cubicBezTo>
                <a:cubicBezTo>
                  <a:pt x="20939" y="9068"/>
                  <a:pt x="19984" y="7084"/>
                  <a:pt x="17706" y="6147"/>
                </a:cubicBezTo>
                <a:cubicBezTo>
                  <a:pt x="17339" y="5982"/>
                  <a:pt x="16971" y="5872"/>
                  <a:pt x="16531" y="5762"/>
                </a:cubicBezTo>
                <a:cubicBezTo>
                  <a:pt x="14106" y="5211"/>
                  <a:pt x="11461" y="5927"/>
                  <a:pt x="10139" y="7635"/>
                </a:cubicBezTo>
                <a:lnTo>
                  <a:pt x="10139" y="7635"/>
                </a:lnTo>
                <a:close/>
                <a:moveTo>
                  <a:pt x="3820" y="6037"/>
                </a:moveTo>
                <a:lnTo>
                  <a:pt x="9698" y="6037"/>
                </a:lnTo>
                <a:cubicBezTo>
                  <a:pt x="9771" y="6037"/>
                  <a:pt x="9845" y="6037"/>
                  <a:pt x="9918" y="6092"/>
                </a:cubicBezTo>
                <a:cubicBezTo>
                  <a:pt x="9992" y="6147"/>
                  <a:pt x="9992" y="6202"/>
                  <a:pt x="9992" y="6202"/>
                </a:cubicBezTo>
                <a:lnTo>
                  <a:pt x="9992" y="6919"/>
                </a:lnTo>
                <a:cubicBezTo>
                  <a:pt x="9992" y="6974"/>
                  <a:pt x="9992" y="7029"/>
                  <a:pt x="9918" y="7084"/>
                </a:cubicBezTo>
                <a:cubicBezTo>
                  <a:pt x="9845" y="7139"/>
                  <a:pt x="9845" y="7139"/>
                  <a:pt x="9698" y="7139"/>
                </a:cubicBezTo>
                <a:lnTo>
                  <a:pt x="3820" y="7139"/>
                </a:lnTo>
                <a:cubicBezTo>
                  <a:pt x="3747" y="7139"/>
                  <a:pt x="3673" y="7139"/>
                  <a:pt x="3600" y="7084"/>
                </a:cubicBezTo>
                <a:cubicBezTo>
                  <a:pt x="3527" y="7029"/>
                  <a:pt x="3527" y="6974"/>
                  <a:pt x="3527" y="6919"/>
                </a:cubicBezTo>
                <a:lnTo>
                  <a:pt x="3527" y="6202"/>
                </a:lnTo>
                <a:cubicBezTo>
                  <a:pt x="3527" y="6147"/>
                  <a:pt x="3527" y="6092"/>
                  <a:pt x="3600" y="6092"/>
                </a:cubicBezTo>
                <a:cubicBezTo>
                  <a:pt x="3673" y="6037"/>
                  <a:pt x="3747" y="6037"/>
                  <a:pt x="3820" y="6037"/>
                </a:cubicBezTo>
                <a:lnTo>
                  <a:pt x="3820" y="6037"/>
                </a:lnTo>
                <a:close/>
                <a:moveTo>
                  <a:pt x="3820" y="12649"/>
                </a:moveTo>
                <a:lnTo>
                  <a:pt x="9331" y="12649"/>
                </a:lnTo>
                <a:cubicBezTo>
                  <a:pt x="9404" y="12649"/>
                  <a:pt x="9478" y="12649"/>
                  <a:pt x="9551" y="12704"/>
                </a:cubicBezTo>
                <a:cubicBezTo>
                  <a:pt x="9624" y="12760"/>
                  <a:pt x="9624" y="12760"/>
                  <a:pt x="9624" y="12815"/>
                </a:cubicBezTo>
                <a:lnTo>
                  <a:pt x="9624" y="13531"/>
                </a:lnTo>
                <a:cubicBezTo>
                  <a:pt x="9624" y="13586"/>
                  <a:pt x="9624" y="13641"/>
                  <a:pt x="9551" y="13696"/>
                </a:cubicBezTo>
                <a:cubicBezTo>
                  <a:pt x="9478" y="13751"/>
                  <a:pt x="9404" y="13751"/>
                  <a:pt x="9331" y="13751"/>
                </a:cubicBezTo>
                <a:lnTo>
                  <a:pt x="3820" y="13751"/>
                </a:lnTo>
                <a:cubicBezTo>
                  <a:pt x="3747" y="13751"/>
                  <a:pt x="3673" y="13751"/>
                  <a:pt x="3600" y="13696"/>
                </a:cubicBezTo>
                <a:cubicBezTo>
                  <a:pt x="3527" y="13641"/>
                  <a:pt x="3527" y="13586"/>
                  <a:pt x="3527" y="13531"/>
                </a:cubicBezTo>
                <a:lnTo>
                  <a:pt x="3527" y="12815"/>
                </a:lnTo>
                <a:cubicBezTo>
                  <a:pt x="3527" y="12760"/>
                  <a:pt x="3527" y="12704"/>
                  <a:pt x="3600" y="12704"/>
                </a:cubicBezTo>
                <a:cubicBezTo>
                  <a:pt x="3673" y="12649"/>
                  <a:pt x="3747" y="12649"/>
                  <a:pt x="3820" y="12649"/>
                </a:cubicBezTo>
                <a:lnTo>
                  <a:pt x="3820" y="12649"/>
                </a:lnTo>
                <a:close/>
                <a:moveTo>
                  <a:pt x="3820" y="10445"/>
                </a:moveTo>
                <a:lnTo>
                  <a:pt x="8669" y="10445"/>
                </a:lnTo>
                <a:cubicBezTo>
                  <a:pt x="8743" y="10445"/>
                  <a:pt x="8816" y="10445"/>
                  <a:pt x="8890" y="10500"/>
                </a:cubicBezTo>
                <a:cubicBezTo>
                  <a:pt x="8963" y="10556"/>
                  <a:pt x="8963" y="10611"/>
                  <a:pt x="8963" y="10666"/>
                </a:cubicBezTo>
                <a:lnTo>
                  <a:pt x="8963" y="11382"/>
                </a:lnTo>
                <a:cubicBezTo>
                  <a:pt x="8963" y="11437"/>
                  <a:pt x="8963" y="11492"/>
                  <a:pt x="8890" y="11547"/>
                </a:cubicBezTo>
                <a:cubicBezTo>
                  <a:pt x="8816" y="11602"/>
                  <a:pt x="8816" y="11602"/>
                  <a:pt x="8669" y="11602"/>
                </a:cubicBezTo>
                <a:lnTo>
                  <a:pt x="3820" y="11602"/>
                </a:lnTo>
                <a:cubicBezTo>
                  <a:pt x="3747" y="11602"/>
                  <a:pt x="3673" y="11602"/>
                  <a:pt x="3600" y="11547"/>
                </a:cubicBezTo>
                <a:cubicBezTo>
                  <a:pt x="3527" y="11492"/>
                  <a:pt x="3527" y="11437"/>
                  <a:pt x="3527" y="11382"/>
                </a:cubicBezTo>
                <a:lnTo>
                  <a:pt x="3527" y="10666"/>
                </a:lnTo>
                <a:cubicBezTo>
                  <a:pt x="3527" y="10611"/>
                  <a:pt x="3527" y="10556"/>
                  <a:pt x="3600" y="10500"/>
                </a:cubicBezTo>
                <a:cubicBezTo>
                  <a:pt x="3673" y="10445"/>
                  <a:pt x="3747" y="10445"/>
                  <a:pt x="3820" y="10445"/>
                </a:cubicBezTo>
                <a:lnTo>
                  <a:pt x="3820" y="10445"/>
                </a:lnTo>
                <a:close/>
                <a:moveTo>
                  <a:pt x="3820" y="8241"/>
                </a:moveTo>
                <a:lnTo>
                  <a:pt x="8669" y="8241"/>
                </a:lnTo>
                <a:cubicBezTo>
                  <a:pt x="8743" y="8241"/>
                  <a:pt x="8816" y="8241"/>
                  <a:pt x="8890" y="8296"/>
                </a:cubicBezTo>
                <a:cubicBezTo>
                  <a:pt x="8963" y="8351"/>
                  <a:pt x="8963" y="8407"/>
                  <a:pt x="8963" y="8462"/>
                </a:cubicBezTo>
                <a:lnTo>
                  <a:pt x="8963" y="9178"/>
                </a:lnTo>
                <a:cubicBezTo>
                  <a:pt x="8963" y="9233"/>
                  <a:pt x="8963" y="9288"/>
                  <a:pt x="8890" y="9288"/>
                </a:cubicBezTo>
                <a:cubicBezTo>
                  <a:pt x="8816" y="9343"/>
                  <a:pt x="8816" y="9343"/>
                  <a:pt x="8669" y="9343"/>
                </a:cubicBezTo>
                <a:lnTo>
                  <a:pt x="3820" y="9343"/>
                </a:lnTo>
                <a:cubicBezTo>
                  <a:pt x="3747" y="9343"/>
                  <a:pt x="3673" y="9343"/>
                  <a:pt x="3600" y="9288"/>
                </a:cubicBezTo>
                <a:cubicBezTo>
                  <a:pt x="3527" y="9233"/>
                  <a:pt x="3527" y="9233"/>
                  <a:pt x="3527" y="9178"/>
                </a:cubicBezTo>
                <a:lnTo>
                  <a:pt x="3527" y="8462"/>
                </a:lnTo>
                <a:cubicBezTo>
                  <a:pt x="3527" y="8407"/>
                  <a:pt x="3527" y="8351"/>
                  <a:pt x="3600" y="8296"/>
                </a:cubicBezTo>
                <a:cubicBezTo>
                  <a:pt x="3673" y="8241"/>
                  <a:pt x="3747" y="8241"/>
                  <a:pt x="3820" y="8241"/>
                </a:cubicBezTo>
                <a:lnTo>
                  <a:pt x="3820" y="8241"/>
                </a:lnTo>
                <a:close/>
                <a:moveTo>
                  <a:pt x="10873" y="8792"/>
                </a:moveTo>
                <a:lnTo>
                  <a:pt x="10873" y="8792"/>
                </a:lnTo>
                <a:cubicBezTo>
                  <a:pt x="11461" y="7194"/>
                  <a:pt x="13739" y="6202"/>
                  <a:pt x="15943" y="6698"/>
                </a:cubicBezTo>
                <a:cubicBezTo>
                  <a:pt x="18073" y="7139"/>
                  <a:pt x="19396" y="8847"/>
                  <a:pt x="18735" y="10445"/>
                </a:cubicBezTo>
                <a:cubicBezTo>
                  <a:pt x="18147" y="12043"/>
                  <a:pt x="15869" y="13035"/>
                  <a:pt x="13739" y="12539"/>
                </a:cubicBezTo>
                <a:cubicBezTo>
                  <a:pt x="11535" y="12098"/>
                  <a:pt x="10286" y="10390"/>
                  <a:pt x="10873" y="8792"/>
                </a:cubicBezTo>
                <a:lnTo>
                  <a:pt x="10873" y="8792"/>
                </a:lnTo>
                <a:close/>
                <a:moveTo>
                  <a:pt x="6980" y="2841"/>
                </a:moveTo>
                <a:lnTo>
                  <a:pt x="6980" y="2841"/>
                </a:lnTo>
                <a:cubicBezTo>
                  <a:pt x="6686" y="2841"/>
                  <a:pt x="6392" y="2951"/>
                  <a:pt x="6392" y="3117"/>
                </a:cubicBezTo>
                <a:cubicBezTo>
                  <a:pt x="6392" y="3282"/>
                  <a:pt x="6392" y="3668"/>
                  <a:pt x="6392" y="3668"/>
                </a:cubicBezTo>
                <a:lnTo>
                  <a:pt x="14547" y="3668"/>
                </a:lnTo>
                <a:cubicBezTo>
                  <a:pt x="14547" y="3668"/>
                  <a:pt x="14547" y="3282"/>
                  <a:pt x="14547" y="3117"/>
                </a:cubicBezTo>
                <a:cubicBezTo>
                  <a:pt x="14547" y="2951"/>
                  <a:pt x="14253" y="2841"/>
                  <a:pt x="13959" y="2841"/>
                </a:cubicBezTo>
                <a:lnTo>
                  <a:pt x="12196" y="2841"/>
                </a:lnTo>
                <a:lnTo>
                  <a:pt x="12196" y="417"/>
                </a:lnTo>
                <a:cubicBezTo>
                  <a:pt x="10433" y="-520"/>
                  <a:pt x="8669" y="417"/>
                  <a:pt x="8669" y="417"/>
                </a:cubicBezTo>
                <a:lnTo>
                  <a:pt x="8669" y="2841"/>
                </a:lnTo>
                <a:lnTo>
                  <a:pt x="6980" y="2841"/>
                </a:lnTo>
                <a:close/>
                <a:moveTo>
                  <a:pt x="21012" y="2125"/>
                </a:moveTo>
                <a:lnTo>
                  <a:pt x="21012" y="2125"/>
                </a:lnTo>
                <a:lnTo>
                  <a:pt x="21012" y="13200"/>
                </a:lnTo>
                <a:lnTo>
                  <a:pt x="21012" y="13586"/>
                </a:lnTo>
                <a:lnTo>
                  <a:pt x="21012" y="16727"/>
                </a:lnTo>
                <a:cubicBezTo>
                  <a:pt x="21012" y="16892"/>
                  <a:pt x="20939" y="17002"/>
                  <a:pt x="20865" y="17168"/>
                </a:cubicBezTo>
                <a:lnTo>
                  <a:pt x="18955" y="12980"/>
                </a:lnTo>
                <a:cubicBezTo>
                  <a:pt x="19396" y="12704"/>
                  <a:pt x="19763" y="12319"/>
                  <a:pt x="20057" y="11933"/>
                </a:cubicBezTo>
                <a:cubicBezTo>
                  <a:pt x="20278" y="11658"/>
                  <a:pt x="20424" y="11327"/>
                  <a:pt x="20571" y="10996"/>
                </a:cubicBezTo>
                <a:lnTo>
                  <a:pt x="20571" y="10996"/>
                </a:lnTo>
                <a:cubicBezTo>
                  <a:pt x="21233" y="9343"/>
                  <a:pt x="20498" y="7635"/>
                  <a:pt x="18882" y="6478"/>
                </a:cubicBezTo>
                <a:lnTo>
                  <a:pt x="18882" y="3282"/>
                </a:lnTo>
                <a:cubicBezTo>
                  <a:pt x="18882" y="3172"/>
                  <a:pt x="18808" y="3117"/>
                  <a:pt x="18735" y="3007"/>
                </a:cubicBezTo>
                <a:cubicBezTo>
                  <a:pt x="18588" y="2896"/>
                  <a:pt x="18514" y="2896"/>
                  <a:pt x="18367" y="2896"/>
                </a:cubicBezTo>
                <a:lnTo>
                  <a:pt x="14547" y="2896"/>
                </a:lnTo>
                <a:cubicBezTo>
                  <a:pt x="14400" y="2786"/>
                  <a:pt x="14180" y="2731"/>
                  <a:pt x="13886" y="2731"/>
                </a:cubicBezTo>
                <a:lnTo>
                  <a:pt x="12343" y="2731"/>
                </a:lnTo>
                <a:lnTo>
                  <a:pt x="12343" y="1353"/>
                </a:lnTo>
                <a:lnTo>
                  <a:pt x="19910" y="1353"/>
                </a:lnTo>
                <a:cubicBezTo>
                  <a:pt x="20204" y="1353"/>
                  <a:pt x="20424" y="1409"/>
                  <a:pt x="20645" y="1574"/>
                </a:cubicBezTo>
                <a:cubicBezTo>
                  <a:pt x="20865" y="1739"/>
                  <a:pt x="21012" y="1904"/>
                  <a:pt x="21012" y="2125"/>
                </a:cubicBezTo>
                <a:lnTo>
                  <a:pt x="21012" y="2125"/>
                </a:lnTo>
                <a:close/>
                <a:moveTo>
                  <a:pt x="15943" y="17498"/>
                </a:moveTo>
                <a:lnTo>
                  <a:pt x="15943" y="17498"/>
                </a:lnTo>
                <a:lnTo>
                  <a:pt x="1029" y="17498"/>
                </a:lnTo>
                <a:cubicBezTo>
                  <a:pt x="735" y="17498"/>
                  <a:pt x="441" y="17443"/>
                  <a:pt x="294" y="17278"/>
                </a:cubicBezTo>
                <a:cubicBezTo>
                  <a:pt x="73" y="17113"/>
                  <a:pt x="0" y="16947"/>
                  <a:pt x="0" y="16727"/>
                </a:cubicBezTo>
                <a:lnTo>
                  <a:pt x="0" y="13200"/>
                </a:lnTo>
                <a:lnTo>
                  <a:pt x="0" y="2125"/>
                </a:lnTo>
                <a:cubicBezTo>
                  <a:pt x="0" y="1904"/>
                  <a:pt x="147" y="1739"/>
                  <a:pt x="294" y="1574"/>
                </a:cubicBezTo>
                <a:cubicBezTo>
                  <a:pt x="514" y="1409"/>
                  <a:pt x="735" y="1353"/>
                  <a:pt x="1029" y="1353"/>
                </a:cubicBezTo>
                <a:lnTo>
                  <a:pt x="8522" y="1353"/>
                </a:lnTo>
                <a:lnTo>
                  <a:pt x="8522" y="2731"/>
                </a:lnTo>
                <a:lnTo>
                  <a:pt x="6980" y="2731"/>
                </a:lnTo>
                <a:cubicBezTo>
                  <a:pt x="6759" y="2731"/>
                  <a:pt x="6539" y="2786"/>
                  <a:pt x="6392" y="2896"/>
                </a:cubicBezTo>
                <a:lnTo>
                  <a:pt x="2571" y="2896"/>
                </a:lnTo>
                <a:cubicBezTo>
                  <a:pt x="2498" y="2896"/>
                  <a:pt x="2278" y="2896"/>
                  <a:pt x="2204" y="3007"/>
                </a:cubicBezTo>
                <a:cubicBezTo>
                  <a:pt x="2131" y="3062"/>
                  <a:pt x="2057" y="3172"/>
                  <a:pt x="2057" y="3282"/>
                </a:cubicBezTo>
                <a:lnTo>
                  <a:pt x="2057" y="13145"/>
                </a:lnTo>
                <a:lnTo>
                  <a:pt x="2057" y="13531"/>
                </a:lnTo>
                <a:lnTo>
                  <a:pt x="2057" y="15515"/>
                </a:lnTo>
                <a:cubicBezTo>
                  <a:pt x="2057" y="15625"/>
                  <a:pt x="2131" y="15735"/>
                  <a:pt x="2204" y="15790"/>
                </a:cubicBezTo>
                <a:cubicBezTo>
                  <a:pt x="2278" y="15845"/>
                  <a:pt x="2424" y="15900"/>
                  <a:pt x="2571" y="15900"/>
                </a:cubicBezTo>
                <a:lnTo>
                  <a:pt x="15208" y="15900"/>
                </a:lnTo>
                <a:lnTo>
                  <a:pt x="15943" y="17498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09" name="Figura"/>
          <p:cNvSpPr/>
          <p:nvPr/>
        </p:nvSpPr>
        <p:spPr>
          <a:xfrm>
            <a:off x="9940313" y="3232292"/>
            <a:ext cx="368707" cy="284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24" y="0"/>
                </a:moveTo>
                <a:lnTo>
                  <a:pt x="21301" y="0"/>
                </a:lnTo>
                <a:lnTo>
                  <a:pt x="21600" y="0"/>
                </a:lnTo>
                <a:lnTo>
                  <a:pt x="21600" y="387"/>
                </a:lnTo>
                <a:lnTo>
                  <a:pt x="21600" y="21213"/>
                </a:lnTo>
                <a:lnTo>
                  <a:pt x="21600" y="21600"/>
                </a:lnTo>
                <a:lnTo>
                  <a:pt x="21301" y="21600"/>
                </a:lnTo>
                <a:lnTo>
                  <a:pt x="224" y="21600"/>
                </a:lnTo>
                <a:lnTo>
                  <a:pt x="0" y="21600"/>
                </a:lnTo>
                <a:lnTo>
                  <a:pt x="0" y="21213"/>
                </a:lnTo>
                <a:lnTo>
                  <a:pt x="0" y="387"/>
                </a:lnTo>
                <a:lnTo>
                  <a:pt x="0" y="0"/>
                </a:lnTo>
                <a:lnTo>
                  <a:pt x="224" y="0"/>
                </a:lnTo>
                <a:close/>
                <a:moveTo>
                  <a:pt x="1345" y="18597"/>
                </a:moveTo>
                <a:lnTo>
                  <a:pt x="5755" y="18597"/>
                </a:lnTo>
                <a:cubicBezTo>
                  <a:pt x="5830" y="18597"/>
                  <a:pt x="5904" y="18694"/>
                  <a:pt x="5904" y="18791"/>
                </a:cubicBezTo>
                <a:lnTo>
                  <a:pt x="5904" y="19857"/>
                </a:lnTo>
                <a:cubicBezTo>
                  <a:pt x="5904" y="19953"/>
                  <a:pt x="5830" y="20050"/>
                  <a:pt x="5755" y="20050"/>
                </a:cubicBezTo>
                <a:lnTo>
                  <a:pt x="1345" y="20050"/>
                </a:lnTo>
                <a:cubicBezTo>
                  <a:pt x="1271" y="20050"/>
                  <a:pt x="1196" y="19953"/>
                  <a:pt x="1196" y="19857"/>
                </a:cubicBezTo>
                <a:lnTo>
                  <a:pt x="1196" y="18791"/>
                </a:lnTo>
                <a:cubicBezTo>
                  <a:pt x="1121" y="18791"/>
                  <a:pt x="1196" y="18597"/>
                  <a:pt x="1345" y="18597"/>
                </a:cubicBezTo>
                <a:lnTo>
                  <a:pt x="1345" y="18597"/>
                </a:lnTo>
                <a:close/>
                <a:moveTo>
                  <a:pt x="14724" y="18597"/>
                </a:moveTo>
                <a:lnTo>
                  <a:pt x="19881" y="18597"/>
                </a:lnTo>
                <a:cubicBezTo>
                  <a:pt x="19956" y="18597"/>
                  <a:pt x="20030" y="18694"/>
                  <a:pt x="20030" y="18791"/>
                </a:cubicBezTo>
                <a:lnTo>
                  <a:pt x="20030" y="19857"/>
                </a:lnTo>
                <a:cubicBezTo>
                  <a:pt x="20030" y="19953"/>
                  <a:pt x="19956" y="20050"/>
                  <a:pt x="19881" y="20050"/>
                </a:cubicBezTo>
                <a:lnTo>
                  <a:pt x="14724" y="20050"/>
                </a:lnTo>
                <a:cubicBezTo>
                  <a:pt x="14649" y="20050"/>
                  <a:pt x="14574" y="19953"/>
                  <a:pt x="14574" y="19857"/>
                </a:cubicBezTo>
                <a:lnTo>
                  <a:pt x="14574" y="18791"/>
                </a:lnTo>
                <a:cubicBezTo>
                  <a:pt x="14574" y="18791"/>
                  <a:pt x="14649" y="18597"/>
                  <a:pt x="14724" y="18597"/>
                </a:cubicBezTo>
                <a:lnTo>
                  <a:pt x="14724" y="18597"/>
                </a:lnTo>
                <a:close/>
                <a:moveTo>
                  <a:pt x="7250" y="18597"/>
                </a:moveTo>
                <a:lnTo>
                  <a:pt x="13005" y="18597"/>
                </a:lnTo>
                <a:cubicBezTo>
                  <a:pt x="13080" y="18597"/>
                  <a:pt x="13154" y="18694"/>
                  <a:pt x="13154" y="18791"/>
                </a:cubicBezTo>
                <a:lnTo>
                  <a:pt x="13154" y="19857"/>
                </a:lnTo>
                <a:cubicBezTo>
                  <a:pt x="13154" y="19953"/>
                  <a:pt x="13080" y="20050"/>
                  <a:pt x="13005" y="20050"/>
                </a:cubicBezTo>
                <a:lnTo>
                  <a:pt x="7250" y="20050"/>
                </a:lnTo>
                <a:cubicBezTo>
                  <a:pt x="7175" y="20050"/>
                  <a:pt x="7100" y="19953"/>
                  <a:pt x="7100" y="19857"/>
                </a:cubicBezTo>
                <a:lnTo>
                  <a:pt x="7100" y="18791"/>
                </a:lnTo>
                <a:cubicBezTo>
                  <a:pt x="7100" y="18791"/>
                  <a:pt x="7175" y="18597"/>
                  <a:pt x="7250" y="18597"/>
                </a:cubicBezTo>
                <a:lnTo>
                  <a:pt x="7250" y="18597"/>
                </a:lnTo>
                <a:close/>
                <a:moveTo>
                  <a:pt x="1345" y="15691"/>
                </a:moveTo>
                <a:lnTo>
                  <a:pt x="7848" y="15691"/>
                </a:lnTo>
                <a:cubicBezTo>
                  <a:pt x="7922" y="15691"/>
                  <a:pt x="7997" y="15788"/>
                  <a:pt x="7997" y="15885"/>
                </a:cubicBezTo>
                <a:lnTo>
                  <a:pt x="7997" y="16951"/>
                </a:lnTo>
                <a:cubicBezTo>
                  <a:pt x="7997" y="17048"/>
                  <a:pt x="7922" y="17144"/>
                  <a:pt x="7848" y="17144"/>
                </a:cubicBezTo>
                <a:lnTo>
                  <a:pt x="1345" y="17144"/>
                </a:lnTo>
                <a:cubicBezTo>
                  <a:pt x="1271" y="17144"/>
                  <a:pt x="1196" y="17048"/>
                  <a:pt x="1196" y="16951"/>
                </a:cubicBezTo>
                <a:lnTo>
                  <a:pt x="1196" y="15885"/>
                </a:lnTo>
                <a:cubicBezTo>
                  <a:pt x="1121" y="15788"/>
                  <a:pt x="1196" y="15691"/>
                  <a:pt x="1345" y="15691"/>
                </a:cubicBezTo>
                <a:lnTo>
                  <a:pt x="1345" y="15691"/>
                </a:lnTo>
                <a:close/>
                <a:moveTo>
                  <a:pt x="14724" y="15691"/>
                </a:moveTo>
                <a:lnTo>
                  <a:pt x="17639" y="15691"/>
                </a:lnTo>
                <a:cubicBezTo>
                  <a:pt x="17713" y="15691"/>
                  <a:pt x="17788" y="15788"/>
                  <a:pt x="17788" y="15885"/>
                </a:cubicBezTo>
                <a:lnTo>
                  <a:pt x="17788" y="16951"/>
                </a:lnTo>
                <a:cubicBezTo>
                  <a:pt x="17788" y="17048"/>
                  <a:pt x="17713" y="17144"/>
                  <a:pt x="17639" y="17144"/>
                </a:cubicBezTo>
                <a:lnTo>
                  <a:pt x="14724" y="17144"/>
                </a:lnTo>
                <a:cubicBezTo>
                  <a:pt x="14649" y="17144"/>
                  <a:pt x="14574" y="17048"/>
                  <a:pt x="14574" y="16951"/>
                </a:cubicBezTo>
                <a:lnTo>
                  <a:pt x="14574" y="15885"/>
                </a:lnTo>
                <a:cubicBezTo>
                  <a:pt x="14574" y="15788"/>
                  <a:pt x="14649" y="15691"/>
                  <a:pt x="14724" y="15691"/>
                </a:cubicBezTo>
                <a:lnTo>
                  <a:pt x="14724" y="15691"/>
                </a:lnTo>
                <a:close/>
                <a:moveTo>
                  <a:pt x="8894" y="15691"/>
                </a:moveTo>
                <a:lnTo>
                  <a:pt x="13080" y="15691"/>
                </a:lnTo>
                <a:cubicBezTo>
                  <a:pt x="13154" y="15691"/>
                  <a:pt x="13229" y="15788"/>
                  <a:pt x="13229" y="15885"/>
                </a:cubicBezTo>
                <a:lnTo>
                  <a:pt x="13229" y="16951"/>
                </a:lnTo>
                <a:cubicBezTo>
                  <a:pt x="13229" y="17048"/>
                  <a:pt x="13154" y="17144"/>
                  <a:pt x="13080" y="17144"/>
                </a:cubicBezTo>
                <a:lnTo>
                  <a:pt x="8894" y="17144"/>
                </a:lnTo>
                <a:cubicBezTo>
                  <a:pt x="8819" y="17144"/>
                  <a:pt x="8745" y="17048"/>
                  <a:pt x="8745" y="16951"/>
                </a:cubicBezTo>
                <a:lnTo>
                  <a:pt x="8745" y="15885"/>
                </a:lnTo>
                <a:cubicBezTo>
                  <a:pt x="8745" y="15788"/>
                  <a:pt x="8819" y="15691"/>
                  <a:pt x="8894" y="15691"/>
                </a:cubicBezTo>
                <a:lnTo>
                  <a:pt x="8894" y="15691"/>
                </a:lnTo>
                <a:close/>
                <a:moveTo>
                  <a:pt x="1345" y="12689"/>
                </a:moveTo>
                <a:lnTo>
                  <a:pt x="4335" y="12689"/>
                </a:lnTo>
                <a:cubicBezTo>
                  <a:pt x="4410" y="12689"/>
                  <a:pt x="4484" y="12786"/>
                  <a:pt x="4484" y="12883"/>
                </a:cubicBezTo>
                <a:lnTo>
                  <a:pt x="4484" y="13948"/>
                </a:lnTo>
                <a:cubicBezTo>
                  <a:pt x="4484" y="14045"/>
                  <a:pt x="4410" y="14142"/>
                  <a:pt x="4335" y="14142"/>
                </a:cubicBezTo>
                <a:lnTo>
                  <a:pt x="1345" y="14142"/>
                </a:lnTo>
                <a:cubicBezTo>
                  <a:pt x="1271" y="14142"/>
                  <a:pt x="1196" y="14045"/>
                  <a:pt x="1196" y="13948"/>
                </a:cubicBezTo>
                <a:lnTo>
                  <a:pt x="1196" y="12883"/>
                </a:lnTo>
                <a:cubicBezTo>
                  <a:pt x="1121" y="12786"/>
                  <a:pt x="1196" y="12689"/>
                  <a:pt x="1345" y="12689"/>
                </a:cubicBezTo>
                <a:lnTo>
                  <a:pt x="1345" y="12689"/>
                </a:lnTo>
                <a:close/>
                <a:moveTo>
                  <a:pt x="14201" y="12689"/>
                </a:moveTo>
                <a:lnTo>
                  <a:pt x="19507" y="12689"/>
                </a:lnTo>
                <a:cubicBezTo>
                  <a:pt x="19582" y="12689"/>
                  <a:pt x="19657" y="12786"/>
                  <a:pt x="19657" y="12883"/>
                </a:cubicBezTo>
                <a:lnTo>
                  <a:pt x="19657" y="13948"/>
                </a:lnTo>
                <a:cubicBezTo>
                  <a:pt x="19657" y="14045"/>
                  <a:pt x="19582" y="14142"/>
                  <a:pt x="19507" y="14142"/>
                </a:cubicBezTo>
                <a:lnTo>
                  <a:pt x="14201" y="14142"/>
                </a:lnTo>
                <a:cubicBezTo>
                  <a:pt x="14126" y="14142"/>
                  <a:pt x="14051" y="14045"/>
                  <a:pt x="14051" y="13948"/>
                </a:cubicBezTo>
                <a:lnTo>
                  <a:pt x="14051" y="12883"/>
                </a:lnTo>
                <a:cubicBezTo>
                  <a:pt x="14051" y="12786"/>
                  <a:pt x="14126" y="12689"/>
                  <a:pt x="14201" y="12689"/>
                </a:cubicBezTo>
                <a:lnTo>
                  <a:pt x="14201" y="12689"/>
                </a:lnTo>
                <a:close/>
                <a:moveTo>
                  <a:pt x="10538" y="12689"/>
                </a:moveTo>
                <a:lnTo>
                  <a:pt x="12930" y="12689"/>
                </a:lnTo>
                <a:cubicBezTo>
                  <a:pt x="13005" y="12689"/>
                  <a:pt x="13080" y="12786"/>
                  <a:pt x="13080" y="12883"/>
                </a:cubicBezTo>
                <a:lnTo>
                  <a:pt x="13080" y="13948"/>
                </a:lnTo>
                <a:cubicBezTo>
                  <a:pt x="13080" y="14045"/>
                  <a:pt x="13005" y="14142"/>
                  <a:pt x="12930" y="14142"/>
                </a:cubicBezTo>
                <a:lnTo>
                  <a:pt x="10538" y="14142"/>
                </a:lnTo>
                <a:cubicBezTo>
                  <a:pt x="10464" y="14142"/>
                  <a:pt x="10389" y="14045"/>
                  <a:pt x="10389" y="13948"/>
                </a:cubicBezTo>
                <a:lnTo>
                  <a:pt x="10389" y="12883"/>
                </a:lnTo>
                <a:cubicBezTo>
                  <a:pt x="10389" y="12786"/>
                  <a:pt x="10464" y="12689"/>
                  <a:pt x="10538" y="12689"/>
                </a:cubicBezTo>
                <a:lnTo>
                  <a:pt x="10538" y="12689"/>
                </a:lnTo>
                <a:close/>
                <a:moveTo>
                  <a:pt x="5232" y="12689"/>
                </a:moveTo>
                <a:lnTo>
                  <a:pt x="9567" y="12689"/>
                </a:lnTo>
                <a:cubicBezTo>
                  <a:pt x="9642" y="12689"/>
                  <a:pt x="9716" y="12786"/>
                  <a:pt x="9716" y="12883"/>
                </a:cubicBezTo>
                <a:lnTo>
                  <a:pt x="9716" y="13948"/>
                </a:lnTo>
                <a:cubicBezTo>
                  <a:pt x="9716" y="14045"/>
                  <a:pt x="9642" y="14142"/>
                  <a:pt x="9567" y="14142"/>
                </a:cubicBezTo>
                <a:lnTo>
                  <a:pt x="5232" y="14142"/>
                </a:lnTo>
                <a:cubicBezTo>
                  <a:pt x="5157" y="14142"/>
                  <a:pt x="5082" y="14045"/>
                  <a:pt x="5082" y="13948"/>
                </a:cubicBezTo>
                <a:lnTo>
                  <a:pt x="5082" y="12883"/>
                </a:lnTo>
                <a:cubicBezTo>
                  <a:pt x="5082" y="12786"/>
                  <a:pt x="5157" y="12689"/>
                  <a:pt x="5232" y="12689"/>
                </a:cubicBezTo>
                <a:lnTo>
                  <a:pt x="5232" y="12689"/>
                </a:lnTo>
                <a:close/>
                <a:moveTo>
                  <a:pt x="1345" y="8621"/>
                </a:moveTo>
                <a:lnTo>
                  <a:pt x="5904" y="8621"/>
                </a:lnTo>
                <a:cubicBezTo>
                  <a:pt x="5979" y="8621"/>
                  <a:pt x="6054" y="8717"/>
                  <a:pt x="6054" y="8814"/>
                </a:cubicBezTo>
                <a:lnTo>
                  <a:pt x="6054" y="9880"/>
                </a:lnTo>
                <a:cubicBezTo>
                  <a:pt x="6054" y="9977"/>
                  <a:pt x="5979" y="10074"/>
                  <a:pt x="5904" y="10074"/>
                </a:cubicBezTo>
                <a:lnTo>
                  <a:pt x="1345" y="10074"/>
                </a:lnTo>
                <a:cubicBezTo>
                  <a:pt x="1271" y="10074"/>
                  <a:pt x="1196" y="9977"/>
                  <a:pt x="1196" y="9880"/>
                </a:cubicBezTo>
                <a:lnTo>
                  <a:pt x="1196" y="8814"/>
                </a:lnTo>
                <a:cubicBezTo>
                  <a:pt x="1121" y="8717"/>
                  <a:pt x="1196" y="8621"/>
                  <a:pt x="1345" y="8621"/>
                </a:cubicBezTo>
                <a:lnTo>
                  <a:pt x="1345" y="8621"/>
                </a:lnTo>
                <a:close/>
                <a:moveTo>
                  <a:pt x="17190" y="8621"/>
                </a:moveTo>
                <a:lnTo>
                  <a:pt x="18835" y="8621"/>
                </a:lnTo>
                <a:cubicBezTo>
                  <a:pt x="18909" y="8621"/>
                  <a:pt x="18984" y="8717"/>
                  <a:pt x="18984" y="8814"/>
                </a:cubicBezTo>
                <a:lnTo>
                  <a:pt x="18984" y="9880"/>
                </a:lnTo>
                <a:cubicBezTo>
                  <a:pt x="18984" y="9977"/>
                  <a:pt x="18909" y="10074"/>
                  <a:pt x="18835" y="10074"/>
                </a:cubicBezTo>
                <a:lnTo>
                  <a:pt x="17190" y="10074"/>
                </a:lnTo>
                <a:cubicBezTo>
                  <a:pt x="17116" y="10074"/>
                  <a:pt x="17041" y="9977"/>
                  <a:pt x="17041" y="9880"/>
                </a:cubicBezTo>
                <a:lnTo>
                  <a:pt x="17041" y="8814"/>
                </a:lnTo>
                <a:cubicBezTo>
                  <a:pt x="16966" y="8717"/>
                  <a:pt x="17041" y="8621"/>
                  <a:pt x="17190" y="8621"/>
                </a:cubicBezTo>
                <a:lnTo>
                  <a:pt x="17190" y="8621"/>
                </a:lnTo>
                <a:close/>
                <a:moveTo>
                  <a:pt x="7100" y="8621"/>
                </a:moveTo>
                <a:lnTo>
                  <a:pt x="15621" y="8621"/>
                </a:lnTo>
                <a:cubicBezTo>
                  <a:pt x="15696" y="8621"/>
                  <a:pt x="15770" y="8717"/>
                  <a:pt x="15770" y="8814"/>
                </a:cubicBezTo>
                <a:lnTo>
                  <a:pt x="15770" y="9880"/>
                </a:lnTo>
                <a:cubicBezTo>
                  <a:pt x="15770" y="9977"/>
                  <a:pt x="15696" y="10074"/>
                  <a:pt x="15621" y="10074"/>
                </a:cubicBezTo>
                <a:lnTo>
                  <a:pt x="7100" y="10074"/>
                </a:lnTo>
                <a:cubicBezTo>
                  <a:pt x="7026" y="10074"/>
                  <a:pt x="6951" y="9977"/>
                  <a:pt x="6951" y="9880"/>
                </a:cubicBezTo>
                <a:lnTo>
                  <a:pt x="6951" y="8814"/>
                </a:lnTo>
                <a:cubicBezTo>
                  <a:pt x="6951" y="8717"/>
                  <a:pt x="7026" y="8621"/>
                  <a:pt x="7100" y="8621"/>
                </a:cubicBezTo>
                <a:lnTo>
                  <a:pt x="7100" y="8621"/>
                </a:lnTo>
                <a:close/>
                <a:moveTo>
                  <a:pt x="1345" y="5715"/>
                </a:moveTo>
                <a:lnTo>
                  <a:pt x="4410" y="5715"/>
                </a:lnTo>
                <a:cubicBezTo>
                  <a:pt x="4484" y="5715"/>
                  <a:pt x="4559" y="5812"/>
                  <a:pt x="4559" y="5909"/>
                </a:cubicBezTo>
                <a:lnTo>
                  <a:pt x="4559" y="7071"/>
                </a:lnTo>
                <a:cubicBezTo>
                  <a:pt x="4559" y="7168"/>
                  <a:pt x="4484" y="7265"/>
                  <a:pt x="4410" y="7265"/>
                </a:cubicBezTo>
                <a:lnTo>
                  <a:pt x="1345" y="7265"/>
                </a:lnTo>
                <a:cubicBezTo>
                  <a:pt x="1271" y="7265"/>
                  <a:pt x="1196" y="7168"/>
                  <a:pt x="1196" y="7071"/>
                </a:cubicBezTo>
                <a:lnTo>
                  <a:pt x="1196" y="6005"/>
                </a:lnTo>
                <a:cubicBezTo>
                  <a:pt x="1121" y="5812"/>
                  <a:pt x="1196" y="5715"/>
                  <a:pt x="1345" y="5715"/>
                </a:cubicBezTo>
                <a:lnTo>
                  <a:pt x="1345" y="5715"/>
                </a:lnTo>
                <a:close/>
                <a:moveTo>
                  <a:pt x="5680" y="5715"/>
                </a:moveTo>
                <a:lnTo>
                  <a:pt x="13080" y="5715"/>
                </a:lnTo>
                <a:cubicBezTo>
                  <a:pt x="13154" y="5715"/>
                  <a:pt x="13229" y="5812"/>
                  <a:pt x="13229" y="5909"/>
                </a:cubicBezTo>
                <a:lnTo>
                  <a:pt x="13229" y="7071"/>
                </a:lnTo>
                <a:cubicBezTo>
                  <a:pt x="13229" y="7168"/>
                  <a:pt x="13154" y="7265"/>
                  <a:pt x="13080" y="7265"/>
                </a:cubicBezTo>
                <a:lnTo>
                  <a:pt x="5680" y="7265"/>
                </a:lnTo>
                <a:cubicBezTo>
                  <a:pt x="5606" y="7265"/>
                  <a:pt x="5531" y="7168"/>
                  <a:pt x="5531" y="7071"/>
                </a:cubicBezTo>
                <a:lnTo>
                  <a:pt x="5531" y="6005"/>
                </a:lnTo>
                <a:cubicBezTo>
                  <a:pt x="5456" y="5812"/>
                  <a:pt x="5531" y="5715"/>
                  <a:pt x="5680" y="5715"/>
                </a:cubicBezTo>
                <a:lnTo>
                  <a:pt x="5680" y="5715"/>
                </a:lnTo>
                <a:close/>
                <a:moveTo>
                  <a:pt x="5830" y="1550"/>
                </a:moveTo>
                <a:lnTo>
                  <a:pt x="3887" y="1550"/>
                </a:lnTo>
                <a:lnTo>
                  <a:pt x="3887" y="3681"/>
                </a:lnTo>
                <a:lnTo>
                  <a:pt x="5830" y="3681"/>
                </a:lnTo>
                <a:lnTo>
                  <a:pt x="5830" y="1550"/>
                </a:lnTo>
                <a:close/>
                <a:moveTo>
                  <a:pt x="3289" y="1550"/>
                </a:moveTo>
                <a:lnTo>
                  <a:pt x="1345" y="1550"/>
                </a:lnTo>
                <a:lnTo>
                  <a:pt x="1345" y="3681"/>
                </a:lnTo>
                <a:lnTo>
                  <a:pt x="3289" y="3681"/>
                </a:lnTo>
                <a:lnTo>
                  <a:pt x="3289" y="1550"/>
                </a:lnTo>
                <a:close/>
                <a:moveTo>
                  <a:pt x="9343" y="3778"/>
                </a:moveTo>
                <a:lnTo>
                  <a:pt x="20105" y="3778"/>
                </a:lnTo>
                <a:lnTo>
                  <a:pt x="20105" y="1259"/>
                </a:lnTo>
                <a:lnTo>
                  <a:pt x="9343" y="1259"/>
                </a:lnTo>
                <a:lnTo>
                  <a:pt x="9343" y="3778"/>
                </a:lnTo>
                <a:close/>
                <a:moveTo>
                  <a:pt x="21077" y="4746"/>
                </a:moveTo>
                <a:lnTo>
                  <a:pt x="598" y="4746"/>
                </a:lnTo>
                <a:lnTo>
                  <a:pt x="598" y="20922"/>
                </a:lnTo>
                <a:lnTo>
                  <a:pt x="21077" y="20922"/>
                </a:lnTo>
                <a:lnTo>
                  <a:pt x="21077" y="4746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0" name="Figura"/>
          <p:cNvSpPr/>
          <p:nvPr/>
        </p:nvSpPr>
        <p:spPr>
          <a:xfrm>
            <a:off x="8358321" y="3181259"/>
            <a:ext cx="466944" cy="293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391" extrusionOk="0">
                <a:moveTo>
                  <a:pt x="4308" y="931"/>
                </a:moveTo>
                <a:lnTo>
                  <a:pt x="20892" y="931"/>
                </a:lnTo>
                <a:cubicBezTo>
                  <a:pt x="21246" y="931"/>
                  <a:pt x="21600" y="1397"/>
                  <a:pt x="21600" y="2048"/>
                </a:cubicBezTo>
                <a:lnTo>
                  <a:pt x="21600" y="18900"/>
                </a:lnTo>
                <a:cubicBezTo>
                  <a:pt x="21600" y="19459"/>
                  <a:pt x="21305" y="20017"/>
                  <a:pt x="20892" y="20017"/>
                </a:cubicBezTo>
                <a:lnTo>
                  <a:pt x="4308" y="20017"/>
                </a:lnTo>
                <a:cubicBezTo>
                  <a:pt x="3954" y="20017"/>
                  <a:pt x="3600" y="19552"/>
                  <a:pt x="3600" y="18900"/>
                </a:cubicBezTo>
                <a:lnTo>
                  <a:pt x="3600" y="1955"/>
                </a:lnTo>
                <a:cubicBezTo>
                  <a:pt x="3659" y="1397"/>
                  <a:pt x="3954" y="931"/>
                  <a:pt x="4308" y="931"/>
                </a:cubicBezTo>
                <a:lnTo>
                  <a:pt x="4308" y="931"/>
                </a:lnTo>
                <a:close/>
                <a:moveTo>
                  <a:pt x="2715" y="15455"/>
                </a:moveTo>
                <a:lnTo>
                  <a:pt x="2715" y="3631"/>
                </a:lnTo>
                <a:cubicBezTo>
                  <a:pt x="2715" y="3538"/>
                  <a:pt x="2715" y="3445"/>
                  <a:pt x="2656" y="3352"/>
                </a:cubicBezTo>
                <a:lnTo>
                  <a:pt x="1652" y="279"/>
                </a:lnTo>
                <a:cubicBezTo>
                  <a:pt x="1652" y="186"/>
                  <a:pt x="1593" y="186"/>
                  <a:pt x="1593" y="186"/>
                </a:cubicBezTo>
                <a:lnTo>
                  <a:pt x="1593" y="186"/>
                </a:lnTo>
                <a:cubicBezTo>
                  <a:pt x="1534" y="93"/>
                  <a:pt x="1416" y="0"/>
                  <a:pt x="1357" y="0"/>
                </a:cubicBezTo>
                <a:cubicBezTo>
                  <a:pt x="1239" y="0"/>
                  <a:pt x="1180" y="93"/>
                  <a:pt x="1121" y="186"/>
                </a:cubicBezTo>
                <a:cubicBezTo>
                  <a:pt x="1121" y="186"/>
                  <a:pt x="1062" y="279"/>
                  <a:pt x="1062" y="279"/>
                </a:cubicBezTo>
                <a:lnTo>
                  <a:pt x="59" y="3445"/>
                </a:lnTo>
                <a:cubicBezTo>
                  <a:pt x="59" y="3538"/>
                  <a:pt x="0" y="3631"/>
                  <a:pt x="0" y="3724"/>
                </a:cubicBezTo>
                <a:lnTo>
                  <a:pt x="0" y="15548"/>
                </a:lnTo>
                <a:lnTo>
                  <a:pt x="2715" y="15455"/>
                </a:lnTo>
                <a:close/>
                <a:moveTo>
                  <a:pt x="2656" y="17131"/>
                </a:moveTo>
                <a:lnTo>
                  <a:pt x="0" y="17131"/>
                </a:lnTo>
                <a:lnTo>
                  <a:pt x="0" y="17690"/>
                </a:lnTo>
                <a:lnTo>
                  <a:pt x="2656" y="17690"/>
                </a:lnTo>
                <a:lnTo>
                  <a:pt x="2656" y="17131"/>
                </a:lnTo>
                <a:close/>
                <a:moveTo>
                  <a:pt x="2243" y="20762"/>
                </a:moveTo>
                <a:cubicBezTo>
                  <a:pt x="1711" y="21600"/>
                  <a:pt x="885" y="21600"/>
                  <a:pt x="354" y="20762"/>
                </a:cubicBezTo>
                <a:cubicBezTo>
                  <a:pt x="118" y="20390"/>
                  <a:pt x="0" y="20017"/>
                  <a:pt x="0" y="19552"/>
                </a:cubicBezTo>
                <a:lnTo>
                  <a:pt x="0" y="18341"/>
                </a:lnTo>
                <a:lnTo>
                  <a:pt x="2656" y="18341"/>
                </a:lnTo>
                <a:lnTo>
                  <a:pt x="2656" y="19552"/>
                </a:lnTo>
                <a:cubicBezTo>
                  <a:pt x="2597" y="19924"/>
                  <a:pt x="2420" y="20390"/>
                  <a:pt x="2243" y="20762"/>
                </a:cubicBezTo>
                <a:lnTo>
                  <a:pt x="2243" y="20762"/>
                </a:lnTo>
                <a:close/>
                <a:moveTo>
                  <a:pt x="2656" y="16014"/>
                </a:moveTo>
                <a:lnTo>
                  <a:pt x="0" y="16014"/>
                </a:lnTo>
                <a:lnTo>
                  <a:pt x="0" y="16666"/>
                </a:lnTo>
                <a:lnTo>
                  <a:pt x="2656" y="16666"/>
                </a:lnTo>
                <a:lnTo>
                  <a:pt x="2656" y="16014"/>
                </a:lnTo>
                <a:close/>
                <a:moveTo>
                  <a:pt x="1062" y="14710"/>
                </a:moveTo>
                <a:lnTo>
                  <a:pt x="1062" y="4934"/>
                </a:lnTo>
                <a:lnTo>
                  <a:pt x="1830" y="4934"/>
                </a:lnTo>
                <a:lnTo>
                  <a:pt x="1830" y="14710"/>
                </a:lnTo>
                <a:lnTo>
                  <a:pt x="1062" y="14710"/>
                </a:lnTo>
                <a:close/>
                <a:moveTo>
                  <a:pt x="2066" y="3259"/>
                </a:moveTo>
                <a:lnTo>
                  <a:pt x="590" y="3259"/>
                </a:lnTo>
                <a:lnTo>
                  <a:pt x="1298" y="1024"/>
                </a:lnTo>
                <a:lnTo>
                  <a:pt x="2066" y="3259"/>
                </a:lnTo>
                <a:close/>
                <a:moveTo>
                  <a:pt x="5489" y="4283"/>
                </a:moveTo>
                <a:lnTo>
                  <a:pt x="19475" y="4283"/>
                </a:lnTo>
                <a:lnTo>
                  <a:pt x="19475" y="5866"/>
                </a:lnTo>
                <a:lnTo>
                  <a:pt x="5489" y="5866"/>
                </a:lnTo>
                <a:lnTo>
                  <a:pt x="5489" y="4283"/>
                </a:lnTo>
                <a:close/>
                <a:moveTo>
                  <a:pt x="5489" y="15548"/>
                </a:moveTo>
                <a:lnTo>
                  <a:pt x="19475" y="15548"/>
                </a:lnTo>
                <a:lnTo>
                  <a:pt x="19475" y="17131"/>
                </a:lnTo>
                <a:lnTo>
                  <a:pt x="5489" y="17131"/>
                </a:lnTo>
                <a:lnTo>
                  <a:pt x="5489" y="15548"/>
                </a:lnTo>
                <a:close/>
                <a:moveTo>
                  <a:pt x="5489" y="11824"/>
                </a:moveTo>
                <a:lnTo>
                  <a:pt x="19475" y="11824"/>
                </a:lnTo>
                <a:lnTo>
                  <a:pt x="19475" y="13407"/>
                </a:lnTo>
                <a:lnTo>
                  <a:pt x="5489" y="13407"/>
                </a:lnTo>
                <a:lnTo>
                  <a:pt x="5489" y="11824"/>
                </a:lnTo>
                <a:close/>
                <a:moveTo>
                  <a:pt x="5489" y="8007"/>
                </a:moveTo>
                <a:lnTo>
                  <a:pt x="19475" y="8007"/>
                </a:lnTo>
                <a:lnTo>
                  <a:pt x="19475" y="9590"/>
                </a:lnTo>
                <a:lnTo>
                  <a:pt x="5489" y="9590"/>
                </a:lnTo>
                <a:lnTo>
                  <a:pt x="5489" y="8007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1" name="Figura"/>
          <p:cNvSpPr/>
          <p:nvPr/>
        </p:nvSpPr>
        <p:spPr>
          <a:xfrm>
            <a:off x="13014991" y="7735865"/>
            <a:ext cx="318949" cy="4937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89" extrusionOk="0">
                <a:moveTo>
                  <a:pt x="10800" y="0"/>
                </a:moveTo>
                <a:cubicBezTo>
                  <a:pt x="4838" y="0"/>
                  <a:pt x="0" y="3110"/>
                  <a:pt x="0" y="6941"/>
                </a:cubicBezTo>
                <a:cubicBezTo>
                  <a:pt x="0" y="10772"/>
                  <a:pt x="10109" y="21156"/>
                  <a:pt x="10109" y="21156"/>
                </a:cubicBezTo>
                <a:cubicBezTo>
                  <a:pt x="10454" y="21600"/>
                  <a:pt x="11146" y="21600"/>
                  <a:pt x="11491" y="21156"/>
                </a:cubicBezTo>
                <a:cubicBezTo>
                  <a:pt x="11491" y="21156"/>
                  <a:pt x="21600" y="10772"/>
                  <a:pt x="21600" y="6941"/>
                </a:cubicBezTo>
                <a:cubicBezTo>
                  <a:pt x="21600" y="3110"/>
                  <a:pt x="16762" y="0"/>
                  <a:pt x="10800" y="0"/>
                </a:cubicBezTo>
                <a:lnTo>
                  <a:pt x="10800" y="0"/>
                </a:lnTo>
                <a:close/>
                <a:moveTo>
                  <a:pt x="10800" y="3554"/>
                </a:moveTo>
                <a:cubicBezTo>
                  <a:pt x="12874" y="3554"/>
                  <a:pt x="14602" y="4664"/>
                  <a:pt x="14602" y="5997"/>
                </a:cubicBezTo>
                <a:cubicBezTo>
                  <a:pt x="14602" y="7330"/>
                  <a:pt x="12960" y="8440"/>
                  <a:pt x="10800" y="8440"/>
                </a:cubicBezTo>
                <a:cubicBezTo>
                  <a:pt x="8726" y="8440"/>
                  <a:pt x="6998" y="7385"/>
                  <a:pt x="6998" y="5997"/>
                </a:cubicBezTo>
                <a:cubicBezTo>
                  <a:pt x="7085" y="4664"/>
                  <a:pt x="8726" y="3554"/>
                  <a:pt x="10800" y="3554"/>
                </a:cubicBezTo>
                <a:lnTo>
                  <a:pt x="10800" y="3554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2" name="Figura"/>
          <p:cNvSpPr/>
          <p:nvPr/>
        </p:nvSpPr>
        <p:spPr>
          <a:xfrm>
            <a:off x="11471273" y="6281453"/>
            <a:ext cx="379072" cy="4238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3" h="21359" extrusionOk="0">
                <a:moveTo>
                  <a:pt x="153" y="4195"/>
                </a:moveTo>
                <a:cubicBezTo>
                  <a:pt x="153" y="4195"/>
                  <a:pt x="1017" y="3166"/>
                  <a:pt x="2241" y="2202"/>
                </a:cubicBezTo>
                <a:lnTo>
                  <a:pt x="4905" y="4838"/>
                </a:lnTo>
                <a:cubicBezTo>
                  <a:pt x="4977" y="4902"/>
                  <a:pt x="5121" y="4902"/>
                  <a:pt x="5193" y="4838"/>
                </a:cubicBezTo>
                <a:lnTo>
                  <a:pt x="5625" y="4516"/>
                </a:lnTo>
                <a:cubicBezTo>
                  <a:pt x="5697" y="4452"/>
                  <a:pt x="5697" y="4323"/>
                  <a:pt x="5625" y="4259"/>
                </a:cubicBezTo>
                <a:lnTo>
                  <a:pt x="2961" y="1623"/>
                </a:lnTo>
                <a:cubicBezTo>
                  <a:pt x="3897" y="916"/>
                  <a:pt x="4833" y="338"/>
                  <a:pt x="5769" y="80"/>
                </a:cubicBezTo>
                <a:cubicBezTo>
                  <a:pt x="5769" y="80"/>
                  <a:pt x="6345" y="-241"/>
                  <a:pt x="6417" y="402"/>
                </a:cubicBezTo>
                <a:cubicBezTo>
                  <a:pt x="6417" y="402"/>
                  <a:pt x="6633" y="1945"/>
                  <a:pt x="6633" y="2266"/>
                </a:cubicBezTo>
                <a:cubicBezTo>
                  <a:pt x="6633" y="2266"/>
                  <a:pt x="6489" y="2395"/>
                  <a:pt x="6921" y="2780"/>
                </a:cubicBezTo>
                <a:cubicBezTo>
                  <a:pt x="7353" y="3166"/>
                  <a:pt x="12465" y="8373"/>
                  <a:pt x="12465" y="8373"/>
                </a:cubicBezTo>
                <a:cubicBezTo>
                  <a:pt x="12465" y="8373"/>
                  <a:pt x="12825" y="8630"/>
                  <a:pt x="13113" y="8630"/>
                </a:cubicBezTo>
                <a:cubicBezTo>
                  <a:pt x="13113" y="8630"/>
                  <a:pt x="15849" y="8180"/>
                  <a:pt x="17001" y="9530"/>
                </a:cubicBezTo>
                <a:cubicBezTo>
                  <a:pt x="17001" y="9530"/>
                  <a:pt x="17145" y="9659"/>
                  <a:pt x="16857" y="9980"/>
                </a:cubicBezTo>
                <a:lnTo>
                  <a:pt x="14121" y="12616"/>
                </a:lnTo>
                <a:lnTo>
                  <a:pt x="21393" y="21359"/>
                </a:lnTo>
                <a:lnTo>
                  <a:pt x="12969" y="13452"/>
                </a:lnTo>
                <a:lnTo>
                  <a:pt x="10161" y="15445"/>
                </a:lnTo>
                <a:cubicBezTo>
                  <a:pt x="10161" y="15445"/>
                  <a:pt x="9513" y="15638"/>
                  <a:pt x="9297" y="15380"/>
                </a:cubicBezTo>
                <a:cubicBezTo>
                  <a:pt x="9081" y="15123"/>
                  <a:pt x="8289" y="13966"/>
                  <a:pt x="8865" y="12038"/>
                </a:cubicBezTo>
                <a:cubicBezTo>
                  <a:pt x="8865" y="12038"/>
                  <a:pt x="8937" y="11716"/>
                  <a:pt x="8721" y="11395"/>
                </a:cubicBezTo>
                <a:cubicBezTo>
                  <a:pt x="8505" y="11073"/>
                  <a:pt x="3393" y="5738"/>
                  <a:pt x="3393" y="5738"/>
                </a:cubicBezTo>
                <a:cubicBezTo>
                  <a:pt x="3393" y="5738"/>
                  <a:pt x="3177" y="5545"/>
                  <a:pt x="2961" y="5609"/>
                </a:cubicBezTo>
                <a:cubicBezTo>
                  <a:pt x="2961" y="5609"/>
                  <a:pt x="729" y="5288"/>
                  <a:pt x="369" y="4709"/>
                </a:cubicBezTo>
                <a:cubicBezTo>
                  <a:pt x="153" y="4773"/>
                  <a:pt x="-207" y="4580"/>
                  <a:pt x="153" y="4195"/>
                </a:cubicBezTo>
                <a:lnTo>
                  <a:pt x="153" y="419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3" name="Figura"/>
          <p:cNvSpPr/>
          <p:nvPr/>
        </p:nvSpPr>
        <p:spPr>
          <a:xfrm>
            <a:off x="6840120" y="4750494"/>
            <a:ext cx="367430" cy="310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50" y="0"/>
                </a:moveTo>
                <a:lnTo>
                  <a:pt x="13500" y="0"/>
                </a:lnTo>
                <a:cubicBezTo>
                  <a:pt x="14175" y="0"/>
                  <a:pt x="14775" y="356"/>
                  <a:pt x="15225" y="800"/>
                </a:cubicBezTo>
                <a:cubicBezTo>
                  <a:pt x="15675" y="1333"/>
                  <a:pt x="15900" y="2044"/>
                  <a:pt x="15900" y="2844"/>
                </a:cubicBezTo>
                <a:lnTo>
                  <a:pt x="15900" y="3022"/>
                </a:lnTo>
                <a:lnTo>
                  <a:pt x="18750" y="3022"/>
                </a:lnTo>
                <a:cubicBezTo>
                  <a:pt x="20325" y="3022"/>
                  <a:pt x="21600" y="4533"/>
                  <a:pt x="21600" y="6400"/>
                </a:cubicBezTo>
                <a:lnTo>
                  <a:pt x="21600" y="18222"/>
                </a:lnTo>
                <a:cubicBezTo>
                  <a:pt x="21600" y="20089"/>
                  <a:pt x="20325" y="21600"/>
                  <a:pt x="18750" y="21600"/>
                </a:cubicBezTo>
                <a:lnTo>
                  <a:pt x="2850" y="21600"/>
                </a:lnTo>
                <a:cubicBezTo>
                  <a:pt x="1275" y="21600"/>
                  <a:pt x="0" y="20089"/>
                  <a:pt x="0" y="18222"/>
                </a:cubicBezTo>
                <a:lnTo>
                  <a:pt x="0" y="6400"/>
                </a:lnTo>
                <a:cubicBezTo>
                  <a:pt x="0" y="4533"/>
                  <a:pt x="1275" y="3022"/>
                  <a:pt x="2850" y="3022"/>
                </a:cubicBezTo>
                <a:lnTo>
                  <a:pt x="5700" y="3022"/>
                </a:lnTo>
                <a:lnTo>
                  <a:pt x="5700" y="2933"/>
                </a:lnTo>
                <a:cubicBezTo>
                  <a:pt x="5700" y="2133"/>
                  <a:pt x="6000" y="1422"/>
                  <a:pt x="6450" y="889"/>
                </a:cubicBezTo>
                <a:lnTo>
                  <a:pt x="6450" y="889"/>
                </a:lnTo>
                <a:cubicBezTo>
                  <a:pt x="6975" y="356"/>
                  <a:pt x="7650" y="0"/>
                  <a:pt x="8250" y="0"/>
                </a:cubicBezTo>
                <a:lnTo>
                  <a:pt x="8250" y="0"/>
                </a:lnTo>
                <a:close/>
                <a:moveTo>
                  <a:pt x="13575" y="1867"/>
                </a:moveTo>
                <a:lnTo>
                  <a:pt x="8325" y="1867"/>
                </a:lnTo>
                <a:cubicBezTo>
                  <a:pt x="8100" y="1867"/>
                  <a:pt x="7875" y="1956"/>
                  <a:pt x="7650" y="2222"/>
                </a:cubicBezTo>
                <a:lnTo>
                  <a:pt x="7650" y="2222"/>
                </a:lnTo>
                <a:cubicBezTo>
                  <a:pt x="7500" y="2400"/>
                  <a:pt x="7350" y="2667"/>
                  <a:pt x="7350" y="3022"/>
                </a:cubicBezTo>
                <a:lnTo>
                  <a:pt x="7350" y="3111"/>
                </a:lnTo>
                <a:lnTo>
                  <a:pt x="14400" y="3111"/>
                </a:lnTo>
                <a:lnTo>
                  <a:pt x="14400" y="2933"/>
                </a:lnTo>
                <a:cubicBezTo>
                  <a:pt x="14400" y="2667"/>
                  <a:pt x="14325" y="2400"/>
                  <a:pt x="14100" y="2222"/>
                </a:cubicBezTo>
                <a:cubicBezTo>
                  <a:pt x="14025" y="1956"/>
                  <a:pt x="13800" y="1867"/>
                  <a:pt x="13575" y="1867"/>
                </a:cubicBezTo>
                <a:lnTo>
                  <a:pt x="13575" y="1867"/>
                </a:lnTo>
                <a:close/>
                <a:moveTo>
                  <a:pt x="9900" y="18400"/>
                </a:moveTo>
                <a:lnTo>
                  <a:pt x="9900" y="13867"/>
                </a:lnTo>
                <a:lnTo>
                  <a:pt x="6075" y="13867"/>
                </a:lnTo>
                <a:lnTo>
                  <a:pt x="6075" y="10756"/>
                </a:lnTo>
                <a:lnTo>
                  <a:pt x="9900" y="10756"/>
                </a:lnTo>
                <a:lnTo>
                  <a:pt x="9900" y="6222"/>
                </a:lnTo>
                <a:lnTo>
                  <a:pt x="12450" y="6222"/>
                </a:lnTo>
                <a:lnTo>
                  <a:pt x="12450" y="10756"/>
                </a:lnTo>
                <a:lnTo>
                  <a:pt x="16275" y="10756"/>
                </a:lnTo>
                <a:lnTo>
                  <a:pt x="16275" y="13867"/>
                </a:lnTo>
                <a:lnTo>
                  <a:pt x="12450" y="13867"/>
                </a:lnTo>
                <a:lnTo>
                  <a:pt x="12450" y="18400"/>
                </a:lnTo>
                <a:lnTo>
                  <a:pt x="9900" y="1840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4" name="Figura"/>
          <p:cNvSpPr/>
          <p:nvPr/>
        </p:nvSpPr>
        <p:spPr>
          <a:xfrm>
            <a:off x="14545951" y="4776009"/>
            <a:ext cx="368707" cy="3329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70" h="21600" extrusionOk="0">
                <a:moveTo>
                  <a:pt x="12552" y="1738"/>
                </a:moveTo>
                <a:lnTo>
                  <a:pt x="10836" y="3972"/>
                </a:lnTo>
                <a:cubicBezTo>
                  <a:pt x="10693" y="4138"/>
                  <a:pt x="10478" y="4303"/>
                  <a:pt x="10263" y="4303"/>
                </a:cubicBezTo>
                <a:cubicBezTo>
                  <a:pt x="10049" y="4303"/>
                  <a:pt x="9834" y="4221"/>
                  <a:pt x="9691" y="3972"/>
                </a:cubicBezTo>
                <a:lnTo>
                  <a:pt x="7975" y="1738"/>
                </a:lnTo>
                <a:cubicBezTo>
                  <a:pt x="7116" y="662"/>
                  <a:pt x="5972" y="0"/>
                  <a:pt x="4756" y="0"/>
                </a:cubicBezTo>
                <a:cubicBezTo>
                  <a:pt x="3540" y="0"/>
                  <a:pt x="2396" y="579"/>
                  <a:pt x="1538" y="1738"/>
                </a:cubicBezTo>
                <a:lnTo>
                  <a:pt x="1395" y="1903"/>
                </a:lnTo>
                <a:cubicBezTo>
                  <a:pt x="-465" y="4221"/>
                  <a:pt x="-465" y="8110"/>
                  <a:pt x="1395" y="10428"/>
                </a:cubicBezTo>
                <a:lnTo>
                  <a:pt x="10335" y="21600"/>
                </a:lnTo>
                <a:lnTo>
                  <a:pt x="19275" y="10428"/>
                </a:lnTo>
                <a:cubicBezTo>
                  <a:pt x="21135" y="8110"/>
                  <a:pt x="21135" y="4221"/>
                  <a:pt x="19275" y="1903"/>
                </a:cubicBezTo>
                <a:lnTo>
                  <a:pt x="19132" y="1738"/>
                </a:lnTo>
                <a:cubicBezTo>
                  <a:pt x="18274" y="662"/>
                  <a:pt x="17130" y="0"/>
                  <a:pt x="15914" y="0"/>
                </a:cubicBezTo>
                <a:cubicBezTo>
                  <a:pt x="14555" y="0"/>
                  <a:pt x="13410" y="579"/>
                  <a:pt x="12552" y="1738"/>
                </a:cubicBezTo>
                <a:lnTo>
                  <a:pt x="12552" y="1738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5" name="Figura"/>
          <p:cNvSpPr/>
          <p:nvPr/>
        </p:nvSpPr>
        <p:spPr>
          <a:xfrm>
            <a:off x="4505406" y="3921223"/>
            <a:ext cx="460564" cy="399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12" y="6004"/>
                </a:moveTo>
                <a:lnTo>
                  <a:pt x="17412" y="3243"/>
                </a:lnTo>
                <a:cubicBezTo>
                  <a:pt x="17412" y="1449"/>
                  <a:pt x="16155" y="0"/>
                  <a:pt x="14599" y="0"/>
                </a:cubicBezTo>
                <a:lnTo>
                  <a:pt x="6941" y="0"/>
                </a:lnTo>
                <a:cubicBezTo>
                  <a:pt x="5385" y="0"/>
                  <a:pt x="4129" y="1449"/>
                  <a:pt x="4129" y="3243"/>
                </a:cubicBezTo>
                <a:lnTo>
                  <a:pt x="4129" y="6004"/>
                </a:lnTo>
                <a:lnTo>
                  <a:pt x="1197" y="6004"/>
                </a:lnTo>
                <a:cubicBezTo>
                  <a:pt x="539" y="6004"/>
                  <a:pt x="0" y="6625"/>
                  <a:pt x="0" y="7453"/>
                </a:cubicBezTo>
                <a:lnTo>
                  <a:pt x="0" y="10558"/>
                </a:lnTo>
                <a:cubicBezTo>
                  <a:pt x="0" y="11318"/>
                  <a:pt x="539" y="11939"/>
                  <a:pt x="1197" y="11939"/>
                </a:cubicBezTo>
                <a:lnTo>
                  <a:pt x="1556" y="11939"/>
                </a:lnTo>
                <a:lnTo>
                  <a:pt x="2872" y="20427"/>
                </a:lnTo>
                <a:cubicBezTo>
                  <a:pt x="2992" y="21117"/>
                  <a:pt x="3470" y="21600"/>
                  <a:pt x="4069" y="21600"/>
                </a:cubicBezTo>
                <a:lnTo>
                  <a:pt x="17412" y="21600"/>
                </a:lnTo>
                <a:cubicBezTo>
                  <a:pt x="18010" y="21600"/>
                  <a:pt x="18489" y="21117"/>
                  <a:pt x="18608" y="20427"/>
                </a:cubicBezTo>
                <a:lnTo>
                  <a:pt x="19984" y="11939"/>
                </a:lnTo>
                <a:lnTo>
                  <a:pt x="20343" y="11939"/>
                </a:lnTo>
                <a:cubicBezTo>
                  <a:pt x="21061" y="11939"/>
                  <a:pt x="21600" y="11318"/>
                  <a:pt x="21600" y="10558"/>
                </a:cubicBezTo>
                <a:lnTo>
                  <a:pt x="21600" y="7453"/>
                </a:lnTo>
                <a:cubicBezTo>
                  <a:pt x="21600" y="6694"/>
                  <a:pt x="21061" y="6004"/>
                  <a:pt x="20343" y="6004"/>
                </a:cubicBezTo>
                <a:lnTo>
                  <a:pt x="17412" y="6004"/>
                </a:lnTo>
                <a:lnTo>
                  <a:pt x="17412" y="6004"/>
                </a:lnTo>
                <a:close/>
                <a:moveTo>
                  <a:pt x="6402" y="3174"/>
                </a:moveTo>
                <a:cubicBezTo>
                  <a:pt x="6402" y="2829"/>
                  <a:pt x="6642" y="2553"/>
                  <a:pt x="6941" y="2553"/>
                </a:cubicBezTo>
                <a:lnTo>
                  <a:pt x="14599" y="2553"/>
                </a:lnTo>
                <a:cubicBezTo>
                  <a:pt x="14899" y="2553"/>
                  <a:pt x="15138" y="2829"/>
                  <a:pt x="15138" y="3174"/>
                </a:cubicBezTo>
                <a:lnTo>
                  <a:pt x="15138" y="4624"/>
                </a:lnTo>
                <a:lnTo>
                  <a:pt x="6462" y="4624"/>
                </a:lnTo>
                <a:lnTo>
                  <a:pt x="6462" y="3174"/>
                </a:lnTo>
                <a:close/>
                <a:moveTo>
                  <a:pt x="5445" y="17321"/>
                </a:moveTo>
                <a:lnTo>
                  <a:pt x="7898" y="17321"/>
                </a:lnTo>
                <a:lnTo>
                  <a:pt x="7898" y="20013"/>
                </a:lnTo>
                <a:lnTo>
                  <a:pt x="5445" y="20013"/>
                </a:lnTo>
                <a:lnTo>
                  <a:pt x="5445" y="17321"/>
                </a:lnTo>
                <a:close/>
                <a:moveTo>
                  <a:pt x="3530" y="13388"/>
                </a:moveTo>
                <a:lnTo>
                  <a:pt x="5983" y="13388"/>
                </a:lnTo>
                <a:lnTo>
                  <a:pt x="5983" y="16079"/>
                </a:lnTo>
                <a:lnTo>
                  <a:pt x="3530" y="16079"/>
                </a:lnTo>
                <a:lnTo>
                  <a:pt x="3530" y="13388"/>
                </a:lnTo>
                <a:close/>
                <a:moveTo>
                  <a:pt x="15018" y="13388"/>
                </a:moveTo>
                <a:lnTo>
                  <a:pt x="17471" y="13388"/>
                </a:lnTo>
                <a:lnTo>
                  <a:pt x="17471" y="16079"/>
                </a:lnTo>
                <a:lnTo>
                  <a:pt x="15018" y="16079"/>
                </a:lnTo>
                <a:lnTo>
                  <a:pt x="15018" y="13388"/>
                </a:lnTo>
                <a:close/>
                <a:moveTo>
                  <a:pt x="11189" y="13388"/>
                </a:moveTo>
                <a:lnTo>
                  <a:pt x="13642" y="13388"/>
                </a:lnTo>
                <a:lnTo>
                  <a:pt x="13642" y="16079"/>
                </a:lnTo>
                <a:lnTo>
                  <a:pt x="11189" y="16079"/>
                </a:lnTo>
                <a:lnTo>
                  <a:pt x="11189" y="13388"/>
                </a:lnTo>
                <a:close/>
                <a:moveTo>
                  <a:pt x="7360" y="13388"/>
                </a:moveTo>
                <a:lnTo>
                  <a:pt x="9813" y="13388"/>
                </a:lnTo>
                <a:lnTo>
                  <a:pt x="9813" y="16079"/>
                </a:lnTo>
                <a:lnTo>
                  <a:pt x="7360" y="16079"/>
                </a:lnTo>
                <a:lnTo>
                  <a:pt x="7360" y="13388"/>
                </a:lnTo>
                <a:close/>
                <a:moveTo>
                  <a:pt x="13104" y="17321"/>
                </a:moveTo>
                <a:lnTo>
                  <a:pt x="15557" y="17321"/>
                </a:lnTo>
                <a:lnTo>
                  <a:pt x="15557" y="20013"/>
                </a:lnTo>
                <a:lnTo>
                  <a:pt x="13104" y="20013"/>
                </a:lnTo>
                <a:lnTo>
                  <a:pt x="13104" y="17321"/>
                </a:lnTo>
                <a:close/>
                <a:moveTo>
                  <a:pt x="9274" y="17321"/>
                </a:moveTo>
                <a:lnTo>
                  <a:pt x="11727" y="17321"/>
                </a:lnTo>
                <a:lnTo>
                  <a:pt x="11727" y="20013"/>
                </a:lnTo>
                <a:lnTo>
                  <a:pt x="9274" y="20013"/>
                </a:lnTo>
                <a:lnTo>
                  <a:pt x="9274" y="17321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6" name="Figura"/>
          <p:cNvSpPr/>
          <p:nvPr/>
        </p:nvSpPr>
        <p:spPr>
          <a:xfrm>
            <a:off x="13818744" y="7008660"/>
            <a:ext cx="229645" cy="367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0" y="4950"/>
                </a:moveTo>
                <a:cubicBezTo>
                  <a:pt x="120" y="4500"/>
                  <a:pt x="720" y="4125"/>
                  <a:pt x="1440" y="4125"/>
                </a:cubicBezTo>
                <a:lnTo>
                  <a:pt x="6000" y="4125"/>
                </a:lnTo>
                <a:cubicBezTo>
                  <a:pt x="6000" y="3525"/>
                  <a:pt x="6000" y="3000"/>
                  <a:pt x="6000" y="2325"/>
                </a:cubicBezTo>
                <a:lnTo>
                  <a:pt x="8640" y="2325"/>
                </a:lnTo>
                <a:cubicBezTo>
                  <a:pt x="7920" y="2100"/>
                  <a:pt x="7320" y="1725"/>
                  <a:pt x="7320" y="1350"/>
                </a:cubicBezTo>
                <a:cubicBezTo>
                  <a:pt x="7320" y="600"/>
                  <a:pt x="8880" y="0"/>
                  <a:pt x="10800" y="0"/>
                </a:cubicBezTo>
                <a:cubicBezTo>
                  <a:pt x="12720" y="0"/>
                  <a:pt x="14280" y="600"/>
                  <a:pt x="14280" y="1350"/>
                </a:cubicBezTo>
                <a:cubicBezTo>
                  <a:pt x="14280" y="1725"/>
                  <a:pt x="13800" y="2100"/>
                  <a:pt x="12960" y="2325"/>
                </a:cubicBezTo>
                <a:lnTo>
                  <a:pt x="15600" y="2325"/>
                </a:lnTo>
                <a:lnTo>
                  <a:pt x="15600" y="3675"/>
                </a:lnTo>
                <a:lnTo>
                  <a:pt x="15600" y="4050"/>
                </a:lnTo>
                <a:lnTo>
                  <a:pt x="20280" y="4050"/>
                </a:lnTo>
                <a:cubicBezTo>
                  <a:pt x="21000" y="4050"/>
                  <a:pt x="21600" y="4425"/>
                  <a:pt x="21600" y="4875"/>
                </a:cubicBezTo>
                <a:lnTo>
                  <a:pt x="21600" y="16425"/>
                </a:lnTo>
                <a:lnTo>
                  <a:pt x="19080" y="17325"/>
                </a:lnTo>
                <a:lnTo>
                  <a:pt x="19080" y="5700"/>
                </a:lnTo>
                <a:lnTo>
                  <a:pt x="2520" y="5700"/>
                </a:lnTo>
                <a:cubicBezTo>
                  <a:pt x="2520" y="10500"/>
                  <a:pt x="2640" y="15300"/>
                  <a:pt x="2640" y="20025"/>
                </a:cubicBezTo>
                <a:cubicBezTo>
                  <a:pt x="7200" y="20025"/>
                  <a:pt x="8400" y="20025"/>
                  <a:pt x="19080" y="20025"/>
                </a:cubicBezTo>
                <a:lnTo>
                  <a:pt x="19080" y="17325"/>
                </a:lnTo>
                <a:lnTo>
                  <a:pt x="21600" y="16425"/>
                </a:lnTo>
                <a:lnTo>
                  <a:pt x="21600" y="20775"/>
                </a:lnTo>
                <a:cubicBezTo>
                  <a:pt x="21600" y="21225"/>
                  <a:pt x="21000" y="21600"/>
                  <a:pt x="20280" y="21600"/>
                </a:cubicBezTo>
                <a:lnTo>
                  <a:pt x="1320" y="21600"/>
                </a:lnTo>
                <a:cubicBezTo>
                  <a:pt x="600" y="21600"/>
                  <a:pt x="0" y="21225"/>
                  <a:pt x="0" y="20775"/>
                </a:cubicBezTo>
                <a:cubicBezTo>
                  <a:pt x="120" y="15675"/>
                  <a:pt x="120" y="10275"/>
                  <a:pt x="120" y="4950"/>
                </a:cubicBezTo>
                <a:lnTo>
                  <a:pt x="120" y="4950"/>
                </a:lnTo>
                <a:close/>
                <a:moveTo>
                  <a:pt x="17760" y="8100"/>
                </a:moveTo>
                <a:lnTo>
                  <a:pt x="17760" y="8700"/>
                </a:lnTo>
                <a:lnTo>
                  <a:pt x="11040" y="8700"/>
                </a:lnTo>
                <a:lnTo>
                  <a:pt x="11040" y="8100"/>
                </a:lnTo>
                <a:lnTo>
                  <a:pt x="17760" y="8100"/>
                </a:lnTo>
                <a:close/>
                <a:moveTo>
                  <a:pt x="17640" y="16950"/>
                </a:moveTo>
                <a:lnTo>
                  <a:pt x="17640" y="17550"/>
                </a:lnTo>
                <a:lnTo>
                  <a:pt x="10920" y="17550"/>
                </a:lnTo>
                <a:lnTo>
                  <a:pt x="10920" y="16950"/>
                </a:lnTo>
                <a:lnTo>
                  <a:pt x="17640" y="16950"/>
                </a:lnTo>
                <a:close/>
                <a:moveTo>
                  <a:pt x="5160" y="15525"/>
                </a:moveTo>
                <a:lnTo>
                  <a:pt x="9120" y="15525"/>
                </a:lnTo>
                <a:cubicBezTo>
                  <a:pt x="9360" y="15525"/>
                  <a:pt x="9600" y="15600"/>
                  <a:pt x="9840" y="15750"/>
                </a:cubicBezTo>
                <a:lnTo>
                  <a:pt x="9840" y="15750"/>
                </a:lnTo>
                <a:lnTo>
                  <a:pt x="9840" y="15750"/>
                </a:lnTo>
                <a:cubicBezTo>
                  <a:pt x="9960" y="15900"/>
                  <a:pt x="10080" y="16050"/>
                  <a:pt x="10080" y="16200"/>
                </a:cubicBezTo>
                <a:lnTo>
                  <a:pt x="10080" y="18375"/>
                </a:lnTo>
                <a:cubicBezTo>
                  <a:pt x="10080" y="18525"/>
                  <a:pt x="9960" y="18675"/>
                  <a:pt x="9840" y="18825"/>
                </a:cubicBezTo>
                <a:lnTo>
                  <a:pt x="9840" y="18825"/>
                </a:lnTo>
                <a:lnTo>
                  <a:pt x="9840" y="18825"/>
                </a:lnTo>
                <a:cubicBezTo>
                  <a:pt x="9600" y="18975"/>
                  <a:pt x="9360" y="18975"/>
                  <a:pt x="9120" y="18975"/>
                </a:cubicBezTo>
                <a:lnTo>
                  <a:pt x="5160" y="18975"/>
                </a:lnTo>
                <a:cubicBezTo>
                  <a:pt x="4920" y="18975"/>
                  <a:pt x="4680" y="18900"/>
                  <a:pt x="4440" y="18825"/>
                </a:cubicBezTo>
                <a:lnTo>
                  <a:pt x="4440" y="18825"/>
                </a:lnTo>
                <a:lnTo>
                  <a:pt x="4440" y="18825"/>
                </a:lnTo>
                <a:cubicBezTo>
                  <a:pt x="4200" y="18750"/>
                  <a:pt x="4200" y="18525"/>
                  <a:pt x="4200" y="18375"/>
                </a:cubicBezTo>
                <a:lnTo>
                  <a:pt x="4200" y="16200"/>
                </a:lnTo>
                <a:cubicBezTo>
                  <a:pt x="4200" y="16050"/>
                  <a:pt x="4320" y="15900"/>
                  <a:pt x="4440" y="15750"/>
                </a:cubicBezTo>
                <a:lnTo>
                  <a:pt x="4440" y="15750"/>
                </a:lnTo>
                <a:lnTo>
                  <a:pt x="4440" y="15750"/>
                </a:lnTo>
                <a:cubicBezTo>
                  <a:pt x="4680" y="15600"/>
                  <a:pt x="4920" y="15525"/>
                  <a:pt x="5160" y="15525"/>
                </a:cubicBezTo>
                <a:lnTo>
                  <a:pt x="5160" y="15525"/>
                </a:lnTo>
                <a:close/>
                <a:moveTo>
                  <a:pt x="9120" y="16200"/>
                </a:moveTo>
                <a:lnTo>
                  <a:pt x="5280" y="16200"/>
                </a:lnTo>
                <a:lnTo>
                  <a:pt x="5280" y="18300"/>
                </a:lnTo>
                <a:lnTo>
                  <a:pt x="9120" y="18300"/>
                </a:lnTo>
                <a:lnTo>
                  <a:pt x="9120" y="16200"/>
                </a:lnTo>
                <a:close/>
                <a:moveTo>
                  <a:pt x="17880" y="12525"/>
                </a:moveTo>
                <a:lnTo>
                  <a:pt x="17880" y="13125"/>
                </a:lnTo>
                <a:lnTo>
                  <a:pt x="11160" y="13125"/>
                </a:lnTo>
                <a:lnTo>
                  <a:pt x="11160" y="12525"/>
                </a:lnTo>
                <a:lnTo>
                  <a:pt x="17880" y="12525"/>
                </a:lnTo>
                <a:close/>
                <a:moveTo>
                  <a:pt x="5400" y="11100"/>
                </a:moveTo>
                <a:lnTo>
                  <a:pt x="9360" y="11100"/>
                </a:lnTo>
                <a:cubicBezTo>
                  <a:pt x="9600" y="11100"/>
                  <a:pt x="9840" y="11175"/>
                  <a:pt x="10080" y="11250"/>
                </a:cubicBezTo>
                <a:lnTo>
                  <a:pt x="10080" y="11250"/>
                </a:lnTo>
                <a:lnTo>
                  <a:pt x="10080" y="11250"/>
                </a:lnTo>
                <a:cubicBezTo>
                  <a:pt x="10320" y="11400"/>
                  <a:pt x="10320" y="11550"/>
                  <a:pt x="10320" y="11700"/>
                </a:cubicBezTo>
                <a:lnTo>
                  <a:pt x="10320" y="13875"/>
                </a:lnTo>
                <a:cubicBezTo>
                  <a:pt x="10320" y="14025"/>
                  <a:pt x="10200" y="14175"/>
                  <a:pt x="10080" y="14325"/>
                </a:cubicBezTo>
                <a:lnTo>
                  <a:pt x="10080" y="14325"/>
                </a:lnTo>
                <a:lnTo>
                  <a:pt x="10080" y="14325"/>
                </a:lnTo>
                <a:cubicBezTo>
                  <a:pt x="9840" y="14475"/>
                  <a:pt x="9600" y="14550"/>
                  <a:pt x="9360" y="14550"/>
                </a:cubicBezTo>
                <a:lnTo>
                  <a:pt x="5400" y="14550"/>
                </a:lnTo>
                <a:cubicBezTo>
                  <a:pt x="5160" y="14550"/>
                  <a:pt x="4920" y="14475"/>
                  <a:pt x="4680" y="14325"/>
                </a:cubicBezTo>
                <a:lnTo>
                  <a:pt x="4680" y="14325"/>
                </a:lnTo>
                <a:lnTo>
                  <a:pt x="4680" y="14325"/>
                </a:lnTo>
                <a:cubicBezTo>
                  <a:pt x="4560" y="14250"/>
                  <a:pt x="4440" y="14025"/>
                  <a:pt x="4440" y="13875"/>
                </a:cubicBezTo>
                <a:lnTo>
                  <a:pt x="4440" y="11700"/>
                </a:lnTo>
                <a:cubicBezTo>
                  <a:pt x="4440" y="11550"/>
                  <a:pt x="4560" y="11400"/>
                  <a:pt x="4680" y="11250"/>
                </a:cubicBezTo>
                <a:lnTo>
                  <a:pt x="4680" y="11250"/>
                </a:lnTo>
                <a:lnTo>
                  <a:pt x="4680" y="11250"/>
                </a:lnTo>
                <a:cubicBezTo>
                  <a:pt x="4920" y="11175"/>
                  <a:pt x="5160" y="11100"/>
                  <a:pt x="5400" y="11100"/>
                </a:cubicBezTo>
                <a:lnTo>
                  <a:pt x="5400" y="11100"/>
                </a:lnTo>
                <a:close/>
                <a:moveTo>
                  <a:pt x="9360" y="11775"/>
                </a:moveTo>
                <a:lnTo>
                  <a:pt x="5520" y="11775"/>
                </a:lnTo>
                <a:lnTo>
                  <a:pt x="5520" y="13875"/>
                </a:lnTo>
                <a:lnTo>
                  <a:pt x="9360" y="13875"/>
                </a:lnTo>
                <a:lnTo>
                  <a:pt x="9360" y="11775"/>
                </a:lnTo>
                <a:close/>
                <a:moveTo>
                  <a:pt x="5280" y="6675"/>
                </a:moveTo>
                <a:lnTo>
                  <a:pt x="9240" y="6675"/>
                </a:lnTo>
                <a:cubicBezTo>
                  <a:pt x="9480" y="6675"/>
                  <a:pt x="9720" y="6750"/>
                  <a:pt x="9960" y="6825"/>
                </a:cubicBezTo>
                <a:lnTo>
                  <a:pt x="9960" y="6825"/>
                </a:lnTo>
                <a:lnTo>
                  <a:pt x="9960" y="6825"/>
                </a:lnTo>
                <a:cubicBezTo>
                  <a:pt x="10200" y="6975"/>
                  <a:pt x="10200" y="7125"/>
                  <a:pt x="10200" y="7275"/>
                </a:cubicBezTo>
                <a:lnTo>
                  <a:pt x="10200" y="9450"/>
                </a:lnTo>
                <a:cubicBezTo>
                  <a:pt x="10200" y="9600"/>
                  <a:pt x="10080" y="9750"/>
                  <a:pt x="9960" y="9900"/>
                </a:cubicBezTo>
                <a:lnTo>
                  <a:pt x="9960" y="9900"/>
                </a:lnTo>
                <a:lnTo>
                  <a:pt x="9960" y="9900"/>
                </a:lnTo>
                <a:cubicBezTo>
                  <a:pt x="9840" y="10050"/>
                  <a:pt x="9480" y="10050"/>
                  <a:pt x="9240" y="10050"/>
                </a:cubicBezTo>
                <a:lnTo>
                  <a:pt x="5280" y="10050"/>
                </a:lnTo>
                <a:cubicBezTo>
                  <a:pt x="5040" y="10050"/>
                  <a:pt x="4800" y="9975"/>
                  <a:pt x="4560" y="9900"/>
                </a:cubicBezTo>
                <a:lnTo>
                  <a:pt x="4560" y="9900"/>
                </a:lnTo>
                <a:lnTo>
                  <a:pt x="4560" y="9900"/>
                </a:lnTo>
                <a:cubicBezTo>
                  <a:pt x="4320" y="9750"/>
                  <a:pt x="4320" y="9600"/>
                  <a:pt x="4320" y="9450"/>
                </a:cubicBezTo>
                <a:lnTo>
                  <a:pt x="4320" y="7275"/>
                </a:lnTo>
                <a:cubicBezTo>
                  <a:pt x="4320" y="7125"/>
                  <a:pt x="4440" y="6975"/>
                  <a:pt x="4560" y="6825"/>
                </a:cubicBezTo>
                <a:lnTo>
                  <a:pt x="4560" y="6825"/>
                </a:lnTo>
                <a:lnTo>
                  <a:pt x="4560" y="6825"/>
                </a:lnTo>
                <a:cubicBezTo>
                  <a:pt x="4800" y="6750"/>
                  <a:pt x="5040" y="6675"/>
                  <a:pt x="5280" y="6675"/>
                </a:cubicBezTo>
                <a:lnTo>
                  <a:pt x="5280" y="6675"/>
                </a:lnTo>
                <a:close/>
                <a:moveTo>
                  <a:pt x="9240" y="7350"/>
                </a:moveTo>
                <a:lnTo>
                  <a:pt x="5400" y="7350"/>
                </a:lnTo>
                <a:lnTo>
                  <a:pt x="5400" y="9450"/>
                </a:lnTo>
                <a:lnTo>
                  <a:pt x="9240" y="9450"/>
                </a:lnTo>
                <a:lnTo>
                  <a:pt x="9240" y="7350"/>
                </a:lnTo>
                <a:close/>
                <a:moveTo>
                  <a:pt x="10800" y="675"/>
                </a:moveTo>
                <a:cubicBezTo>
                  <a:pt x="11880" y="675"/>
                  <a:pt x="12600" y="975"/>
                  <a:pt x="12600" y="1350"/>
                </a:cubicBezTo>
                <a:cubicBezTo>
                  <a:pt x="12600" y="1725"/>
                  <a:pt x="11760" y="2025"/>
                  <a:pt x="10800" y="2025"/>
                </a:cubicBezTo>
                <a:cubicBezTo>
                  <a:pt x="9840" y="2025"/>
                  <a:pt x="9000" y="1725"/>
                  <a:pt x="9000" y="1350"/>
                </a:cubicBezTo>
                <a:cubicBezTo>
                  <a:pt x="9000" y="975"/>
                  <a:pt x="9840" y="675"/>
                  <a:pt x="10800" y="675"/>
                </a:cubicBezTo>
                <a:lnTo>
                  <a:pt x="10800" y="675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7" name="Figura"/>
          <p:cNvSpPr/>
          <p:nvPr/>
        </p:nvSpPr>
        <p:spPr>
          <a:xfrm>
            <a:off x="7605599" y="4686703"/>
            <a:ext cx="406982" cy="479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172" y="0"/>
                </a:moveTo>
                <a:cubicBezTo>
                  <a:pt x="11579" y="345"/>
                  <a:pt x="11172" y="1264"/>
                  <a:pt x="11443" y="1666"/>
                </a:cubicBezTo>
                <a:cubicBezTo>
                  <a:pt x="11579" y="1896"/>
                  <a:pt x="12053" y="1838"/>
                  <a:pt x="12324" y="1953"/>
                </a:cubicBezTo>
                <a:cubicBezTo>
                  <a:pt x="13271" y="2355"/>
                  <a:pt x="14016" y="2987"/>
                  <a:pt x="14558" y="3734"/>
                </a:cubicBezTo>
                <a:cubicBezTo>
                  <a:pt x="15845" y="5285"/>
                  <a:pt x="16454" y="7066"/>
                  <a:pt x="16860" y="8904"/>
                </a:cubicBezTo>
                <a:cubicBezTo>
                  <a:pt x="16928" y="9191"/>
                  <a:pt x="16996" y="9421"/>
                  <a:pt x="16996" y="9709"/>
                </a:cubicBezTo>
                <a:cubicBezTo>
                  <a:pt x="16996" y="9881"/>
                  <a:pt x="16996" y="10053"/>
                  <a:pt x="16725" y="9938"/>
                </a:cubicBezTo>
                <a:cubicBezTo>
                  <a:pt x="15100" y="9421"/>
                  <a:pt x="13407" y="9191"/>
                  <a:pt x="11714" y="9077"/>
                </a:cubicBezTo>
                <a:cubicBezTo>
                  <a:pt x="11443" y="9077"/>
                  <a:pt x="11172" y="9019"/>
                  <a:pt x="10969" y="9019"/>
                </a:cubicBezTo>
                <a:cubicBezTo>
                  <a:pt x="10969" y="9938"/>
                  <a:pt x="10902" y="17751"/>
                  <a:pt x="10969" y="19130"/>
                </a:cubicBezTo>
                <a:cubicBezTo>
                  <a:pt x="11037" y="19934"/>
                  <a:pt x="11376" y="21140"/>
                  <a:pt x="12594" y="21140"/>
                </a:cubicBezTo>
                <a:cubicBezTo>
                  <a:pt x="12865" y="21140"/>
                  <a:pt x="13136" y="21083"/>
                  <a:pt x="13407" y="20911"/>
                </a:cubicBezTo>
                <a:cubicBezTo>
                  <a:pt x="13881" y="20623"/>
                  <a:pt x="14287" y="20049"/>
                  <a:pt x="14152" y="19187"/>
                </a:cubicBezTo>
                <a:cubicBezTo>
                  <a:pt x="14152" y="19072"/>
                  <a:pt x="14219" y="18957"/>
                  <a:pt x="14355" y="18957"/>
                </a:cubicBezTo>
                <a:cubicBezTo>
                  <a:pt x="14490" y="18957"/>
                  <a:pt x="14626" y="19015"/>
                  <a:pt x="14626" y="19130"/>
                </a:cubicBezTo>
                <a:cubicBezTo>
                  <a:pt x="14761" y="20221"/>
                  <a:pt x="14355" y="20911"/>
                  <a:pt x="13678" y="21313"/>
                </a:cubicBezTo>
                <a:cubicBezTo>
                  <a:pt x="13339" y="21485"/>
                  <a:pt x="12933" y="21600"/>
                  <a:pt x="12594" y="21600"/>
                </a:cubicBezTo>
                <a:cubicBezTo>
                  <a:pt x="12188" y="21600"/>
                  <a:pt x="11850" y="21485"/>
                  <a:pt x="11511" y="21313"/>
                </a:cubicBezTo>
                <a:cubicBezTo>
                  <a:pt x="10631" y="20853"/>
                  <a:pt x="10563" y="20106"/>
                  <a:pt x="10495" y="19302"/>
                </a:cubicBezTo>
                <a:cubicBezTo>
                  <a:pt x="10360" y="18383"/>
                  <a:pt x="10495" y="10053"/>
                  <a:pt x="10495" y="9077"/>
                </a:cubicBezTo>
                <a:cubicBezTo>
                  <a:pt x="9547" y="9134"/>
                  <a:pt x="8667" y="9249"/>
                  <a:pt x="7719" y="9421"/>
                </a:cubicBezTo>
                <a:cubicBezTo>
                  <a:pt x="6907" y="9536"/>
                  <a:pt x="6094" y="9709"/>
                  <a:pt x="5282" y="9938"/>
                </a:cubicBezTo>
                <a:cubicBezTo>
                  <a:pt x="4943" y="10053"/>
                  <a:pt x="4875" y="9938"/>
                  <a:pt x="4875" y="9651"/>
                </a:cubicBezTo>
                <a:cubicBezTo>
                  <a:pt x="4943" y="9077"/>
                  <a:pt x="5078" y="8502"/>
                  <a:pt x="5214" y="7985"/>
                </a:cubicBezTo>
                <a:cubicBezTo>
                  <a:pt x="5620" y="6377"/>
                  <a:pt x="6297" y="4826"/>
                  <a:pt x="7516" y="3562"/>
                </a:cubicBezTo>
                <a:cubicBezTo>
                  <a:pt x="8125" y="2930"/>
                  <a:pt x="8803" y="2240"/>
                  <a:pt x="9750" y="1953"/>
                </a:cubicBezTo>
                <a:cubicBezTo>
                  <a:pt x="10563" y="1723"/>
                  <a:pt x="10563" y="1723"/>
                  <a:pt x="10563" y="977"/>
                </a:cubicBezTo>
                <a:cubicBezTo>
                  <a:pt x="10563" y="632"/>
                  <a:pt x="10428" y="287"/>
                  <a:pt x="10766" y="57"/>
                </a:cubicBezTo>
                <a:cubicBezTo>
                  <a:pt x="10902" y="0"/>
                  <a:pt x="11037" y="0"/>
                  <a:pt x="11172" y="0"/>
                </a:cubicBezTo>
                <a:lnTo>
                  <a:pt x="11172" y="0"/>
                </a:lnTo>
                <a:close/>
                <a:moveTo>
                  <a:pt x="0" y="9881"/>
                </a:moveTo>
                <a:cubicBezTo>
                  <a:pt x="203" y="9881"/>
                  <a:pt x="406" y="9823"/>
                  <a:pt x="677" y="9766"/>
                </a:cubicBezTo>
                <a:cubicBezTo>
                  <a:pt x="1557" y="9594"/>
                  <a:pt x="2438" y="9651"/>
                  <a:pt x="3386" y="9881"/>
                </a:cubicBezTo>
                <a:cubicBezTo>
                  <a:pt x="3927" y="9996"/>
                  <a:pt x="3927" y="9996"/>
                  <a:pt x="3995" y="9536"/>
                </a:cubicBezTo>
                <a:cubicBezTo>
                  <a:pt x="4130" y="8272"/>
                  <a:pt x="4537" y="7009"/>
                  <a:pt x="5146" y="5860"/>
                </a:cubicBezTo>
                <a:cubicBezTo>
                  <a:pt x="5755" y="4653"/>
                  <a:pt x="6568" y="3504"/>
                  <a:pt x="7719" y="2585"/>
                </a:cubicBezTo>
                <a:cubicBezTo>
                  <a:pt x="7855" y="2470"/>
                  <a:pt x="7990" y="2413"/>
                  <a:pt x="8058" y="2240"/>
                </a:cubicBezTo>
                <a:cubicBezTo>
                  <a:pt x="7922" y="2126"/>
                  <a:pt x="7787" y="2183"/>
                  <a:pt x="7719" y="2240"/>
                </a:cubicBezTo>
                <a:cubicBezTo>
                  <a:pt x="3927" y="2930"/>
                  <a:pt x="745" y="5860"/>
                  <a:pt x="135" y="9077"/>
                </a:cubicBezTo>
                <a:cubicBezTo>
                  <a:pt x="135" y="9134"/>
                  <a:pt x="135" y="9191"/>
                  <a:pt x="68" y="9306"/>
                </a:cubicBezTo>
                <a:cubicBezTo>
                  <a:pt x="0" y="9479"/>
                  <a:pt x="0" y="9709"/>
                  <a:pt x="0" y="9881"/>
                </a:cubicBezTo>
                <a:lnTo>
                  <a:pt x="0" y="9881"/>
                </a:lnTo>
                <a:close/>
                <a:moveTo>
                  <a:pt x="21600" y="9881"/>
                </a:moveTo>
                <a:cubicBezTo>
                  <a:pt x="21329" y="9881"/>
                  <a:pt x="21126" y="9823"/>
                  <a:pt x="20923" y="9766"/>
                </a:cubicBezTo>
                <a:cubicBezTo>
                  <a:pt x="20043" y="9594"/>
                  <a:pt x="19095" y="9651"/>
                  <a:pt x="18214" y="9881"/>
                </a:cubicBezTo>
                <a:cubicBezTo>
                  <a:pt x="17673" y="9996"/>
                  <a:pt x="17673" y="9996"/>
                  <a:pt x="17605" y="9536"/>
                </a:cubicBezTo>
                <a:cubicBezTo>
                  <a:pt x="17470" y="8272"/>
                  <a:pt x="17063" y="7009"/>
                  <a:pt x="16454" y="5860"/>
                </a:cubicBezTo>
                <a:cubicBezTo>
                  <a:pt x="15845" y="4653"/>
                  <a:pt x="15032" y="3504"/>
                  <a:pt x="13813" y="2585"/>
                </a:cubicBezTo>
                <a:cubicBezTo>
                  <a:pt x="13678" y="2470"/>
                  <a:pt x="13542" y="2413"/>
                  <a:pt x="13475" y="2240"/>
                </a:cubicBezTo>
                <a:cubicBezTo>
                  <a:pt x="13610" y="2126"/>
                  <a:pt x="13745" y="2183"/>
                  <a:pt x="13813" y="2240"/>
                </a:cubicBezTo>
                <a:cubicBezTo>
                  <a:pt x="17605" y="2930"/>
                  <a:pt x="20855" y="5860"/>
                  <a:pt x="21397" y="9077"/>
                </a:cubicBezTo>
                <a:cubicBezTo>
                  <a:pt x="21397" y="9134"/>
                  <a:pt x="21465" y="9191"/>
                  <a:pt x="21465" y="9306"/>
                </a:cubicBezTo>
                <a:cubicBezTo>
                  <a:pt x="21600" y="9479"/>
                  <a:pt x="21600" y="9709"/>
                  <a:pt x="21600" y="9881"/>
                </a:cubicBezTo>
                <a:lnTo>
                  <a:pt x="21600" y="9881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8" name="Figura"/>
          <p:cNvSpPr/>
          <p:nvPr/>
        </p:nvSpPr>
        <p:spPr>
          <a:xfrm>
            <a:off x="14494919" y="7046933"/>
            <a:ext cx="423566" cy="276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1" h="21600" extrusionOk="0">
                <a:moveTo>
                  <a:pt x="8472" y="17818"/>
                </a:moveTo>
                <a:cubicBezTo>
                  <a:pt x="5044" y="16026"/>
                  <a:pt x="2198" y="10750"/>
                  <a:pt x="2198" y="10750"/>
                </a:cubicBezTo>
                <a:cubicBezTo>
                  <a:pt x="2198" y="10750"/>
                  <a:pt x="2392" y="10352"/>
                  <a:pt x="2781" y="9755"/>
                </a:cubicBezTo>
                <a:cubicBezTo>
                  <a:pt x="3751" y="8063"/>
                  <a:pt x="5432" y="5674"/>
                  <a:pt x="7437" y="4181"/>
                </a:cubicBezTo>
                <a:cubicBezTo>
                  <a:pt x="8084" y="3683"/>
                  <a:pt x="8730" y="3285"/>
                  <a:pt x="9377" y="2986"/>
                </a:cubicBezTo>
                <a:cubicBezTo>
                  <a:pt x="7178" y="3882"/>
                  <a:pt x="5561" y="6968"/>
                  <a:pt x="5561" y="10651"/>
                </a:cubicBezTo>
                <a:cubicBezTo>
                  <a:pt x="5497" y="13836"/>
                  <a:pt x="6725" y="16623"/>
                  <a:pt x="8472" y="17818"/>
                </a:cubicBezTo>
                <a:lnTo>
                  <a:pt x="8472" y="17818"/>
                </a:lnTo>
                <a:close/>
                <a:moveTo>
                  <a:pt x="9506" y="2986"/>
                </a:moveTo>
                <a:cubicBezTo>
                  <a:pt x="9894" y="2787"/>
                  <a:pt x="10347" y="2787"/>
                  <a:pt x="10735" y="2787"/>
                </a:cubicBezTo>
                <a:cubicBezTo>
                  <a:pt x="11834" y="2787"/>
                  <a:pt x="12998" y="3384"/>
                  <a:pt x="14033" y="4280"/>
                </a:cubicBezTo>
                <a:cubicBezTo>
                  <a:pt x="16038" y="5773"/>
                  <a:pt x="17719" y="8162"/>
                  <a:pt x="18689" y="9854"/>
                </a:cubicBezTo>
                <a:cubicBezTo>
                  <a:pt x="19078" y="10452"/>
                  <a:pt x="19272" y="10850"/>
                  <a:pt x="19272" y="10850"/>
                </a:cubicBezTo>
                <a:cubicBezTo>
                  <a:pt x="19272" y="10850"/>
                  <a:pt x="16038" y="16822"/>
                  <a:pt x="12287" y="18216"/>
                </a:cubicBezTo>
                <a:cubicBezTo>
                  <a:pt x="14292" y="17121"/>
                  <a:pt x="15779" y="14234"/>
                  <a:pt x="15779" y="10750"/>
                </a:cubicBezTo>
                <a:cubicBezTo>
                  <a:pt x="15779" y="6371"/>
                  <a:pt x="13451" y="2887"/>
                  <a:pt x="10670" y="2887"/>
                </a:cubicBezTo>
                <a:cubicBezTo>
                  <a:pt x="10218" y="2787"/>
                  <a:pt x="9894" y="2887"/>
                  <a:pt x="9506" y="2986"/>
                </a:cubicBezTo>
                <a:lnTo>
                  <a:pt x="9506" y="2986"/>
                </a:lnTo>
                <a:close/>
                <a:moveTo>
                  <a:pt x="10670" y="7963"/>
                </a:moveTo>
                <a:cubicBezTo>
                  <a:pt x="11640" y="7963"/>
                  <a:pt x="12481" y="9158"/>
                  <a:pt x="12481" y="10750"/>
                </a:cubicBezTo>
                <a:cubicBezTo>
                  <a:pt x="12481" y="12243"/>
                  <a:pt x="11705" y="13537"/>
                  <a:pt x="10670" y="13537"/>
                </a:cubicBezTo>
                <a:cubicBezTo>
                  <a:pt x="9700" y="13537"/>
                  <a:pt x="8860" y="12343"/>
                  <a:pt x="8860" y="10750"/>
                </a:cubicBezTo>
                <a:cubicBezTo>
                  <a:pt x="8860" y="9158"/>
                  <a:pt x="9636" y="7963"/>
                  <a:pt x="10670" y="7963"/>
                </a:cubicBezTo>
                <a:lnTo>
                  <a:pt x="10670" y="7963"/>
                </a:lnTo>
                <a:close/>
                <a:moveTo>
                  <a:pt x="21276" y="9854"/>
                </a:moveTo>
                <a:cubicBezTo>
                  <a:pt x="21082" y="9456"/>
                  <a:pt x="16555" y="0"/>
                  <a:pt x="10735" y="0"/>
                </a:cubicBezTo>
                <a:cubicBezTo>
                  <a:pt x="4915" y="0"/>
                  <a:pt x="388" y="9456"/>
                  <a:pt x="194" y="9854"/>
                </a:cubicBezTo>
                <a:cubicBezTo>
                  <a:pt x="-65" y="10352"/>
                  <a:pt x="-65" y="11148"/>
                  <a:pt x="194" y="11646"/>
                </a:cubicBezTo>
                <a:cubicBezTo>
                  <a:pt x="388" y="12044"/>
                  <a:pt x="4915" y="21600"/>
                  <a:pt x="10735" y="21600"/>
                </a:cubicBezTo>
                <a:cubicBezTo>
                  <a:pt x="16555" y="21600"/>
                  <a:pt x="21082" y="12044"/>
                  <a:pt x="21276" y="11646"/>
                </a:cubicBezTo>
                <a:cubicBezTo>
                  <a:pt x="21535" y="11049"/>
                  <a:pt x="21535" y="10352"/>
                  <a:pt x="21276" y="9854"/>
                </a:cubicBezTo>
                <a:lnTo>
                  <a:pt x="21276" y="9854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19" name="Figura"/>
          <p:cNvSpPr/>
          <p:nvPr/>
        </p:nvSpPr>
        <p:spPr>
          <a:xfrm>
            <a:off x="12976716" y="7046933"/>
            <a:ext cx="433773" cy="3304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797" extrusionOk="0">
                <a:moveTo>
                  <a:pt x="6416" y="12446"/>
                </a:moveTo>
                <a:lnTo>
                  <a:pt x="6416" y="12928"/>
                </a:lnTo>
                <a:cubicBezTo>
                  <a:pt x="7814" y="13972"/>
                  <a:pt x="8513" y="13410"/>
                  <a:pt x="8513" y="15738"/>
                </a:cubicBezTo>
                <a:lnTo>
                  <a:pt x="5718" y="15738"/>
                </a:lnTo>
                <a:lnTo>
                  <a:pt x="5718" y="15738"/>
                </a:lnTo>
                <a:lnTo>
                  <a:pt x="2859" y="15738"/>
                </a:lnTo>
                <a:cubicBezTo>
                  <a:pt x="2859" y="13329"/>
                  <a:pt x="3558" y="13972"/>
                  <a:pt x="4955" y="12928"/>
                </a:cubicBezTo>
                <a:lnTo>
                  <a:pt x="4955" y="12526"/>
                </a:lnTo>
                <a:cubicBezTo>
                  <a:pt x="4701" y="12285"/>
                  <a:pt x="4638" y="11884"/>
                  <a:pt x="4574" y="11483"/>
                </a:cubicBezTo>
                <a:lnTo>
                  <a:pt x="4574" y="11483"/>
                </a:lnTo>
                <a:cubicBezTo>
                  <a:pt x="4511" y="11483"/>
                  <a:pt x="4511" y="11402"/>
                  <a:pt x="4511" y="11322"/>
                </a:cubicBezTo>
                <a:cubicBezTo>
                  <a:pt x="4511" y="11322"/>
                  <a:pt x="4511" y="11322"/>
                  <a:pt x="4511" y="11242"/>
                </a:cubicBezTo>
                <a:cubicBezTo>
                  <a:pt x="4511" y="11242"/>
                  <a:pt x="4447" y="11161"/>
                  <a:pt x="4447" y="11001"/>
                </a:cubicBezTo>
                <a:cubicBezTo>
                  <a:pt x="4384" y="10840"/>
                  <a:pt x="4320" y="10599"/>
                  <a:pt x="4384" y="10519"/>
                </a:cubicBezTo>
                <a:cubicBezTo>
                  <a:pt x="4447" y="10439"/>
                  <a:pt x="4511" y="10519"/>
                  <a:pt x="4511" y="10519"/>
                </a:cubicBezTo>
                <a:cubicBezTo>
                  <a:pt x="4384" y="9877"/>
                  <a:pt x="4256" y="8993"/>
                  <a:pt x="5019" y="8672"/>
                </a:cubicBezTo>
                <a:cubicBezTo>
                  <a:pt x="5019" y="8110"/>
                  <a:pt x="6734" y="8351"/>
                  <a:pt x="6988" y="9314"/>
                </a:cubicBezTo>
                <a:cubicBezTo>
                  <a:pt x="7052" y="9636"/>
                  <a:pt x="6925" y="10519"/>
                  <a:pt x="6925" y="10519"/>
                </a:cubicBezTo>
                <a:cubicBezTo>
                  <a:pt x="6925" y="10439"/>
                  <a:pt x="6988" y="10439"/>
                  <a:pt x="7052" y="10519"/>
                </a:cubicBezTo>
                <a:cubicBezTo>
                  <a:pt x="7115" y="10599"/>
                  <a:pt x="7052" y="10920"/>
                  <a:pt x="6988" y="11081"/>
                </a:cubicBezTo>
                <a:cubicBezTo>
                  <a:pt x="6988" y="11161"/>
                  <a:pt x="6925" y="11242"/>
                  <a:pt x="6925" y="11322"/>
                </a:cubicBezTo>
                <a:lnTo>
                  <a:pt x="6925" y="11322"/>
                </a:lnTo>
                <a:cubicBezTo>
                  <a:pt x="6925" y="11402"/>
                  <a:pt x="6925" y="11483"/>
                  <a:pt x="6861" y="11483"/>
                </a:cubicBezTo>
                <a:cubicBezTo>
                  <a:pt x="6734" y="11884"/>
                  <a:pt x="6671" y="12285"/>
                  <a:pt x="6416" y="12446"/>
                </a:cubicBezTo>
                <a:lnTo>
                  <a:pt x="6416" y="12446"/>
                </a:lnTo>
                <a:close/>
                <a:moveTo>
                  <a:pt x="16518" y="13811"/>
                </a:moveTo>
                <a:lnTo>
                  <a:pt x="11245" y="13811"/>
                </a:lnTo>
                <a:cubicBezTo>
                  <a:pt x="11054" y="13811"/>
                  <a:pt x="10864" y="13972"/>
                  <a:pt x="10864" y="14213"/>
                </a:cubicBezTo>
                <a:cubicBezTo>
                  <a:pt x="10864" y="14454"/>
                  <a:pt x="11054" y="14614"/>
                  <a:pt x="11245" y="14614"/>
                </a:cubicBezTo>
                <a:lnTo>
                  <a:pt x="16518" y="14614"/>
                </a:lnTo>
                <a:cubicBezTo>
                  <a:pt x="16708" y="14614"/>
                  <a:pt x="16899" y="14454"/>
                  <a:pt x="16899" y="14213"/>
                </a:cubicBezTo>
                <a:cubicBezTo>
                  <a:pt x="16899" y="13972"/>
                  <a:pt x="16708" y="13811"/>
                  <a:pt x="16518" y="13811"/>
                </a:cubicBezTo>
                <a:lnTo>
                  <a:pt x="16518" y="13811"/>
                </a:lnTo>
                <a:close/>
                <a:moveTo>
                  <a:pt x="16518" y="11964"/>
                </a:moveTo>
                <a:lnTo>
                  <a:pt x="11245" y="11964"/>
                </a:lnTo>
                <a:cubicBezTo>
                  <a:pt x="11054" y="11964"/>
                  <a:pt x="10864" y="12125"/>
                  <a:pt x="10864" y="12366"/>
                </a:cubicBezTo>
                <a:cubicBezTo>
                  <a:pt x="10864" y="12607"/>
                  <a:pt x="11054" y="12767"/>
                  <a:pt x="11245" y="12767"/>
                </a:cubicBezTo>
                <a:lnTo>
                  <a:pt x="16518" y="12767"/>
                </a:lnTo>
                <a:cubicBezTo>
                  <a:pt x="16708" y="12767"/>
                  <a:pt x="16899" y="12607"/>
                  <a:pt x="16899" y="12366"/>
                </a:cubicBezTo>
                <a:cubicBezTo>
                  <a:pt x="16899" y="12125"/>
                  <a:pt x="16708" y="11964"/>
                  <a:pt x="16518" y="11964"/>
                </a:cubicBezTo>
                <a:lnTo>
                  <a:pt x="16518" y="11964"/>
                </a:lnTo>
                <a:close/>
                <a:moveTo>
                  <a:pt x="16518" y="10117"/>
                </a:moveTo>
                <a:lnTo>
                  <a:pt x="11245" y="10117"/>
                </a:lnTo>
                <a:cubicBezTo>
                  <a:pt x="11054" y="10117"/>
                  <a:pt x="10864" y="10278"/>
                  <a:pt x="10864" y="10519"/>
                </a:cubicBezTo>
                <a:cubicBezTo>
                  <a:pt x="10864" y="10760"/>
                  <a:pt x="11054" y="10920"/>
                  <a:pt x="11245" y="10920"/>
                </a:cubicBezTo>
                <a:lnTo>
                  <a:pt x="16518" y="10920"/>
                </a:lnTo>
                <a:cubicBezTo>
                  <a:pt x="16708" y="10920"/>
                  <a:pt x="16899" y="10760"/>
                  <a:pt x="16899" y="10519"/>
                </a:cubicBezTo>
                <a:cubicBezTo>
                  <a:pt x="16899" y="10278"/>
                  <a:pt x="16708" y="10117"/>
                  <a:pt x="16518" y="10117"/>
                </a:cubicBezTo>
                <a:lnTo>
                  <a:pt x="16518" y="10117"/>
                </a:lnTo>
                <a:close/>
                <a:moveTo>
                  <a:pt x="19567" y="3212"/>
                </a:moveTo>
                <a:lnTo>
                  <a:pt x="15692" y="3212"/>
                </a:lnTo>
                <a:lnTo>
                  <a:pt x="15692" y="5139"/>
                </a:lnTo>
                <a:lnTo>
                  <a:pt x="19567" y="5139"/>
                </a:lnTo>
                <a:cubicBezTo>
                  <a:pt x="19821" y="5139"/>
                  <a:pt x="20075" y="5460"/>
                  <a:pt x="20075" y="5781"/>
                </a:cubicBezTo>
                <a:lnTo>
                  <a:pt x="20075" y="18227"/>
                </a:lnTo>
                <a:lnTo>
                  <a:pt x="20075" y="18227"/>
                </a:lnTo>
                <a:cubicBezTo>
                  <a:pt x="20075" y="18549"/>
                  <a:pt x="19821" y="18870"/>
                  <a:pt x="19567" y="18870"/>
                </a:cubicBezTo>
                <a:lnTo>
                  <a:pt x="2033" y="18870"/>
                </a:lnTo>
                <a:cubicBezTo>
                  <a:pt x="1779" y="18870"/>
                  <a:pt x="1525" y="18549"/>
                  <a:pt x="1525" y="18227"/>
                </a:cubicBezTo>
                <a:lnTo>
                  <a:pt x="1525" y="5781"/>
                </a:lnTo>
                <a:cubicBezTo>
                  <a:pt x="1525" y="5460"/>
                  <a:pt x="1779" y="5139"/>
                  <a:pt x="2033" y="5139"/>
                </a:cubicBezTo>
                <a:lnTo>
                  <a:pt x="5845" y="5139"/>
                </a:lnTo>
                <a:lnTo>
                  <a:pt x="5845" y="3212"/>
                </a:lnTo>
                <a:lnTo>
                  <a:pt x="2033" y="3212"/>
                </a:lnTo>
                <a:cubicBezTo>
                  <a:pt x="889" y="3212"/>
                  <a:pt x="0" y="4336"/>
                  <a:pt x="0" y="5781"/>
                </a:cubicBezTo>
                <a:lnTo>
                  <a:pt x="0" y="18227"/>
                </a:lnTo>
                <a:cubicBezTo>
                  <a:pt x="0" y="19673"/>
                  <a:pt x="889" y="20797"/>
                  <a:pt x="2033" y="20797"/>
                </a:cubicBezTo>
                <a:lnTo>
                  <a:pt x="19567" y="20797"/>
                </a:lnTo>
                <a:cubicBezTo>
                  <a:pt x="20711" y="20797"/>
                  <a:pt x="21600" y="19673"/>
                  <a:pt x="21600" y="18227"/>
                </a:cubicBezTo>
                <a:lnTo>
                  <a:pt x="21600" y="5781"/>
                </a:lnTo>
                <a:cubicBezTo>
                  <a:pt x="21600" y="4336"/>
                  <a:pt x="20647" y="3212"/>
                  <a:pt x="19567" y="3212"/>
                </a:cubicBezTo>
                <a:lnTo>
                  <a:pt x="19567" y="3212"/>
                </a:lnTo>
                <a:close/>
                <a:moveTo>
                  <a:pt x="13405" y="1526"/>
                </a:moveTo>
                <a:lnTo>
                  <a:pt x="12515" y="1526"/>
                </a:lnTo>
                <a:cubicBezTo>
                  <a:pt x="12515" y="642"/>
                  <a:pt x="11944" y="0"/>
                  <a:pt x="11245" y="0"/>
                </a:cubicBezTo>
                <a:lnTo>
                  <a:pt x="10355" y="0"/>
                </a:lnTo>
                <a:cubicBezTo>
                  <a:pt x="9656" y="0"/>
                  <a:pt x="9085" y="723"/>
                  <a:pt x="9085" y="1526"/>
                </a:cubicBezTo>
                <a:lnTo>
                  <a:pt x="8195" y="1526"/>
                </a:lnTo>
                <a:cubicBezTo>
                  <a:pt x="6353" y="1526"/>
                  <a:pt x="6416" y="6745"/>
                  <a:pt x="8259" y="6745"/>
                </a:cubicBezTo>
                <a:lnTo>
                  <a:pt x="13468" y="6745"/>
                </a:lnTo>
                <a:cubicBezTo>
                  <a:pt x="15184" y="6745"/>
                  <a:pt x="15311" y="1526"/>
                  <a:pt x="13405" y="1526"/>
                </a:cubicBezTo>
                <a:lnTo>
                  <a:pt x="13405" y="1526"/>
                </a:lnTo>
                <a:close/>
                <a:moveTo>
                  <a:pt x="11562" y="2489"/>
                </a:moveTo>
                <a:cubicBezTo>
                  <a:pt x="11562" y="5862"/>
                  <a:pt x="11562" y="-803"/>
                  <a:pt x="11562" y="2489"/>
                </a:cubicBezTo>
                <a:lnTo>
                  <a:pt x="11562" y="2489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20" name="Figura"/>
          <p:cNvSpPr/>
          <p:nvPr/>
        </p:nvSpPr>
        <p:spPr>
          <a:xfrm>
            <a:off x="13742197" y="7723107"/>
            <a:ext cx="367430" cy="474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75" y="0"/>
                  <a:pt x="0" y="3658"/>
                  <a:pt x="0" y="8129"/>
                </a:cubicBezTo>
                <a:cubicBezTo>
                  <a:pt x="0" y="12600"/>
                  <a:pt x="10800" y="21600"/>
                  <a:pt x="10800" y="21600"/>
                </a:cubicBezTo>
                <a:cubicBezTo>
                  <a:pt x="10800" y="21600"/>
                  <a:pt x="21600" y="12658"/>
                  <a:pt x="21600" y="8129"/>
                </a:cubicBezTo>
                <a:cubicBezTo>
                  <a:pt x="21525" y="3600"/>
                  <a:pt x="16725" y="0"/>
                  <a:pt x="10800" y="0"/>
                </a:cubicBezTo>
                <a:close/>
                <a:moveTo>
                  <a:pt x="10800" y="13819"/>
                </a:moveTo>
                <a:cubicBezTo>
                  <a:pt x="6600" y="13819"/>
                  <a:pt x="3225" y="11265"/>
                  <a:pt x="3225" y="8129"/>
                </a:cubicBezTo>
                <a:cubicBezTo>
                  <a:pt x="3225" y="4994"/>
                  <a:pt x="6600" y="2439"/>
                  <a:pt x="10800" y="2439"/>
                </a:cubicBezTo>
                <a:cubicBezTo>
                  <a:pt x="15000" y="2439"/>
                  <a:pt x="18375" y="4994"/>
                  <a:pt x="18375" y="8129"/>
                </a:cubicBezTo>
                <a:cubicBezTo>
                  <a:pt x="18375" y="11265"/>
                  <a:pt x="14925" y="13819"/>
                  <a:pt x="10800" y="13819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21" name="Figura"/>
          <p:cNvSpPr/>
          <p:nvPr/>
        </p:nvSpPr>
        <p:spPr>
          <a:xfrm>
            <a:off x="11496788" y="7710349"/>
            <a:ext cx="326606" cy="432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4894" y="0"/>
                  <a:pt x="0" y="3632"/>
                  <a:pt x="0" y="8156"/>
                </a:cubicBezTo>
                <a:cubicBezTo>
                  <a:pt x="0" y="12680"/>
                  <a:pt x="10800" y="21600"/>
                  <a:pt x="10800" y="21600"/>
                </a:cubicBezTo>
                <a:cubicBezTo>
                  <a:pt x="10800" y="21600"/>
                  <a:pt x="21600" y="12616"/>
                  <a:pt x="21600" y="8156"/>
                </a:cubicBezTo>
                <a:cubicBezTo>
                  <a:pt x="21600" y="3696"/>
                  <a:pt x="16706" y="0"/>
                  <a:pt x="10800" y="0"/>
                </a:cubicBezTo>
                <a:close/>
                <a:moveTo>
                  <a:pt x="10800" y="17204"/>
                </a:moveTo>
                <a:cubicBezTo>
                  <a:pt x="10800" y="17204"/>
                  <a:pt x="3206" y="11278"/>
                  <a:pt x="3206" y="8156"/>
                </a:cubicBezTo>
                <a:cubicBezTo>
                  <a:pt x="3206" y="4970"/>
                  <a:pt x="6581" y="2421"/>
                  <a:pt x="10800" y="2421"/>
                </a:cubicBezTo>
                <a:cubicBezTo>
                  <a:pt x="15019" y="2421"/>
                  <a:pt x="18394" y="4970"/>
                  <a:pt x="18394" y="8156"/>
                </a:cubicBezTo>
                <a:cubicBezTo>
                  <a:pt x="18309" y="11278"/>
                  <a:pt x="10800" y="17204"/>
                  <a:pt x="10800" y="17204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22" name="Figura"/>
          <p:cNvSpPr/>
          <p:nvPr/>
        </p:nvSpPr>
        <p:spPr>
          <a:xfrm>
            <a:off x="14520434" y="7710349"/>
            <a:ext cx="367430" cy="5013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00" y="0"/>
                </a:moveTo>
                <a:lnTo>
                  <a:pt x="3000" y="0"/>
                </a:lnTo>
                <a:cubicBezTo>
                  <a:pt x="1350" y="0"/>
                  <a:pt x="0" y="989"/>
                  <a:pt x="0" y="2198"/>
                </a:cubicBezTo>
                <a:lnTo>
                  <a:pt x="0" y="9563"/>
                </a:lnTo>
                <a:cubicBezTo>
                  <a:pt x="0" y="10058"/>
                  <a:pt x="225" y="10608"/>
                  <a:pt x="750" y="10992"/>
                </a:cubicBezTo>
                <a:lnTo>
                  <a:pt x="10800" y="21600"/>
                </a:lnTo>
                <a:lnTo>
                  <a:pt x="20850" y="10992"/>
                </a:lnTo>
                <a:cubicBezTo>
                  <a:pt x="21300" y="10608"/>
                  <a:pt x="21600" y="10113"/>
                  <a:pt x="21600" y="9563"/>
                </a:cubicBezTo>
                <a:lnTo>
                  <a:pt x="21600" y="2144"/>
                </a:lnTo>
                <a:cubicBezTo>
                  <a:pt x="21525" y="934"/>
                  <a:pt x="20250" y="0"/>
                  <a:pt x="18600" y="0"/>
                </a:cubicBezTo>
                <a:close/>
                <a:moveTo>
                  <a:pt x="18225" y="9453"/>
                </a:moveTo>
                <a:lnTo>
                  <a:pt x="18225" y="9453"/>
                </a:lnTo>
                <a:lnTo>
                  <a:pt x="10800" y="17313"/>
                </a:lnTo>
                <a:lnTo>
                  <a:pt x="3375" y="9508"/>
                </a:lnTo>
                <a:lnTo>
                  <a:pt x="3375" y="9508"/>
                </a:lnTo>
                <a:lnTo>
                  <a:pt x="3375" y="2968"/>
                </a:lnTo>
                <a:cubicBezTo>
                  <a:pt x="3375" y="2693"/>
                  <a:pt x="3675" y="2473"/>
                  <a:pt x="4050" y="2473"/>
                </a:cubicBezTo>
                <a:lnTo>
                  <a:pt x="17625" y="2473"/>
                </a:lnTo>
                <a:cubicBezTo>
                  <a:pt x="18000" y="2473"/>
                  <a:pt x="18300" y="2693"/>
                  <a:pt x="18300" y="2968"/>
                </a:cubicBezTo>
                <a:lnTo>
                  <a:pt x="18300" y="9453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23" name="Figura"/>
          <p:cNvSpPr/>
          <p:nvPr/>
        </p:nvSpPr>
        <p:spPr>
          <a:xfrm>
            <a:off x="12236752" y="7748624"/>
            <a:ext cx="326606" cy="4465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47" y="0"/>
                </a:moveTo>
                <a:lnTo>
                  <a:pt x="2953" y="0"/>
                </a:lnTo>
                <a:cubicBezTo>
                  <a:pt x="1266" y="0"/>
                  <a:pt x="0" y="987"/>
                  <a:pt x="0" y="2160"/>
                </a:cubicBezTo>
                <a:lnTo>
                  <a:pt x="0" y="9566"/>
                </a:lnTo>
                <a:cubicBezTo>
                  <a:pt x="0" y="10059"/>
                  <a:pt x="253" y="10615"/>
                  <a:pt x="675" y="10985"/>
                </a:cubicBezTo>
                <a:lnTo>
                  <a:pt x="10800" y="21600"/>
                </a:lnTo>
                <a:lnTo>
                  <a:pt x="20925" y="10985"/>
                </a:lnTo>
                <a:cubicBezTo>
                  <a:pt x="21347" y="10615"/>
                  <a:pt x="21600" y="10059"/>
                  <a:pt x="21600" y="9566"/>
                </a:cubicBezTo>
                <a:lnTo>
                  <a:pt x="21600" y="2160"/>
                </a:lnTo>
                <a:cubicBezTo>
                  <a:pt x="21600" y="987"/>
                  <a:pt x="20250" y="0"/>
                  <a:pt x="18647" y="0"/>
                </a:cubicBezTo>
                <a:close/>
                <a:moveTo>
                  <a:pt x="18563" y="9072"/>
                </a:moveTo>
                <a:cubicBezTo>
                  <a:pt x="18563" y="9504"/>
                  <a:pt x="18141" y="9813"/>
                  <a:pt x="17550" y="9813"/>
                </a:cubicBezTo>
                <a:lnTo>
                  <a:pt x="3966" y="9813"/>
                </a:lnTo>
                <a:cubicBezTo>
                  <a:pt x="3375" y="9813"/>
                  <a:pt x="2953" y="9504"/>
                  <a:pt x="2953" y="9072"/>
                </a:cubicBezTo>
                <a:lnTo>
                  <a:pt x="2953" y="3147"/>
                </a:lnTo>
                <a:cubicBezTo>
                  <a:pt x="2953" y="2715"/>
                  <a:pt x="3375" y="2407"/>
                  <a:pt x="3966" y="2407"/>
                </a:cubicBezTo>
                <a:lnTo>
                  <a:pt x="17550" y="2407"/>
                </a:lnTo>
                <a:cubicBezTo>
                  <a:pt x="18141" y="2407"/>
                  <a:pt x="18563" y="2715"/>
                  <a:pt x="18563" y="3147"/>
                </a:cubicBezTo>
                <a:lnTo>
                  <a:pt x="18563" y="9072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624" name="Grupo"/>
          <p:cNvGrpSpPr/>
          <p:nvPr/>
        </p:nvGrpSpPr>
        <p:grpSpPr>
          <a:xfrm>
            <a:off x="13078781" y="5567005"/>
            <a:ext cx="338088" cy="247507"/>
            <a:chOff x="0" y="0"/>
            <a:chExt cx="336550" cy="246380"/>
          </a:xfrm>
          <a:solidFill>
            <a:schemeClr val="bg1"/>
          </a:solidFill>
        </p:grpSpPr>
        <p:sp>
          <p:nvSpPr>
            <p:cNvPr id="625" name="Triángulo"/>
            <p:cNvSpPr/>
            <p:nvPr/>
          </p:nvSpPr>
          <p:spPr>
            <a:xfrm>
              <a:off x="165100" y="-1"/>
              <a:ext cx="171451" cy="24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626" name="Triángulo"/>
            <p:cNvSpPr/>
            <p:nvPr/>
          </p:nvSpPr>
          <p:spPr>
            <a:xfrm>
              <a:off x="0" y="-1"/>
              <a:ext cx="171451" cy="246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sp>
        <p:nvSpPr>
          <p:cNvPr id="627" name="Figura"/>
          <p:cNvSpPr/>
          <p:nvPr/>
        </p:nvSpPr>
        <p:spPr>
          <a:xfrm>
            <a:off x="13831503" y="5490458"/>
            <a:ext cx="299925" cy="3831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913" h="20271" extrusionOk="0">
                <a:moveTo>
                  <a:pt x="19584" y="17496"/>
                </a:moveTo>
                <a:lnTo>
                  <a:pt x="15942" y="12636"/>
                </a:lnTo>
                <a:cubicBezTo>
                  <a:pt x="18822" y="10273"/>
                  <a:pt x="19500" y="6560"/>
                  <a:pt x="17297" y="3590"/>
                </a:cubicBezTo>
                <a:cubicBezTo>
                  <a:pt x="14671" y="80"/>
                  <a:pt x="8911" y="-1067"/>
                  <a:pt x="4507" y="1093"/>
                </a:cubicBezTo>
                <a:cubicBezTo>
                  <a:pt x="102" y="3185"/>
                  <a:pt x="-1338" y="7775"/>
                  <a:pt x="1373" y="11285"/>
                </a:cubicBezTo>
                <a:cubicBezTo>
                  <a:pt x="3575" y="14255"/>
                  <a:pt x="8064" y="15470"/>
                  <a:pt x="11961" y="14525"/>
                </a:cubicBezTo>
                <a:lnTo>
                  <a:pt x="15603" y="19386"/>
                </a:lnTo>
                <a:cubicBezTo>
                  <a:pt x="16281" y="20263"/>
                  <a:pt x="17721" y="20533"/>
                  <a:pt x="18822" y="19993"/>
                </a:cubicBezTo>
                <a:cubicBezTo>
                  <a:pt x="19838" y="19520"/>
                  <a:pt x="20262" y="18373"/>
                  <a:pt x="19584" y="17496"/>
                </a:cubicBezTo>
                <a:close/>
                <a:moveTo>
                  <a:pt x="12300" y="11353"/>
                </a:moveTo>
                <a:cubicBezTo>
                  <a:pt x="9589" y="12636"/>
                  <a:pt x="6031" y="11960"/>
                  <a:pt x="4422" y="9800"/>
                </a:cubicBezTo>
                <a:cubicBezTo>
                  <a:pt x="2813" y="7640"/>
                  <a:pt x="3660" y="4805"/>
                  <a:pt x="6370" y="3523"/>
                </a:cubicBezTo>
                <a:cubicBezTo>
                  <a:pt x="9081" y="2240"/>
                  <a:pt x="12638" y="2915"/>
                  <a:pt x="14248" y="5075"/>
                </a:cubicBezTo>
                <a:cubicBezTo>
                  <a:pt x="15857" y="7235"/>
                  <a:pt x="15010" y="10070"/>
                  <a:pt x="12300" y="11353"/>
                </a:cubicBez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sp>
        <p:nvSpPr>
          <p:cNvPr id="628" name="Figura"/>
          <p:cNvSpPr/>
          <p:nvPr/>
        </p:nvSpPr>
        <p:spPr>
          <a:xfrm>
            <a:off x="7656632" y="7735865"/>
            <a:ext cx="382741" cy="363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7432"/>
                </a:moveTo>
                <a:lnTo>
                  <a:pt x="4104" y="21600"/>
                </a:lnTo>
                <a:lnTo>
                  <a:pt x="5832" y="13642"/>
                </a:lnTo>
                <a:lnTo>
                  <a:pt x="0" y="8261"/>
                </a:lnTo>
                <a:lnTo>
                  <a:pt x="7704" y="7503"/>
                </a:lnTo>
                <a:lnTo>
                  <a:pt x="10800" y="0"/>
                </a:lnTo>
                <a:lnTo>
                  <a:pt x="13896" y="7503"/>
                </a:lnTo>
                <a:lnTo>
                  <a:pt x="21600" y="8261"/>
                </a:lnTo>
                <a:lnTo>
                  <a:pt x="15768" y="13642"/>
                </a:lnTo>
                <a:lnTo>
                  <a:pt x="17424" y="21600"/>
                </a:lnTo>
                <a:close/>
              </a:path>
            </a:pathLst>
          </a:custGeom>
          <a:solidFill>
            <a:schemeClr val="bg1"/>
          </a:solidFill>
          <a:ln w="25400">
            <a:miter lim="400000"/>
          </a:ln>
        </p:spPr>
        <p:txBody>
          <a:bodyPr lIns="38100" tIns="38100" rIns="38100" bIns="3810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>
              <a:solidFill>
                <a:srgbClr val="042E51"/>
              </a:solidFill>
            </a:endParaRPr>
          </a:p>
        </p:txBody>
      </p:sp>
      <p:grpSp>
        <p:nvGrpSpPr>
          <p:cNvPr id="629" name="Grupo"/>
          <p:cNvGrpSpPr/>
          <p:nvPr/>
        </p:nvGrpSpPr>
        <p:grpSpPr>
          <a:xfrm>
            <a:off x="3063751" y="7008658"/>
            <a:ext cx="329158" cy="486081"/>
            <a:chOff x="0" y="0"/>
            <a:chExt cx="327660" cy="483869"/>
          </a:xfrm>
          <a:solidFill>
            <a:schemeClr val="bg1"/>
          </a:solidFill>
        </p:grpSpPr>
        <p:sp>
          <p:nvSpPr>
            <p:cNvPr id="630" name="Figura"/>
            <p:cNvSpPr/>
            <p:nvPr/>
          </p:nvSpPr>
          <p:spPr>
            <a:xfrm>
              <a:off x="190499" y="0"/>
              <a:ext cx="137162" cy="476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378"/>
                  </a:moveTo>
                  <a:cubicBezTo>
                    <a:pt x="21600" y="1958"/>
                    <a:pt x="17600" y="0"/>
                    <a:pt x="10800" y="0"/>
                  </a:cubicBezTo>
                  <a:cubicBezTo>
                    <a:pt x="3800" y="0"/>
                    <a:pt x="0" y="1958"/>
                    <a:pt x="0" y="4378"/>
                  </a:cubicBezTo>
                  <a:cubicBezTo>
                    <a:pt x="0" y="7027"/>
                    <a:pt x="3800" y="7776"/>
                    <a:pt x="4800" y="8237"/>
                  </a:cubicBezTo>
                  <a:cubicBezTo>
                    <a:pt x="5800" y="8698"/>
                    <a:pt x="7400" y="8870"/>
                    <a:pt x="7400" y="10598"/>
                  </a:cubicBezTo>
                  <a:lnTo>
                    <a:pt x="6800" y="20506"/>
                  </a:lnTo>
                  <a:cubicBezTo>
                    <a:pt x="6800" y="21139"/>
                    <a:pt x="8600" y="21600"/>
                    <a:pt x="10600" y="21600"/>
                  </a:cubicBezTo>
                  <a:cubicBezTo>
                    <a:pt x="12800" y="21600"/>
                    <a:pt x="14400" y="21082"/>
                    <a:pt x="14400" y="20506"/>
                  </a:cubicBezTo>
                  <a:lnTo>
                    <a:pt x="14000" y="10598"/>
                  </a:lnTo>
                  <a:cubicBezTo>
                    <a:pt x="14000" y="8870"/>
                    <a:pt x="15600" y="8640"/>
                    <a:pt x="16600" y="8237"/>
                  </a:cubicBezTo>
                  <a:cubicBezTo>
                    <a:pt x="17600" y="7776"/>
                    <a:pt x="21600" y="7027"/>
                    <a:pt x="21600" y="4378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631" name="Figura"/>
            <p:cNvSpPr/>
            <p:nvPr/>
          </p:nvSpPr>
          <p:spPr>
            <a:xfrm>
              <a:off x="-1" y="12699"/>
              <a:ext cx="125731" cy="471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582" y="0"/>
                  </a:moveTo>
                  <a:lnTo>
                    <a:pt x="16582" y="4891"/>
                  </a:lnTo>
                  <a:cubicBezTo>
                    <a:pt x="16582" y="5182"/>
                    <a:pt x="15709" y="5356"/>
                    <a:pt x="14836" y="5356"/>
                  </a:cubicBezTo>
                  <a:cubicBezTo>
                    <a:pt x="13745" y="5356"/>
                    <a:pt x="13091" y="5123"/>
                    <a:pt x="13091" y="4891"/>
                  </a:cubicBezTo>
                  <a:lnTo>
                    <a:pt x="13091" y="0"/>
                  </a:lnTo>
                  <a:lnTo>
                    <a:pt x="8727" y="0"/>
                  </a:lnTo>
                  <a:lnTo>
                    <a:pt x="8727" y="4891"/>
                  </a:lnTo>
                  <a:cubicBezTo>
                    <a:pt x="8727" y="5182"/>
                    <a:pt x="7855" y="5356"/>
                    <a:pt x="6982" y="5356"/>
                  </a:cubicBezTo>
                  <a:cubicBezTo>
                    <a:pt x="5891" y="5356"/>
                    <a:pt x="5236" y="5123"/>
                    <a:pt x="5236" y="4891"/>
                  </a:cubicBezTo>
                  <a:lnTo>
                    <a:pt x="5236" y="0"/>
                  </a:lnTo>
                  <a:lnTo>
                    <a:pt x="1091" y="0"/>
                  </a:lnTo>
                  <a:lnTo>
                    <a:pt x="0" y="5939"/>
                  </a:lnTo>
                  <a:cubicBezTo>
                    <a:pt x="0" y="7103"/>
                    <a:pt x="873" y="8093"/>
                    <a:pt x="4145" y="8442"/>
                  </a:cubicBezTo>
                  <a:lnTo>
                    <a:pt x="4145" y="8442"/>
                  </a:lnTo>
                  <a:cubicBezTo>
                    <a:pt x="4145" y="8442"/>
                    <a:pt x="7200" y="8733"/>
                    <a:pt x="7200" y="10480"/>
                  </a:cubicBezTo>
                  <a:lnTo>
                    <a:pt x="6545" y="20494"/>
                  </a:lnTo>
                  <a:cubicBezTo>
                    <a:pt x="6545" y="21134"/>
                    <a:pt x="8509" y="21600"/>
                    <a:pt x="10691" y="21600"/>
                  </a:cubicBezTo>
                  <a:cubicBezTo>
                    <a:pt x="13091" y="21600"/>
                    <a:pt x="14836" y="21076"/>
                    <a:pt x="14836" y="20494"/>
                  </a:cubicBezTo>
                  <a:lnTo>
                    <a:pt x="14400" y="10480"/>
                  </a:lnTo>
                  <a:cubicBezTo>
                    <a:pt x="14400" y="8733"/>
                    <a:pt x="17455" y="8442"/>
                    <a:pt x="17455" y="8442"/>
                  </a:cubicBezTo>
                  <a:lnTo>
                    <a:pt x="17455" y="8442"/>
                  </a:lnTo>
                  <a:cubicBezTo>
                    <a:pt x="20727" y="8093"/>
                    <a:pt x="21600" y="7103"/>
                    <a:pt x="21600" y="5939"/>
                  </a:cubicBezTo>
                  <a:lnTo>
                    <a:pt x="20727" y="0"/>
                  </a:lnTo>
                  <a:lnTo>
                    <a:pt x="16582" y="0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632" name="Grupo"/>
          <p:cNvGrpSpPr/>
          <p:nvPr/>
        </p:nvGrpSpPr>
        <p:grpSpPr>
          <a:xfrm>
            <a:off x="11496789" y="4635670"/>
            <a:ext cx="215653" cy="554974"/>
            <a:chOff x="0" y="0"/>
            <a:chExt cx="214671" cy="552449"/>
          </a:xfrm>
          <a:solidFill>
            <a:schemeClr val="bg1"/>
          </a:solidFill>
        </p:grpSpPr>
        <p:sp>
          <p:nvSpPr>
            <p:cNvPr id="633" name="Figura"/>
            <p:cNvSpPr/>
            <p:nvPr/>
          </p:nvSpPr>
          <p:spPr>
            <a:xfrm>
              <a:off x="0" y="126999"/>
              <a:ext cx="214672" cy="42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5247" y="0"/>
                  </a:moveTo>
                  <a:lnTo>
                    <a:pt x="6353" y="0"/>
                  </a:lnTo>
                  <a:cubicBezTo>
                    <a:pt x="2795" y="0"/>
                    <a:pt x="0" y="1419"/>
                    <a:pt x="0" y="3224"/>
                  </a:cubicBezTo>
                  <a:lnTo>
                    <a:pt x="0" y="7866"/>
                  </a:lnTo>
                  <a:cubicBezTo>
                    <a:pt x="0" y="9027"/>
                    <a:pt x="1271" y="10123"/>
                    <a:pt x="3176" y="10639"/>
                  </a:cubicBezTo>
                  <a:cubicBezTo>
                    <a:pt x="3558" y="10768"/>
                    <a:pt x="3939" y="10639"/>
                    <a:pt x="3939" y="10445"/>
                  </a:cubicBezTo>
                  <a:lnTo>
                    <a:pt x="3939" y="3546"/>
                  </a:lnTo>
                  <a:cubicBezTo>
                    <a:pt x="3939" y="3417"/>
                    <a:pt x="4066" y="3353"/>
                    <a:pt x="4320" y="3353"/>
                  </a:cubicBezTo>
                  <a:lnTo>
                    <a:pt x="4320" y="3353"/>
                  </a:lnTo>
                  <a:cubicBezTo>
                    <a:pt x="4574" y="3353"/>
                    <a:pt x="4701" y="3417"/>
                    <a:pt x="4701" y="3546"/>
                  </a:cubicBezTo>
                  <a:lnTo>
                    <a:pt x="4701" y="20053"/>
                  </a:lnTo>
                  <a:cubicBezTo>
                    <a:pt x="4701" y="20826"/>
                    <a:pt x="5972" y="21536"/>
                    <a:pt x="7496" y="21600"/>
                  </a:cubicBezTo>
                  <a:cubicBezTo>
                    <a:pt x="9148" y="21600"/>
                    <a:pt x="10419" y="20955"/>
                    <a:pt x="10419" y="20117"/>
                  </a:cubicBezTo>
                  <a:lnTo>
                    <a:pt x="10419" y="11735"/>
                  </a:lnTo>
                  <a:cubicBezTo>
                    <a:pt x="10419" y="11606"/>
                    <a:pt x="10546" y="11541"/>
                    <a:pt x="10800" y="11541"/>
                  </a:cubicBezTo>
                  <a:lnTo>
                    <a:pt x="10800" y="11541"/>
                  </a:lnTo>
                  <a:cubicBezTo>
                    <a:pt x="11054" y="11541"/>
                    <a:pt x="11181" y="11606"/>
                    <a:pt x="11181" y="11735"/>
                  </a:cubicBezTo>
                  <a:lnTo>
                    <a:pt x="11181" y="20053"/>
                  </a:lnTo>
                  <a:cubicBezTo>
                    <a:pt x="11181" y="20826"/>
                    <a:pt x="12452" y="21536"/>
                    <a:pt x="13976" y="21600"/>
                  </a:cubicBezTo>
                  <a:cubicBezTo>
                    <a:pt x="15628" y="21600"/>
                    <a:pt x="16899" y="20955"/>
                    <a:pt x="16899" y="20117"/>
                  </a:cubicBezTo>
                  <a:lnTo>
                    <a:pt x="16899" y="3611"/>
                  </a:lnTo>
                  <a:cubicBezTo>
                    <a:pt x="16899" y="3482"/>
                    <a:pt x="17026" y="3417"/>
                    <a:pt x="17280" y="3417"/>
                  </a:cubicBezTo>
                  <a:lnTo>
                    <a:pt x="17280" y="3417"/>
                  </a:lnTo>
                  <a:cubicBezTo>
                    <a:pt x="17534" y="3417"/>
                    <a:pt x="17661" y="3482"/>
                    <a:pt x="17661" y="3611"/>
                  </a:cubicBezTo>
                  <a:lnTo>
                    <a:pt x="17661" y="10510"/>
                  </a:lnTo>
                  <a:cubicBezTo>
                    <a:pt x="17661" y="10703"/>
                    <a:pt x="18042" y="10832"/>
                    <a:pt x="18424" y="10703"/>
                  </a:cubicBezTo>
                  <a:cubicBezTo>
                    <a:pt x="20329" y="10123"/>
                    <a:pt x="21473" y="9091"/>
                    <a:pt x="21473" y="7931"/>
                  </a:cubicBezTo>
                  <a:lnTo>
                    <a:pt x="21473" y="3288"/>
                  </a:lnTo>
                  <a:cubicBezTo>
                    <a:pt x="21600" y="1419"/>
                    <a:pt x="18805" y="0"/>
                    <a:pt x="15247" y="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634" name="Figura"/>
            <p:cNvSpPr/>
            <p:nvPr/>
          </p:nvSpPr>
          <p:spPr>
            <a:xfrm>
              <a:off x="50800" y="0"/>
              <a:ext cx="111761" cy="111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0"/>
                  </a:moveTo>
                  <a:cubicBezTo>
                    <a:pt x="21600" y="16936"/>
                    <a:pt x="16691" y="21600"/>
                    <a:pt x="10800" y="21600"/>
                  </a:cubicBezTo>
                  <a:cubicBezTo>
                    <a:pt x="4664" y="21600"/>
                    <a:pt x="0" y="16691"/>
                    <a:pt x="0" y="10800"/>
                  </a:cubicBezTo>
                  <a:cubicBezTo>
                    <a:pt x="0" y="4664"/>
                    <a:pt x="4909" y="0"/>
                    <a:pt x="10800" y="0"/>
                  </a:cubicBezTo>
                  <a:cubicBezTo>
                    <a:pt x="16691" y="0"/>
                    <a:pt x="21600" y="4909"/>
                    <a:pt x="21600" y="10800"/>
                  </a:cubicBez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  <p:grpSp>
        <p:nvGrpSpPr>
          <p:cNvPr id="635" name="Grupo"/>
          <p:cNvGrpSpPr/>
          <p:nvPr/>
        </p:nvGrpSpPr>
        <p:grpSpPr>
          <a:xfrm>
            <a:off x="12262268" y="4635670"/>
            <a:ext cx="237300" cy="554974"/>
            <a:chOff x="0" y="0"/>
            <a:chExt cx="236220" cy="552449"/>
          </a:xfrm>
          <a:solidFill>
            <a:schemeClr val="bg1"/>
          </a:solidFill>
        </p:grpSpPr>
        <p:sp>
          <p:nvSpPr>
            <p:cNvPr id="636" name="Círculo"/>
            <p:cNvSpPr/>
            <p:nvPr/>
          </p:nvSpPr>
          <p:spPr>
            <a:xfrm>
              <a:off x="63500" y="0"/>
              <a:ext cx="111755" cy="111755"/>
            </a:xfrm>
            <a:prstGeom prst="ellipse">
              <a:avLst/>
            </a:pr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  <p:sp>
          <p:nvSpPr>
            <p:cNvPr id="637" name="Figura"/>
            <p:cNvSpPr/>
            <p:nvPr/>
          </p:nvSpPr>
          <p:spPr>
            <a:xfrm>
              <a:off x="-1" y="126999"/>
              <a:ext cx="236222" cy="425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314"/>
                  </a:moveTo>
                  <a:lnTo>
                    <a:pt x="18697" y="10252"/>
                  </a:lnTo>
                  <a:cubicBezTo>
                    <a:pt x="19858" y="9672"/>
                    <a:pt x="20671" y="8769"/>
                    <a:pt x="20671" y="7802"/>
                  </a:cubicBezTo>
                  <a:lnTo>
                    <a:pt x="20671" y="3224"/>
                  </a:lnTo>
                  <a:cubicBezTo>
                    <a:pt x="20671" y="1419"/>
                    <a:pt x="18116" y="0"/>
                    <a:pt x="14865" y="0"/>
                  </a:cubicBezTo>
                  <a:lnTo>
                    <a:pt x="6735" y="0"/>
                  </a:lnTo>
                  <a:cubicBezTo>
                    <a:pt x="3484" y="0"/>
                    <a:pt x="929" y="1419"/>
                    <a:pt x="929" y="3224"/>
                  </a:cubicBezTo>
                  <a:lnTo>
                    <a:pt x="929" y="7866"/>
                  </a:lnTo>
                  <a:cubicBezTo>
                    <a:pt x="929" y="8833"/>
                    <a:pt x="1742" y="9672"/>
                    <a:pt x="2903" y="10316"/>
                  </a:cubicBezTo>
                  <a:lnTo>
                    <a:pt x="0" y="14379"/>
                  </a:lnTo>
                  <a:lnTo>
                    <a:pt x="5110" y="14379"/>
                  </a:lnTo>
                  <a:lnTo>
                    <a:pt x="5110" y="20053"/>
                  </a:lnTo>
                  <a:cubicBezTo>
                    <a:pt x="5110" y="20826"/>
                    <a:pt x="6271" y="21536"/>
                    <a:pt x="7665" y="21600"/>
                  </a:cubicBezTo>
                  <a:cubicBezTo>
                    <a:pt x="9174" y="21600"/>
                    <a:pt x="10335" y="20955"/>
                    <a:pt x="10335" y="20117"/>
                  </a:cubicBezTo>
                  <a:lnTo>
                    <a:pt x="10335" y="14379"/>
                  </a:lnTo>
                  <a:lnTo>
                    <a:pt x="11032" y="14379"/>
                  </a:lnTo>
                  <a:lnTo>
                    <a:pt x="11032" y="20053"/>
                  </a:lnTo>
                  <a:cubicBezTo>
                    <a:pt x="11032" y="20826"/>
                    <a:pt x="12194" y="21536"/>
                    <a:pt x="13587" y="21600"/>
                  </a:cubicBezTo>
                  <a:cubicBezTo>
                    <a:pt x="15097" y="21600"/>
                    <a:pt x="16258" y="20955"/>
                    <a:pt x="16258" y="20117"/>
                  </a:cubicBezTo>
                  <a:lnTo>
                    <a:pt x="16258" y="14379"/>
                  </a:lnTo>
                  <a:lnTo>
                    <a:pt x="21600" y="14379"/>
                  </a:lnTo>
                  <a:close/>
                  <a:moveTo>
                    <a:pt x="16839" y="3288"/>
                  </a:moveTo>
                  <a:lnTo>
                    <a:pt x="16839" y="3288"/>
                  </a:lnTo>
                  <a:cubicBezTo>
                    <a:pt x="17071" y="3288"/>
                    <a:pt x="17187" y="3353"/>
                    <a:pt x="17187" y="3482"/>
                  </a:cubicBezTo>
                  <a:lnTo>
                    <a:pt x="17187" y="8124"/>
                  </a:lnTo>
                  <a:lnTo>
                    <a:pt x="16490" y="7093"/>
                  </a:lnTo>
                  <a:lnTo>
                    <a:pt x="16490" y="3482"/>
                  </a:lnTo>
                  <a:cubicBezTo>
                    <a:pt x="16490" y="3353"/>
                    <a:pt x="16723" y="3288"/>
                    <a:pt x="16839" y="3288"/>
                  </a:cubicBezTo>
                  <a:close/>
                  <a:moveTo>
                    <a:pt x="4529" y="7995"/>
                  </a:moveTo>
                  <a:lnTo>
                    <a:pt x="4529" y="3482"/>
                  </a:lnTo>
                  <a:cubicBezTo>
                    <a:pt x="4529" y="3353"/>
                    <a:pt x="4645" y="3288"/>
                    <a:pt x="4877" y="3288"/>
                  </a:cubicBezTo>
                  <a:cubicBezTo>
                    <a:pt x="5110" y="3288"/>
                    <a:pt x="5226" y="3353"/>
                    <a:pt x="5226" y="3482"/>
                  </a:cubicBezTo>
                  <a:lnTo>
                    <a:pt x="5226" y="6964"/>
                  </a:lnTo>
                  <a:lnTo>
                    <a:pt x="4529" y="7995"/>
                  </a:lnTo>
                  <a:close/>
                </a:path>
              </a:pathLst>
            </a:custGeom>
            <a:grpFill/>
            <a:ln w="25400" cap="flat">
              <a:noFill/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>
                <a:solidFill>
                  <a:srgbClr val="042E5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43</a:t>
            </a:fld>
            <a:endParaRPr lang="tr-TR" dirty="0"/>
          </a:p>
        </p:txBody>
      </p:sp>
      <p:grpSp>
        <p:nvGrpSpPr>
          <p:cNvPr id="8" name="Agrupar 7"/>
          <p:cNvGrpSpPr/>
          <p:nvPr/>
        </p:nvGrpSpPr>
        <p:grpSpPr>
          <a:xfrm>
            <a:off x="14094738" y="510316"/>
            <a:ext cx="1657261" cy="1657274"/>
            <a:chOff x="14094738" y="510316"/>
            <a:chExt cx="1657261" cy="1657274"/>
          </a:xfrm>
        </p:grpSpPr>
        <p:sp>
          <p:nvSpPr>
            <p:cNvPr id="9" name="Freeform 3"/>
            <p:cNvSpPr/>
            <p:nvPr/>
          </p:nvSpPr>
          <p:spPr>
            <a:xfrm>
              <a:off x="14094738" y="510316"/>
              <a:ext cx="1657261" cy="1657274"/>
            </a:xfrm>
            <a:custGeom>
              <a:avLst/>
              <a:gdLst>
                <a:gd name="connsiteX0" fmla="*/ 1657261 w 1657261"/>
                <a:gd name="connsiteY0" fmla="*/ 828636 h 1657274"/>
                <a:gd name="connsiteX1" fmla="*/ 828625 w 1657261"/>
                <a:gd name="connsiteY1" fmla="*/ 1657274 h 1657274"/>
                <a:gd name="connsiteX2" fmla="*/ 0 w 1657261"/>
                <a:gd name="connsiteY2" fmla="*/ 828636 h 1657274"/>
                <a:gd name="connsiteX3" fmla="*/ 828625 w 1657261"/>
                <a:gd name="connsiteY3" fmla="*/ 0 h 1657274"/>
                <a:gd name="connsiteX4" fmla="*/ 1657261 w 1657261"/>
                <a:gd name="connsiteY4" fmla="*/ 828636 h 16572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1657261" h="1657274">
                  <a:moveTo>
                    <a:pt x="1657261" y="828636"/>
                  </a:moveTo>
                  <a:cubicBezTo>
                    <a:pt x="1657261" y="1286281"/>
                    <a:pt x="1286268" y="1657274"/>
                    <a:pt x="828625" y="1657274"/>
                  </a:cubicBezTo>
                  <a:cubicBezTo>
                    <a:pt x="370992" y="1657274"/>
                    <a:pt x="0" y="1286281"/>
                    <a:pt x="0" y="828636"/>
                  </a:cubicBezTo>
                  <a:cubicBezTo>
                    <a:pt x="0" y="370992"/>
                    <a:pt x="370992" y="0"/>
                    <a:pt x="828625" y="0"/>
                  </a:cubicBezTo>
                  <a:cubicBezTo>
                    <a:pt x="1286268" y="0"/>
                    <a:pt x="1657261" y="370992"/>
                    <a:pt x="1657261" y="828636"/>
                  </a:cubicBezTo>
                </a:path>
              </a:pathLst>
            </a:custGeom>
            <a:solidFill>
              <a:srgbClr val="310056">
                <a:alpha val="100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" name="Agrupar 9"/>
            <p:cNvGrpSpPr/>
            <p:nvPr/>
          </p:nvGrpSpPr>
          <p:grpSpPr>
            <a:xfrm>
              <a:off x="14753468" y="582917"/>
              <a:ext cx="339800" cy="339801"/>
              <a:chOff x="14753467" y="582917"/>
              <a:chExt cx="339800" cy="339801"/>
            </a:xfrm>
          </p:grpSpPr>
          <p:sp>
            <p:nvSpPr>
              <p:cNvPr id="12" name="Freeform 3"/>
              <p:cNvSpPr/>
              <p:nvPr/>
            </p:nvSpPr>
            <p:spPr>
              <a:xfrm>
                <a:off x="14753467" y="582917"/>
                <a:ext cx="339800" cy="339801"/>
              </a:xfrm>
              <a:custGeom>
                <a:avLst/>
                <a:gdLst>
                  <a:gd name="connsiteX0" fmla="*/ 339800 w 339800"/>
                  <a:gd name="connsiteY0" fmla="*/ 169900 h 339801"/>
                  <a:gd name="connsiteX1" fmla="*/ 169899 w 339800"/>
                  <a:gd name="connsiteY1" fmla="*/ 339801 h 339801"/>
                  <a:gd name="connsiteX2" fmla="*/ 0 w 339800"/>
                  <a:gd name="connsiteY2" fmla="*/ 169900 h 339801"/>
                  <a:gd name="connsiteX3" fmla="*/ 169899 w 339800"/>
                  <a:gd name="connsiteY3" fmla="*/ 0 h 339801"/>
                  <a:gd name="connsiteX4" fmla="*/ 339800 w 339800"/>
                  <a:gd name="connsiteY4" fmla="*/ 169900 h 33980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339800" h="339801">
                    <a:moveTo>
                      <a:pt x="339800" y="169900"/>
                    </a:moveTo>
                    <a:cubicBezTo>
                      <a:pt x="339800" y="263728"/>
                      <a:pt x="263728" y="339801"/>
                      <a:pt x="169899" y="339801"/>
                    </a:cubicBezTo>
                    <a:cubicBezTo>
                      <a:pt x="76072" y="339801"/>
                      <a:pt x="0" y="263728"/>
                      <a:pt x="0" y="169900"/>
                    </a:cubicBezTo>
                    <a:cubicBezTo>
                      <a:pt x="0" y="76072"/>
                      <a:pt x="76072" y="0"/>
                      <a:pt x="169899" y="0"/>
                    </a:cubicBezTo>
                    <a:cubicBezTo>
                      <a:pt x="263728" y="0"/>
                      <a:pt x="339800" y="76072"/>
                      <a:pt x="339800" y="169900"/>
                    </a:cubicBezTo>
                  </a:path>
                </a:pathLst>
              </a:custGeom>
              <a:solidFill>
                <a:srgbClr val="FFFFFF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Freeform 3"/>
              <p:cNvSpPr/>
              <p:nvPr/>
            </p:nvSpPr>
            <p:spPr>
              <a:xfrm>
                <a:off x="14880989" y="805209"/>
                <a:ext cx="84633" cy="84620"/>
              </a:xfrm>
              <a:custGeom>
                <a:avLst/>
                <a:gdLst>
                  <a:gd name="connsiteX0" fmla="*/ 42316 w 84633"/>
                  <a:gd name="connsiteY0" fmla="*/ 84620 h 84620"/>
                  <a:gd name="connsiteX1" fmla="*/ 0 w 84633"/>
                  <a:gd name="connsiteY1" fmla="*/ 42303 h 84620"/>
                  <a:gd name="connsiteX2" fmla="*/ 42316 w 84633"/>
                  <a:gd name="connsiteY2" fmla="*/ 0 h 84620"/>
                  <a:gd name="connsiteX3" fmla="*/ 84633 w 84633"/>
                  <a:gd name="connsiteY3" fmla="*/ 42303 h 84620"/>
                  <a:gd name="connsiteX4" fmla="*/ 42316 w 84633"/>
                  <a:gd name="connsiteY4" fmla="*/ 84620 h 8462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84633" h="84620">
                    <a:moveTo>
                      <a:pt x="42316" y="84620"/>
                    </a:moveTo>
                    <a:cubicBezTo>
                      <a:pt x="19062" y="84620"/>
                      <a:pt x="0" y="65570"/>
                      <a:pt x="0" y="42303"/>
                    </a:cubicBezTo>
                    <a:cubicBezTo>
                      <a:pt x="0" y="19049"/>
                      <a:pt x="19062" y="0"/>
                      <a:pt x="42316" y="0"/>
                    </a:cubicBezTo>
                    <a:cubicBezTo>
                      <a:pt x="65571" y="0"/>
                      <a:pt x="84633" y="19049"/>
                      <a:pt x="84633" y="42303"/>
                    </a:cubicBezTo>
                    <a:cubicBezTo>
                      <a:pt x="84633" y="65570"/>
                      <a:pt x="65571" y="84620"/>
                      <a:pt x="42316" y="84620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Freeform 3"/>
              <p:cNvSpPr/>
              <p:nvPr/>
            </p:nvSpPr>
            <p:spPr>
              <a:xfrm>
                <a:off x="14877560" y="611940"/>
                <a:ext cx="91492" cy="163525"/>
              </a:xfrm>
              <a:custGeom>
                <a:avLst/>
                <a:gdLst>
                  <a:gd name="connsiteX0" fmla="*/ 72048 w 91492"/>
                  <a:gd name="connsiteY0" fmla="*/ 131508 h 163525"/>
                  <a:gd name="connsiteX1" fmla="*/ 45746 w 91492"/>
                  <a:gd name="connsiteY1" fmla="*/ 163525 h 163525"/>
                  <a:gd name="connsiteX2" fmla="*/ 19443 w 91492"/>
                  <a:gd name="connsiteY2" fmla="*/ 131508 h 163525"/>
                  <a:gd name="connsiteX3" fmla="*/ 0 w 91492"/>
                  <a:gd name="connsiteY3" fmla="*/ 58318 h 163525"/>
                  <a:gd name="connsiteX4" fmla="*/ 45746 w 91492"/>
                  <a:gd name="connsiteY4" fmla="*/ 0 h 163525"/>
                  <a:gd name="connsiteX5" fmla="*/ 91492 w 91492"/>
                  <a:gd name="connsiteY5" fmla="*/ 58318 h 163525"/>
                  <a:gd name="connsiteX6" fmla="*/ 72048 w 91492"/>
                  <a:gd name="connsiteY6" fmla="*/ 131508 h 163525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</a:cxnLst>
                <a:rect l="l" t="t" r="r" b="b"/>
                <a:pathLst>
                  <a:path w="91492" h="163525">
                    <a:moveTo>
                      <a:pt x="72048" y="131508"/>
                    </a:moveTo>
                    <a:cubicBezTo>
                      <a:pt x="68619" y="138747"/>
                      <a:pt x="55271" y="163525"/>
                      <a:pt x="45746" y="163525"/>
                    </a:cubicBezTo>
                    <a:cubicBezTo>
                      <a:pt x="36221" y="163525"/>
                      <a:pt x="22873" y="138747"/>
                      <a:pt x="19443" y="131508"/>
                    </a:cubicBezTo>
                    <a:cubicBezTo>
                      <a:pt x="8763" y="110540"/>
                      <a:pt x="0" y="81953"/>
                      <a:pt x="0" y="58318"/>
                    </a:cubicBezTo>
                    <a:cubicBezTo>
                      <a:pt x="0" y="30111"/>
                      <a:pt x="13348" y="0"/>
                      <a:pt x="45746" y="0"/>
                    </a:cubicBezTo>
                    <a:cubicBezTo>
                      <a:pt x="78156" y="0"/>
                      <a:pt x="91492" y="30111"/>
                      <a:pt x="91492" y="58318"/>
                    </a:cubicBezTo>
                    <a:cubicBezTo>
                      <a:pt x="91492" y="81953"/>
                      <a:pt x="82715" y="110540"/>
                      <a:pt x="72048" y="131508"/>
                    </a:cubicBezTo>
                  </a:path>
                </a:pathLst>
              </a:custGeom>
              <a:solidFill>
                <a:srgbClr val="FF0001">
                  <a:alpha val="100000"/>
                </a:srgbClr>
              </a:solidFill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" name="TextBox 1"/>
            <p:cNvSpPr txBox="1"/>
            <p:nvPr/>
          </p:nvSpPr>
          <p:spPr>
            <a:xfrm>
              <a:off x="14341478" y="965200"/>
              <a:ext cx="1163780" cy="907941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When you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have finished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you can delete</a:t>
              </a:r>
            </a:p>
            <a:p>
              <a:pPr algn="ctr">
                <a:tabLst>
                  <a:tab pos="50800" algn="l"/>
                  <a:tab pos="165100" algn="l"/>
                  <a:tab pos="228600" algn="l"/>
                </a:tabLst>
              </a:pPr>
              <a:r>
                <a:rPr lang="en-US" altLang="zh-CN" sz="1400" dirty="0">
                  <a:solidFill>
                    <a:srgbClr val="FFFFFF"/>
                  </a:solidFill>
                  <a:latin typeface="TeX Gyre Heros" pitchFamily="18" charset="0"/>
                  <a:cs typeface="TeX Gyre Heros" pitchFamily="18" charset="0"/>
                </a:rPr>
                <a:t>this slide.</a:t>
              </a:r>
            </a:p>
          </p:txBody>
        </p:sp>
      </p:grpSp>
      <p:sp>
        <p:nvSpPr>
          <p:cNvPr id="15" name="TextBox 1"/>
          <p:cNvSpPr txBox="1"/>
          <p:nvPr/>
        </p:nvSpPr>
        <p:spPr>
          <a:xfrm>
            <a:off x="1524000" y="850374"/>
            <a:ext cx="8489504" cy="18928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tabLst/>
            </a:pPr>
            <a:r>
              <a:rPr lang="en-US" altLang="zh-CN" sz="8000" b="1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Maps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These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are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editable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shapes.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You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can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change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colours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and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even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the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size.</a:t>
            </a:r>
          </a:p>
          <a:p>
            <a:pPr>
              <a:tabLst/>
            </a:pP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For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information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how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do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it,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visit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our</a:t>
            </a:r>
            <a:r>
              <a:rPr lang="en-US" altLang="zh-CN" sz="2000" dirty="0">
                <a:latin typeface="TeXGyreHeros" charset="0"/>
                <a:ea typeface="TeXGyreHeros" charset="0"/>
                <a:cs typeface="TeXGyreHeros" charset="0"/>
              </a:rPr>
              <a:t> 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  <a:hlinkClick r:id="rId2"/>
              </a:rPr>
              <a:t>website</a:t>
            </a:r>
            <a:r>
              <a:rPr lang="en-US" altLang="zh-CN" sz="2000" dirty="0">
                <a:solidFill>
                  <a:srgbClr val="FFFFFF"/>
                </a:solidFill>
                <a:latin typeface="TeXGyreHeros" charset="0"/>
                <a:ea typeface="TeXGyreHeros" charset="0"/>
                <a:cs typeface="TeXGyreHeros" charset="0"/>
              </a:rPr>
              <a:t>.</a:t>
            </a:r>
          </a:p>
        </p:txBody>
      </p:sp>
      <p:grpSp>
        <p:nvGrpSpPr>
          <p:cNvPr id="16" name="Agrupar 15"/>
          <p:cNvGrpSpPr/>
          <p:nvPr/>
        </p:nvGrpSpPr>
        <p:grpSpPr>
          <a:xfrm>
            <a:off x="7821770" y="3498340"/>
            <a:ext cx="2532240" cy="2542474"/>
            <a:chOff x="12319000" y="2496049"/>
            <a:chExt cx="2532240" cy="2542474"/>
          </a:xfrm>
          <a:solidFill>
            <a:srgbClr val="78278F"/>
          </a:solidFill>
        </p:grpSpPr>
        <p:sp>
          <p:nvSpPr>
            <p:cNvPr id="17" name="Freeform 3"/>
            <p:cNvSpPr/>
            <p:nvPr/>
          </p:nvSpPr>
          <p:spPr>
            <a:xfrm>
              <a:off x="12667322" y="4127978"/>
              <a:ext cx="61164" cy="17237"/>
            </a:xfrm>
            <a:custGeom>
              <a:avLst/>
              <a:gdLst>
                <a:gd name="connsiteX0" fmla="*/ 30312 w 61164"/>
                <a:gd name="connsiteY0" fmla="*/ 9157 h 17237"/>
                <a:gd name="connsiteX1" fmla="*/ 48107 w 61164"/>
                <a:gd name="connsiteY1" fmla="*/ 13944 h 17237"/>
                <a:gd name="connsiteX2" fmla="*/ 61164 w 61164"/>
                <a:gd name="connsiteY2" fmla="*/ 10373 h 17237"/>
                <a:gd name="connsiteX3" fmla="*/ 49690 w 61164"/>
                <a:gd name="connsiteY3" fmla="*/ 8777 h 17237"/>
                <a:gd name="connsiteX4" fmla="*/ 29520 w 61164"/>
                <a:gd name="connsiteY4" fmla="*/ 0 h 17237"/>
                <a:gd name="connsiteX5" fmla="*/ 2752 w 61164"/>
                <a:gd name="connsiteY5" fmla="*/ 4407 h 17237"/>
                <a:gd name="connsiteX6" fmla="*/ 0 w 61164"/>
                <a:gd name="connsiteY6" fmla="*/ 17237 h 17237"/>
                <a:gd name="connsiteX7" fmla="*/ 6195 w 61164"/>
                <a:gd name="connsiteY7" fmla="*/ 15933 h 17237"/>
                <a:gd name="connsiteX8" fmla="*/ 30312 w 61164"/>
                <a:gd name="connsiteY8" fmla="*/ 9157 h 172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61164" h="17237">
                  <a:moveTo>
                    <a:pt x="30312" y="9157"/>
                  </a:moveTo>
                  <a:cubicBezTo>
                    <a:pt x="34660" y="5167"/>
                    <a:pt x="41785" y="13134"/>
                    <a:pt x="48107" y="13944"/>
                  </a:cubicBezTo>
                  <a:cubicBezTo>
                    <a:pt x="54428" y="14730"/>
                    <a:pt x="61164" y="10373"/>
                    <a:pt x="61164" y="10373"/>
                  </a:cubicBezTo>
                  <a:cubicBezTo>
                    <a:pt x="61164" y="10373"/>
                    <a:pt x="59970" y="9549"/>
                    <a:pt x="49690" y="8777"/>
                  </a:cubicBezTo>
                  <a:cubicBezTo>
                    <a:pt x="39423" y="7966"/>
                    <a:pt x="38619" y="-4394"/>
                    <a:pt x="29520" y="0"/>
                  </a:cubicBezTo>
                  <a:cubicBezTo>
                    <a:pt x="20446" y="4369"/>
                    <a:pt x="14125" y="5560"/>
                    <a:pt x="2752" y="4407"/>
                  </a:cubicBezTo>
                  <a:cubicBezTo>
                    <a:pt x="2576" y="7903"/>
                    <a:pt x="615" y="12589"/>
                    <a:pt x="0" y="17237"/>
                  </a:cubicBezTo>
                  <a:cubicBezTo>
                    <a:pt x="2915" y="16503"/>
                    <a:pt x="5152" y="15996"/>
                    <a:pt x="6195" y="15933"/>
                  </a:cubicBezTo>
                  <a:cubicBezTo>
                    <a:pt x="12529" y="15540"/>
                    <a:pt x="25951" y="13134"/>
                    <a:pt x="30312" y="915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Freeform 3"/>
            <p:cNvSpPr/>
            <p:nvPr/>
          </p:nvSpPr>
          <p:spPr>
            <a:xfrm>
              <a:off x="12660972" y="4121628"/>
              <a:ext cx="73864" cy="29937"/>
            </a:xfrm>
            <a:custGeom>
              <a:avLst/>
              <a:gdLst>
                <a:gd name="connsiteX0" fmla="*/ 36662 w 73864"/>
                <a:gd name="connsiteY0" fmla="*/ 15507 h 29937"/>
                <a:gd name="connsiteX1" fmla="*/ 54457 w 73864"/>
                <a:gd name="connsiteY1" fmla="*/ 20294 h 29937"/>
                <a:gd name="connsiteX2" fmla="*/ 67514 w 73864"/>
                <a:gd name="connsiteY2" fmla="*/ 16723 h 29937"/>
                <a:gd name="connsiteX3" fmla="*/ 56040 w 73864"/>
                <a:gd name="connsiteY3" fmla="*/ 15127 h 29937"/>
                <a:gd name="connsiteX4" fmla="*/ 35870 w 73864"/>
                <a:gd name="connsiteY4" fmla="*/ 6350 h 29937"/>
                <a:gd name="connsiteX5" fmla="*/ 9102 w 73864"/>
                <a:gd name="connsiteY5" fmla="*/ 10757 h 29937"/>
                <a:gd name="connsiteX6" fmla="*/ 6350 w 73864"/>
                <a:gd name="connsiteY6" fmla="*/ 23587 h 29937"/>
                <a:gd name="connsiteX7" fmla="*/ 12545 w 73864"/>
                <a:gd name="connsiteY7" fmla="*/ 22283 h 29937"/>
                <a:gd name="connsiteX8" fmla="*/ 36662 w 73864"/>
                <a:gd name="connsiteY8" fmla="*/ 15507 h 299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73864" h="29937">
                  <a:moveTo>
                    <a:pt x="36662" y="15507"/>
                  </a:moveTo>
                  <a:cubicBezTo>
                    <a:pt x="41010" y="11517"/>
                    <a:pt x="48135" y="19484"/>
                    <a:pt x="54457" y="20294"/>
                  </a:cubicBezTo>
                  <a:cubicBezTo>
                    <a:pt x="60778" y="21080"/>
                    <a:pt x="67514" y="16723"/>
                    <a:pt x="67514" y="16723"/>
                  </a:cubicBezTo>
                  <a:cubicBezTo>
                    <a:pt x="67514" y="16723"/>
                    <a:pt x="66320" y="15899"/>
                    <a:pt x="56040" y="15127"/>
                  </a:cubicBezTo>
                  <a:cubicBezTo>
                    <a:pt x="45773" y="14316"/>
                    <a:pt x="44969" y="1955"/>
                    <a:pt x="35870" y="6350"/>
                  </a:cubicBezTo>
                  <a:cubicBezTo>
                    <a:pt x="26796" y="10719"/>
                    <a:pt x="20475" y="11910"/>
                    <a:pt x="9102" y="10757"/>
                  </a:cubicBezTo>
                  <a:cubicBezTo>
                    <a:pt x="8926" y="14253"/>
                    <a:pt x="6965" y="18939"/>
                    <a:pt x="6350" y="23587"/>
                  </a:cubicBezTo>
                  <a:cubicBezTo>
                    <a:pt x="9265" y="22853"/>
                    <a:pt x="11502" y="22346"/>
                    <a:pt x="12545" y="22283"/>
                  </a:cubicBezTo>
                  <a:cubicBezTo>
                    <a:pt x="18879" y="21890"/>
                    <a:pt x="32301" y="19484"/>
                    <a:pt x="36662" y="1550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Freeform 3"/>
            <p:cNvSpPr/>
            <p:nvPr/>
          </p:nvSpPr>
          <p:spPr>
            <a:xfrm>
              <a:off x="12671879" y="4153480"/>
              <a:ext cx="58776" cy="35286"/>
            </a:xfrm>
            <a:custGeom>
              <a:avLst/>
              <a:gdLst>
                <a:gd name="connsiteX0" fmla="*/ 30689 w 58776"/>
                <a:gd name="connsiteY0" fmla="*/ 33006 h 35286"/>
                <a:gd name="connsiteX1" fmla="*/ 48044 w 58776"/>
                <a:gd name="connsiteY1" fmla="*/ 22620 h 35286"/>
                <a:gd name="connsiteX2" fmla="*/ 55547 w 58776"/>
                <a:gd name="connsiteY2" fmla="*/ 19302 h 35286"/>
                <a:gd name="connsiteX3" fmla="*/ 54139 w 58776"/>
                <a:gd name="connsiteY3" fmla="*/ 9385 h 35286"/>
                <a:gd name="connsiteX4" fmla="*/ 58776 w 58776"/>
                <a:gd name="connsiteY4" fmla="*/ 1431 h 35286"/>
                <a:gd name="connsiteX5" fmla="*/ 53435 w 58776"/>
                <a:gd name="connsiteY5" fmla="*/ 0 h 35286"/>
                <a:gd name="connsiteX6" fmla="*/ 22595 w 58776"/>
                <a:gd name="connsiteY6" fmla="*/ 2381 h 35286"/>
                <a:gd name="connsiteX7" fmla="*/ 10719 w 58776"/>
                <a:gd name="connsiteY7" fmla="*/ 7181 h 35286"/>
                <a:gd name="connsiteX8" fmla="*/ 0 w 58776"/>
                <a:gd name="connsiteY8" fmla="*/ 4230 h 35286"/>
                <a:gd name="connsiteX9" fmla="*/ 16953 w 58776"/>
                <a:gd name="connsiteY9" fmla="*/ 17415 h 35286"/>
                <a:gd name="connsiteX10" fmla="*/ 26001 w 58776"/>
                <a:gd name="connsiteY10" fmla="*/ 33475 h 35286"/>
                <a:gd name="connsiteX11" fmla="*/ 28414 w 58776"/>
                <a:gd name="connsiteY11" fmla="*/ 35286 h 35286"/>
                <a:gd name="connsiteX12" fmla="*/ 30689 w 58776"/>
                <a:gd name="connsiteY12" fmla="*/ 33006 h 352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</a:cxnLst>
              <a:rect l="l" t="t" r="r" b="b"/>
              <a:pathLst>
                <a:path w="58776" h="35286">
                  <a:moveTo>
                    <a:pt x="30689" y="33006"/>
                  </a:moveTo>
                  <a:cubicBezTo>
                    <a:pt x="35389" y="29700"/>
                    <a:pt x="44764" y="21177"/>
                    <a:pt x="48044" y="22620"/>
                  </a:cubicBezTo>
                  <a:cubicBezTo>
                    <a:pt x="51324" y="24039"/>
                    <a:pt x="55547" y="21177"/>
                    <a:pt x="55547" y="19302"/>
                  </a:cubicBezTo>
                  <a:cubicBezTo>
                    <a:pt x="55547" y="17415"/>
                    <a:pt x="48987" y="11259"/>
                    <a:pt x="54139" y="9385"/>
                  </a:cubicBezTo>
                  <a:cubicBezTo>
                    <a:pt x="57683" y="8093"/>
                    <a:pt x="58550" y="3926"/>
                    <a:pt x="58776" y="1431"/>
                  </a:cubicBezTo>
                  <a:cubicBezTo>
                    <a:pt x="56916" y="544"/>
                    <a:pt x="54969" y="-139"/>
                    <a:pt x="53435" y="0"/>
                  </a:cubicBezTo>
                  <a:cubicBezTo>
                    <a:pt x="49087" y="392"/>
                    <a:pt x="22595" y="2381"/>
                    <a:pt x="22595" y="2381"/>
                  </a:cubicBezTo>
                  <a:cubicBezTo>
                    <a:pt x="22595" y="2381"/>
                    <a:pt x="14665" y="7574"/>
                    <a:pt x="10719" y="7181"/>
                  </a:cubicBezTo>
                  <a:cubicBezTo>
                    <a:pt x="7402" y="6826"/>
                    <a:pt x="10707" y="1494"/>
                    <a:pt x="0" y="4230"/>
                  </a:cubicBezTo>
                  <a:cubicBezTo>
                    <a:pt x="5353" y="10955"/>
                    <a:pt x="6057" y="14324"/>
                    <a:pt x="16953" y="17415"/>
                  </a:cubicBezTo>
                  <a:cubicBezTo>
                    <a:pt x="29130" y="20873"/>
                    <a:pt x="16010" y="27193"/>
                    <a:pt x="26001" y="33475"/>
                  </a:cubicBezTo>
                  <a:cubicBezTo>
                    <a:pt x="26944" y="34083"/>
                    <a:pt x="27672" y="34678"/>
                    <a:pt x="28414" y="35286"/>
                  </a:cubicBezTo>
                  <a:cubicBezTo>
                    <a:pt x="29357" y="34235"/>
                    <a:pt x="30161" y="33399"/>
                    <a:pt x="30689" y="3300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Freeform 3"/>
            <p:cNvSpPr/>
            <p:nvPr/>
          </p:nvSpPr>
          <p:spPr>
            <a:xfrm>
              <a:off x="12665529" y="4147130"/>
              <a:ext cx="71476" cy="47986"/>
            </a:xfrm>
            <a:custGeom>
              <a:avLst/>
              <a:gdLst>
                <a:gd name="connsiteX0" fmla="*/ 37039 w 71476"/>
                <a:gd name="connsiteY0" fmla="*/ 39356 h 47986"/>
                <a:gd name="connsiteX1" fmla="*/ 54394 w 71476"/>
                <a:gd name="connsiteY1" fmla="*/ 28970 h 47986"/>
                <a:gd name="connsiteX2" fmla="*/ 61897 w 71476"/>
                <a:gd name="connsiteY2" fmla="*/ 25652 h 47986"/>
                <a:gd name="connsiteX3" fmla="*/ 60489 w 71476"/>
                <a:gd name="connsiteY3" fmla="*/ 15735 h 47986"/>
                <a:gd name="connsiteX4" fmla="*/ 65126 w 71476"/>
                <a:gd name="connsiteY4" fmla="*/ 7781 h 47986"/>
                <a:gd name="connsiteX5" fmla="*/ 59785 w 71476"/>
                <a:gd name="connsiteY5" fmla="*/ 6350 h 47986"/>
                <a:gd name="connsiteX6" fmla="*/ 28945 w 71476"/>
                <a:gd name="connsiteY6" fmla="*/ 8731 h 47986"/>
                <a:gd name="connsiteX7" fmla="*/ 17069 w 71476"/>
                <a:gd name="connsiteY7" fmla="*/ 13531 h 47986"/>
                <a:gd name="connsiteX8" fmla="*/ 6350 w 71476"/>
                <a:gd name="connsiteY8" fmla="*/ 10580 h 47986"/>
                <a:gd name="connsiteX9" fmla="*/ 23303 w 71476"/>
                <a:gd name="connsiteY9" fmla="*/ 23765 h 47986"/>
                <a:gd name="connsiteX10" fmla="*/ 32351 w 71476"/>
                <a:gd name="connsiteY10" fmla="*/ 39825 h 47986"/>
                <a:gd name="connsiteX11" fmla="*/ 34764 w 71476"/>
                <a:gd name="connsiteY11" fmla="*/ 41636 h 47986"/>
                <a:gd name="connsiteX12" fmla="*/ 37039 w 71476"/>
                <a:gd name="connsiteY12" fmla="*/ 39356 h 4798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</a:cxnLst>
              <a:rect l="l" t="t" r="r" b="b"/>
              <a:pathLst>
                <a:path w="71476" h="47986">
                  <a:moveTo>
                    <a:pt x="37039" y="39356"/>
                  </a:moveTo>
                  <a:cubicBezTo>
                    <a:pt x="41739" y="36050"/>
                    <a:pt x="51114" y="27527"/>
                    <a:pt x="54394" y="28970"/>
                  </a:cubicBezTo>
                  <a:cubicBezTo>
                    <a:pt x="57674" y="30389"/>
                    <a:pt x="61897" y="27527"/>
                    <a:pt x="61897" y="25652"/>
                  </a:cubicBezTo>
                  <a:cubicBezTo>
                    <a:pt x="61897" y="23765"/>
                    <a:pt x="55337" y="17609"/>
                    <a:pt x="60489" y="15735"/>
                  </a:cubicBezTo>
                  <a:cubicBezTo>
                    <a:pt x="64033" y="14443"/>
                    <a:pt x="64900" y="10276"/>
                    <a:pt x="65126" y="7781"/>
                  </a:cubicBezTo>
                  <a:cubicBezTo>
                    <a:pt x="63266" y="6894"/>
                    <a:pt x="61319" y="6210"/>
                    <a:pt x="59785" y="6350"/>
                  </a:cubicBezTo>
                  <a:cubicBezTo>
                    <a:pt x="55437" y="6742"/>
                    <a:pt x="28945" y="8731"/>
                    <a:pt x="28945" y="8731"/>
                  </a:cubicBezTo>
                  <a:cubicBezTo>
                    <a:pt x="28945" y="8731"/>
                    <a:pt x="21015" y="13924"/>
                    <a:pt x="17069" y="13531"/>
                  </a:cubicBezTo>
                  <a:cubicBezTo>
                    <a:pt x="13752" y="13176"/>
                    <a:pt x="17057" y="7844"/>
                    <a:pt x="6350" y="10580"/>
                  </a:cubicBezTo>
                  <a:cubicBezTo>
                    <a:pt x="11703" y="17305"/>
                    <a:pt x="12407" y="20674"/>
                    <a:pt x="23303" y="23765"/>
                  </a:cubicBezTo>
                  <a:cubicBezTo>
                    <a:pt x="35480" y="27223"/>
                    <a:pt x="22360" y="33543"/>
                    <a:pt x="32351" y="39825"/>
                  </a:cubicBezTo>
                  <a:cubicBezTo>
                    <a:pt x="33294" y="40433"/>
                    <a:pt x="34022" y="41028"/>
                    <a:pt x="34764" y="41636"/>
                  </a:cubicBezTo>
                  <a:cubicBezTo>
                    <a:pt x="35707" y="40585"/>
                    <a:pt x="36511" y="39749"/>
                    <a:pt x="37039" y="3935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Freeform 3"/>
            <p:cNvSpPr/>
            <p:nvPr/>
          </p:nvSpPr>
          <p:spPr>
            <a:xfrm>
              <a:off x="12414718" y="4619089"/>
              <a:ext cx="156911" cy="302132"/>
            </a:xfrm>
            <a:custGeom>
              <a:avLst/>
              <a:gdLst>
                <a:gd name="connsiteX0" fmla="*/ 119812 w 156911"/>
                <a:gd name="connsiteY0" fmla="*/ 247743 h 302132"/>
                <a:gd name="connsiteX1" fmla="*/ 109155 w 156911"/>
                <a:gd name="connsiteY1" fmla="*/ 222804 h 302132"/>
                <a:gd name="connsiteX2" fmla="*/ 121559 w 156911"/>
                <a:gd name="connsiteY2" fmla="*/ 196054 h 302132"/>
                <a:gd name="connsiteX3" fmla="*/ 107396 w 156911"/>
                <a:gd name="connsiteY3" fmla="*/ 169304 h 302132"/>
                <a:gd name="connsiteX4" fmla="*/ 119812 w 156911"/>
                <a:gd name="connsiteY4" fmla="*/ 149723 h 302132"/>
                <a:gd name="connsiteX5" fmla="*/ 128584 w 156911"/>
                <a:gd name="connsiteY5" fmla="*/ 115843 h 302132"/>
                <a:gd name="connsiteX6" fmla="*/ 125053 w 156911"/>
                <a:gd name="connsiteY6" fmla="*/ 69499 h 302132"/>
                <a:gd name="connsiteX7" fmla="*/ 156911 w 156911"/>
                <a:gd name="connsiteY7" fmla="*/ 41001 h 302132"/>
                <a:gd name="connsiteX8" fmla="*/ 144545 w 156911"/>
                <a:gd name="connsiteY8" fmla="*/ 21420 h 302132"/>
                <a:gd name="connsiteX9" fmla="*/ 114484 w 156911"/>
                <a:gd name="connsiteY9" fmla="*/ 16063 h 302132"/>
                <a:gd name="connsiteX10" fmla="*/ 95017 w 156911"/>
                <a:gd name="connsiteY10" fmla="*/ 16063 h 302132"/>
                <a:gd name="connsiteX11" fmla="*/ 64944 w 156911"/>
                <a:gd name="connsiteY11" fmla="*/ 8932 h 302132"/>
                <a:gd name="connsiteX12" fmla="*/ 47274 w 156911"/>
                <a:gd name="connsiteY12" fmla="*/ 7121 h 302132"/>
                <a:gd name="connsiteX13" fmla="*/ 34192 w 156911"/>
                <a:gd name="connsiteY13" fmla="*/ 12732 h 302132"/>
                <a:gd name="connsiteX14" fmla="*/ 35524 w 156911"/>
                <a:gd name="connsiteY14" fmla="*/ 46334 h 302132"/>
                <a:gd name="connsiteX15" fmla="*/ 4986 w 156911"/>
                <a:gd name="connsiteY15" fmla="*/ 164985 h 302132"/>
                <a:gd name="connsiteX16" fmla="*/ 23874 w 156911"/>
                <a:gd name="connsiteY16" fmla="*/ 208213 h 302132"/>
                <a:gd name="connsiteX17" fmla="*/ 30434 w 156911"/>
                <a:gd name="connsiteY17" fmla="*/ 292414 h 302132"/>
                <a:gd name="connsiteX18" fmla="*/ 68211 w 156911"/>
                <a:gd name="connsiteY18" fmla="*/ 301952 h 302132"/>
                <a:gd name="connsiteX19" fmla="*/ 107459 w 156911"/>
                <a:gd name="connsiteY19" fmla="*/ 294150 h 302132"/>
                <a:gd name="connsiteX20" fmla="*/ 100320 w 156911"/>
                <a:gd name="connsiteY20" fmla="*/ 278039 h 302132"/>
                <a:gd name="connsiteX21" fmla="*/ 119812 w 156911"/>
                <a:gd name="connsiteY21" fmla="*/ 247743 h 3021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</a:cxnLst>
              <a:rect l="l" t="t" r="r" b="b"/>
              <a:pathLst>
                <a:path w="156911" h="302132">
                  <a:moveTo>
                    <a:pt x="119812" y="247743"/>
                  </a:moveTo>
                  <a:cubicBezTo>
                    <a:pt x="139229" y="244184"/>
                    <a:pt x="114484" y="228136"/>
                    <a:pt x="109155" y="222804"/>
                  </a:cubicBezTo>
                  <a:cubicBezTo>
                    <a:pt x="103852" y="217447"/>
                    <a:pt x="110927" y="196054"/>
                    <a:pt x="121559" y="196054"/>
                  </a:cubicBezTo>
                  <a:cubicBezTo>
                    <a:pt x="132141" y="196054"/>
                    <a:pt x="121559" y="183604"/>
                    <a:pt x="107396" y="169304"/>
                  </a:cubicBezTo>
                  <a:cubicBezTo>
                    <a:pt x="93258" y="155056"/>
                    <a:pt x="107396" y="149723"/>
                    <a:pt x="119812" y="149723"/>
                  </a:cubicBezTo>
                  <a:cubicBezTo>
                    <a:pt x="132141" y="149723"/>
                    <a:pt x="116243" y="128318"/>
                    <a:pt x="128584" y="115843"/>
                  </a:cubicBezTo>
                  <a:cubicBezTo>
                    <a:pt x="140988" y="103342"/>
                    <a:pt x="125053" y="80202"/>
                    <a:pt x="125053" y="69499"/>
                  </a:cubicBezTo>
                  <a:cubicBezTo>
                    <a:pt x="125053" y="58847"/>
                    <a:pt x="142747" y="55263"/>
                    <a:pt x="156911" y="41001"/>
                  </a:cubicBezTo>
                  <a:cubicBezTo>
                    <a:pt x="171036" y="26727"/>
                    <a:pt x="144545" y="32097"/>
                    <a:pt x="144545" y="21420"/>
                  </a:cubicBezTo>
                  <a:cubicBezTo>
                    <a:pt x="144545" y="10718"/>
                    <a:pt x="126825" y="7121"/>
                    <a:pt x="114484" y="16063"/>
                  </a:cubicBezTo>
                  <a:cubicBezTo>
                    <a:pt x="102067" y="25005"/>
                    <a:pt x="105624" y="16063"/>
                    <a:pt x="95017" y="16063"/>
                  </a:cubicBezTo>
                  <a:cubicBezTo>
                    <a:pt x="84398" y="16063"/>
                    <a:pt x="64944" y="19634"/>
                    <a:pt x="64944" y="8932"/>
                  </a:cubicBezTo>
                  <a:cubicBezTo>
                    <a:pt x="64944" y="-1808"/>
                    <a:pt x="56096" y="-3543"/>
                    <a:pt x="47274" y="7121"/>
                  </a:cubicBezTo>
                  <a:cubicBezTo>
                    <a:pt x="44673" y="10300"/>
                    <a:pt x="40211" y="11984"/>
                    <a:pt x="34192" y="12732"/>
                  </a:cubicBezTo>
                  <a:cubicBezTo>
                    <a:pt x="32897" y="26715"/>
                    <a:pt x="31465" y="39735"/>
                    <a:pt x="35524" y="46334"/>
                  </a:cubicBezTo>
                  <a:cubicBezTo>
                    <a:pt x="44949" y="61710"/>
                    <a:pt x="23874" y="142998"/>
                    <a:pt x="4986" y="164985"/>
                  </a:cubicBezTo>
                  <a:cubicBezTo>
                    <a:pt x="-13927" y="186948"/>
                    <a:pt x="4307" y="192837"/>
                    <a:pt x="23874" y="208213"/>
                  </a:cubicBezTo>
                  <a:cubicBezTo>
                    <a:pt x="43504" y="223589"/>
                    <a:pt x="30434" y="279242"/>
                    <a:pt x="30434" y="292414"/>
                  </a:cubicBezTo>
                  <a:cubicBezTo>
                    <a:pt x="30434" y="305612"/>
                    <a:pt x="47865" y="301952"/>
                    <a:pt x="68211" y="301952"/>
                  </a:cubicBezTo>
                  <a:cubicBezTo>
                    <a:pt x="80326" y="301952"/>
                    <a:pt x="94012" y="296543"/>
                    <a:pt x="107459" y="294150"/>
                  </a:cubicBezTo>
                  <a:cubicBezTo>
                    <a:pt x="103475" y="288032"/>
                    <a:pt x="100320" y="282003"/>
                    <a:pt x="100320" y="278039"/>
                  </a:cubicBezTo>
                  <a:cubicBezTo>
                    <a:pt x="100320" y="267324"/>
                    <a:pt x="100320" y="251302"/>
                    <a:pt x="119812" y="24774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Freeform 3"/>
            <p:cNvSpPr/>
            <p:nvPr/>
          </p:nvSpPr>
          <p:spPr>
            <a:xfrm>
              <a:off x="12408368" y="4612739"/>
              <a:ext cx="169611" cy="314832"/>
            </a:xfrm>
            <a:custGeom>
              <a:avLst/>
              <a:gdLst>
                <a:gd name="connsiteX0" fmla="*/ 126162 w 169611"/>
                <a:gd name="connsiteY0" fmla="*/ 254093 h 314832"/>
                <a:gd name="connsiteX1" fmla="*/ 115505 w 169611"/>
                <a:gd name="connsiteY1" fmla="*/ 229154 h 314832"/>
                <a:gd name="connsiteX2" fmla="*/ 127909 w 169611"/>
                <a:gd name="connsiteY2" fmla="*/ 202404 h 314832"/>
                <a:gd name="connsiteX3" fmla="*/ 113746 w 169611"/>
                <a:gd name="connsiteY3" fmla="*/ 175654 h 314832"/>
                <a:gd name="connsiteX4" fmla="*/ 126162 w 169611"/>
                <a:gd name="connsiteY4" fmla="*/ 156073 h 314832"/>
                <a:gd name="connsiteX5" fmla="*/ 134934 w 169611"/>
                <a:gd name="connsiteY5" fmla="*/ 122193 h 314832"/>
                <a:gd name="connsiteX6" fmla="*/ 131403 w 169611"/>
                <a:gd name="connsiteY6" fmla="*/ 75849 h 314832"/>
                <a:gd name="connsiteX7" fmla="*/ 163261 w 169611"/>
                <a:gd name="connsiteY7" fmla="*/ 47351 h 314832"/>
                <a:gd name="connsiteX8" fmla="*/ 150895 w 169611"/>
                <a:gd name="connsiteY8" fmla="*/ 27770 h 314832"/>
                <a:gd name="connsiteX9" fmla="*/ 120834 w 169611"/>
                <a:gd name="connsiteY9" fmla="*/ 22413 h 314832"/>
                <a:gd name="connsiteX10" fmla="*/ 101367 w 169611"/>
                <a:gd name="connsiteY10" fmla="*/ 22413 h 314832"/>
                <a:gd name="connsiteX11" fmla="*/ 71294 w 169611"/>
                <a:gd name="connsiteY11" fmla="*/ 15282 h 314832"/>
                <a:gd name="connsiteX12" fmla="*/ 53624 w 169611"/>
                <a:gd name="connsiteY12" fmla="*/ 13471 h 314832"/>
                <a:gd name="connsiteX13" fmla="*/ 40542 w 169611"/>
                <a:gd name="connsiteY13" fmla="*/ 19082 h 314832"/>
                <a:gd name="connsiteX14" fmla="*/ 41874 w 169611"/>
                <a:gd name="connsiteY14" fmla="*/ 52684 h 314832"/>
                <a:gd name="connsiteX15" fmla="*/ 11336 w 169611"/>
                <a:gd name="connsiteY15" fmla="*/ 171335 h 314832"/>
                <a:gd name="connsiteX16" fmla="*/ 30224 w 169611"/>
                <a:gd name="connsiteY16" fmla="*/ 214563 h 314832"/>
                <a:gd name="connsiteX17" fmla="*/ 36784 w 169611"/>
                <a:gd name="connsiteY17" fmla="*/ 298764 h 314832"/>
                <a:gd name="connsiteX18" fmla="*/ 74561 w 169611"/>
                <a:gd name="connsiteY18" fmla="*/ 308302 h 314832"/>
                <a:gd name="connsiteX19" fmla="*/ 113809 w 169611"/>
                <a:gd name="connsiteY19" fmla="*/ 300500 h 314832"/>
                <a:gd name="connsiteX20" fmla="*/ 106670 w 169611"/>
                <a:gd name="connsiteY20" fmla="*/ 284389 h 314832"/>
                <a:gd name="connsiteX21" fmla="*/ 126162 w 169611"/>
                <a:gd name="connsiteY21" fmla="*/ 254093 h 31483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</a:cxnLst>
              <a:rect l="l" t="t" r="r" b="b"/>
              <a:pathLst>
                <a:path w="169611" h="314832">
                  <a:moveTo>
                    <a:pt x="126162" y="254093"/>
                  </a:moveTo>
                  <a:cubicBezTo>
                    <a:pt x="145579" y="250534"/>
                    <a:pt x="120834" y="234486"/>
                    <a:pt x="115505" y="229154"/>
                  </a:cubicBezTo>
                  <a:cubicBezTo>
                    <a:pt x="110202" y="223797"/>
                    <a:pt x="117277" y="202404"/>
                    <a:pt x="127909" y="202404"/>
                  </a:cubicBezTo>
                  <a:cubicBezTo>
                    <a:pt x="138491" y="202404"/>
                    <a:pt x="127909" y="189954"/>
                    <a:pt x="113746" y="175654"/>
                  </a:cubicBezTo>
                  <a:cubicBezTo>
                    <a:pt x="99608" y="161406"/>
                    <a:pt x="113746" y="156073"/>
                    <a:pt x="126162" y="156073"/>
                  </a:cubicBezTo>
                  <a:cubicBezTo>
                    <a:pt x="138491" y="156073"/>
                    <a:pt x="122593" y="134668"/>
                    <a:pt x="134934" y="122193"/>
                  </a:cubicBezTo>
                  <a:cubicBezTo>
                    <a:pt x="147338" y="109692"/>
                    <a:pt x="131403" y="86552"/>
                    <a:pt x="131403" y="75849"/>
                  </a:cubicBezTo>
                  <a:cubicBezTo>
                    <a:pt x="131403" y="65197"/>
                    <a:pt x="149097" y="61613"/>
                    <a:pt x="163261" y="47351"/>
                  </a:cubicBezTo>
                  <a:cubicBezTo>
                    <a:pt x="177386" y="33077"/>
                    <a:pt x="150895" y="38447"/>
                    <a:pt x="150895" y="27770"/>
                  </a:cubicBezTo>
                  <a:cubicBezTo>
                    <a:pt x="150895" y="17068"/>
                    <a:pt x="133175" y="13471"/>
                    <a:pt x="120834" y="22413"/>
                  </a:cubicBezTo>
                  <a:cubicBezTo>
                    <a:pt x="108417" y="31355"/>
                    <a:pt x="111974" y="22413"/>
                    <a:pt x="101367" y="22413"/>
                  </a:cubicBezTo>
                  <a:cubicBezTo>
                    <a:pt x="90748" y="22413"/>
                    <a:pt x="71294" y="25984"/>
                    <a:pt x="71294" y="15282"/>
                  </a:cubicBezTo>
                  <a:cubicBezTo>
                    <a:pt x="71294" y="4541"/>
                    <a:pt x="62446" y="2806"/>
                    <a:pt x="53624" y="13471"/>
                  </a:cubicBezTo>
                  <a:cubicBezTo>
                    <a:pt x="51023" y="16650"/>
                    <a:pt x="46561" y="18334"/>
                    <a:pt x="40542" y="19082"/>
                  </a:cubicBezTo>
                  <a:cubicBezTo>
                    <a:pt x="39247" y="33065"/>
                    <a:pt x="37815" y="46085"/>
                    <a:pt x="41874" y="52684"/>
                  </a:cubicBezTo>
                  <a:cubicBezTo>
                    <a:pt x="51299" y="68060"/>
                    <a:pt x="30224" y="149348"/>
                    <a:pt x="11336" y="171335"/>
                  </a:cubicBezTo>
                  <a:cubicBezTo>
                    <a:pt x="-7577" y="193298"/>
                    <a:pt x="10657" y="199187"/>
                    <a:pt x="30224" y="214563"/>
                  </a:cubicBezTo>
                  <a:cubicBezTo>
                    <a:pt x="49854" y="229939"/>
                    <a:pt x="36784" y="285592"/>
                    <a:pt x="36784" y="298764"/>
                  </a:cubicBezTo>
                  <a:cubicBezTo>
                    <a:pt x="36784" y="311962"/>
                    <a:pt x="54215" y="308302"/>
                    <a:pt x="74561" y="308302"/>
                  </a:cubicBezTo>
                  <a:cubicBezTo>
                    <a:pt x="86676" y="308302"/>
                    <a:pt x="100362" y="302893"/>
                    <a:pt x="113809" y="300500"/>
                  </a:cubicBezTo>
                  <a:cubicBezTo>
                    <a:pt x="109825" y="294382"/>
                    <a:pt x="106670" y="288353"/>
                    <a:pt x="106670" y="284389"/>
                  </a:cubicBezTo>
                  <a:cubicBezTo>
                    <a:pt x="106670" y="273674"/>
                    <a:pt x="106670" y="257652"/>
                    <a:pt x="126162" y="25409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Freeform 3"/>
            <p:cNvSpPr/>
            <p:nvPr/>
          </p:nvSpPr>
          <p:spPr>
            <a:xfrm>
              <a:off x="13041361" y="3897268"/>
              <a:ext cx="198826" cy="174051"/>
            </a:xfrm>
            <a:custGeom>
              <a:avLst/>
              <a:gdLst>
                <a:gd name="connsiteX0" fmla="*/ 64168 w 198826"/>
                <a:gd name="connsiteY0" fmla="*/ 135585 h 174051"/>
                <a:gd name="connsiteX1" fmla="*/ 97496 w 198826"/>
                <a:gd name="connsiteY1" fmla="*/ 140069 h 174051"/>
                <a:gd name="connsiteX2" fmla="*/ 133049 w 198826"/>
                <a:gd name="connsiteY2" fmla="*/ 164653 h 174051"/>
                <a:gd name="connsiteX3" fmla="*/ 143768 w 198826"/>
                <a:gd name="connsiteY3" fmla="*/ 174051 h 174051"/>
                <a:gd name="connsiteX4" fmla="*/ 149399 w 198826"/>
                <a:gd name="connsiteY4" fmla="*/ 136092 h 174051"/>
                <a:gd name="connsiteX5" fmla="*/ 152314 w 198826"/>
                <a:gd name="connsiteY5" fmla="*/ 112635 h 174051"/>
                <a:gd name="connsiteX6" fmla="*/ 179912 w 198826"/>
                <a:gd name="connsiteY6" fmla="*/ 99463 h 174051"/>
                <a:gd name="connsiteX7" fmla="*/ 190104 w 198826"/>
                <a:gd name="connsiteY7" fmla="*/ 83340 h 174051"/>
                <a:gd name="connsiteX8" fmla="*/ 174093 w 198826"/>
                <a:gd name="connsiteY8" fmla="*/ 56957 h 174051"/>
                <a:gd name="connsiteX9" fmla="*/ 198826 w 198826"/>
                <a:gd name="connsiteY9" fmla="*/ 33576 h 174051"/>
                <a:gd name="connsiteX10" fmla="*/ 197393 w 198826"/>
                <a:gd name="connsiteY10" fmla="*/ 0 h 174051"/>
                <a:gd name="connsiteX11" fmla="*/ 185002 w 198826"/>
                <a:gd name="connsiteY11" fmla="*/ 4977 h 174051"/>
                <a:gd name="connsiteX12" fmla="*/ 135612 w 198826"/>
                <a:gd name="connsiteY12" fmla="*/ 6472 h 174051"/>
                <a:gd name="connsiteX13" fmla="*/ 115216 w 198826"/>
                <a:gd name="connsiteY13" fmla="*/ 40859 h 174051"/>
                <a:gd name="connsiteX14" fmla="*/ 92017 w 198826"/>
                <a:gd name="connsiteY14" fmla="*/ 42366 h 174051"/>
                <a:gd name="connsiteX15" fmla="*/ 69446 w 198826"/>
                <a:gd name="connsiteY15" fmla="*/ 54057 h 174051"/>
                <a:gd name="connsiteX16" fmla="*/ 46926 w 198826"/>
                <a:gd name="connsiteY16" fmla="*/ 94321 h 174051"/>
                <a:gd name="connsiteX17" fmla="*/ 7678 w 198826"/>
                <a:gd name="connsiteY17" fmla="*/ 140474 h 174051"/>
                <a:gd name="connsiteX18" fmla="*/ 0 w 198826"/>
                <a:gd name="connsiteY18" fmla="*/ 145021 h 174051"/>
                <a:gd name="connsiteX19" fmla="*/ 17518 w 198826"/>
                <a:gd name="connsiteY19" fmla="*/ 151227 h 174051"/>
                <a:gd name="connsiteX20" fmla="*/ 64168 w 198826"/>
                <a:gd name="connsiteY20" fmla="*/ 135585 h 17405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</a:cxnLst>
              <a:rect l="l" t="t" r="r" b="b"/>
              <a:pathLst>
                <a:path w="198826" h="174051">
                  <a:moveTo>
                    <a:pt x="64168" y="135585"/>
                  </a:moveTo>
                  <a:cubicBezTo>
                    <a:pt x="73053" y="126643"/>
                    <a:pt x="88586" y="131102"/>
                    <a:pt x="97496" y="140069"/>
                  </a:cubicBezTo>
                  <a:cubicBezTo>
                    <a:pt x="106381" y="149036"/>
                    <a:pt x="119702" y="151227"/>
                    <a:pt x="133049" y="164653"/>
                  </a:cubicBezTo>
                  <a:cubicBezTo>
                    <a:pt x="136467" y="168149"/>
                    <a:pt x="140162" y="171264"/>
                    <a:pt x="143768" y="174051"/>
                  </a:cubicBezTo>
                  <a:cubicBezTo>
                    <a:pt x="145038" y="164602"/>
                    <a:pt x="145277" y="145806"/>
                    <a:pt x="149399" y="136092"/>
                  </a:cubicBezTo>
                  <a:cubicBezTo>
                    <a:pt x="153747" y="125845"/>
                    <a:pt x="145038" y="112635"/>
                    <a:pt x="152314" y="112635"/>
                  </a:cubicBezTo>
                  <a:cubicBezTo>
                    <a:pt x="159553" y="112635"/>
                    <a:pt x="179912" y="112635"/>
                    <a:pt x="179912" y="99463"/>
                  </a:cubicBezTo>
                  <a:cubicBezTo>
                    <a:pt x="179912" y="86303"/>
                    <a:pt x="185743" y="90686"/>
                    <a:pt x="190104" y="83340"/>
                  </a:cubicBezTo>
                  <a:cubicBezTo>
                    <a:pt x="194490" y="76031"/>
                    <a:pt x="177021" y="61377"/>
                    <a:pt x="174093" y="56957"/>
                  </a:cubicBezTo>
                  <a:cubicBezTo>
                    <a:pt x="171228" y="52587"/>
                    <a:pt x="187176" y="51118"/>
                    <a:pt x="198826" y="33576"/>
                  </a:cubicBezTo>
                  <a:cubicBezTo>
                    <a:pt x="203023" y="27167"/>
                    <a:pt x="201289" y="14109"/>
                    <a:pt x="197393" y="0"/>
                  </a:cubicBezTo>
                  <a:cubicBezTo>
                    <a:pt x="195470" y="5192"/>
                    <a:pt x="191574" y="8967"/>
                    <a:pt x="185002" y="4977"/>
                  </a:cubicBezTo>
                  <a:cubicBezTo>
                    <a:pt x="174093" y="-1608"/>
                    <a:pt x="157429" y="2077"/>
                    <a:pt x="135612" y="6472"/>
                  </a:cubicBezTo>
                  <a:cubicBezTo>
                    <a:pt x="113796" y="10841"/>
                    <a:pt x="107273" y="32082"/>
                    <a:pt x="115216" y="40859"/>
                  </a:cubicBezTo>
                  <a:cubicBezTo>
                    <a:pt x="123234" y="49700"/>
                    <a:pt x="94178" y="54057"/>
                    <a:pt x="92017" y="42366"/>
                  </a:cubicBezTo>
                  <a:cubicBezTo>
                    <a:pt x="89817" y="30600"/>
                    <a:pt x="68038" y="38693"/>
                    <a:pt x="69446" y="54057"/>
                  </a:cubicBezTo>
                  <a:cubicBezTo>
                    <a:pt x="70929" y="69433"/>
                    <a:pt x="45455" y="75284"/>
                    <a:pt x="46926" y="94321"/>
                  </a:cubicBezTo>
                  <a:cubicBezTo>
                    <a:pt x="48408" y="113395"/>
                    <a:pt x="23676" y="130962"/>
                    <a:pt x="7678" y="140474"/>
                  </a:cubicBezTo>
                  <a:cubicBezTo>
                    <a:pt x="5190" y="141994"/>
                    <a:pt x="2626" y="143514"/>
                    <a:pt x="0" y="145021"/>
                  </a:cubicBezTo>
                  <a:cubicBezTo>
                    <a:pt x="8030" y="148745"/>
                    <a:pt x="14464" y="151227"/>
                    <a:pt x="17518" y="151227"/>
                  </a:cubicBezTo>
                  <a:cubicBezTo>
                    <a:pt x="30865" y="151227"/>
                    <a:pt x="55283" y="144565"/>
                    <a:pt x="64168" y="13558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Freeform 3"/>
            <p:cNvSpPr/>
            <p:nvPr/>
          </p:nvSpPr>
          <p:spPr>
            <a:xfrm>
              <a:off x="13035011" y="3890918"/>
              <a:ext cx="211526" cy="186751"/>
            </a:xfrm>
            <a:custGeom>
              <a:avLst/>
              <a:gdLst>
                <a:gd name="connsiteX0" fmla="*/ 70518 w 211526"/>
                <a:gd name="connsiteY0" fmla="*/ 141935 h 186751"/>
                <a:gd name="connsiteX1" fmla="*/ 103846 w 211526"/>
                <a:gd name="connsiteY1" fmla="*/ 146419 h 186751"/>
                <a:gd name="connsiteX2" fmla="*/ 139399 w 211526"/>
                <a:gd name="connsiteY2" fmla="*/ 171003 h 186751"/>
                <a:gd name="connsiteX3" fmla="*/ 150118 w 211526"/>
                <a:gd name="connsiteY3" fmla="*/ 180401 h 186751"/>
                <a:gd name="connsiteX4" fmla="*/ 155749 w 211526"/>
                <a:gd name="connsiteY4" fmla="*/ 142442 h 186751"/>
                <a:gd name="connsiteX5" fmla="*/ 158664 w 211526"/>
                <a:gd name="connsiteY5" fmla="*/ 118985 h 186751"/>
                <a:gd name="connsiteX6" fmla="*/ 186262 w 211526"/>
                <a:gd name="connsiteY6" fmla="*/ 105813 h 186751"/>
                <a:gd name="connsiteX7" fmla="*/ 196454 w 211526"/>
                <a:gd name="connsiteY7" fmla="*/ 89690 h 186751"/>
                <a:gd name="connsiteX8" fmla="*/ 180443 w 211526"/>
                <a:gd name="connsiteY8" fmla="*/ 63307 h 186751"/>
                <a:gd name="connsiteX9" fmla="*/ 205176 w 211526"/>
                <a:gd name="connsiteY9" fmla="*/ 39926 h 186751"/>
                <a:gd name="connsiteX10" fmla="*/ 203743 w 211526"/>
                <a:gd name="connsiteY10" fmla="*/ 6350 h 186751"/>
                <a:gd name="connsiteX11" fmla="*/ 191352 w 211526"/>
                <a:gd name="connsiteY11" fmla="*/ 11327 h 186751"/>
                <a:gd name="connsiteX12" fmla="*/ 141962 w 211526"/>
                <a:gd name="connsiteY12" fmla="*/ 12822 h 186751"/>
                <a:gd name="connsiteX13" fmla="*/ 121566 w 211526"/>
                <a:gd name="connsiteY13" fmla="*/ 47209 h 186751"/>
                <a:gd name="connsiteX14" fmla="*/ 98367 w 211526"/>
                <a:gd name="connsiteY14" fmla="*/ 48716 h 186751"/>
                <a:gd name="connsiteX15" fmla="*/ 75796 w 211526"/>
                <a:gd name="connsiteY15" fmla="*/ 60407 h 186751"/>
                <a:gd name="connsiteX16" fmla="*/ 53276 w 211526"/>
                <a:gd name="connsiteY16" fmla="*/ 100671 h 186751"/>
                <a:gd name="connsiteX17" fmla="*/ 14028 w 211526"/>
                <a:gd name="connsiteY17" fmla="*/ 146824 h 186751"/>
                <a:gd name="connsiteX18" fmla="*/ 6350 w 211526"/>
                <a:gd name="connsiteY18" fmla="*/ 151371 h 186751"/>
                <a:gd name="connsiteX19" fmla="*/ 23868 w 211526"/>
                <a:gd name="connsiteY19" fmla="*/ 157577 h 186751"/>
                <a:gd name="connsiteX20" fmla="*/ 70518 w 211526"/>
                <a:gd name="connsiteY20" fmla="*/ 141935 h 18675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</a:cxnLst>
              <a:rect l="l" t="t" r="r" b="b"/>
              <a:pathLst>
                <a:path w="211526" h="186751">
                  <a:moveTo>
                    <a:pt x="70518" y="141935"/>
                  </a:moveTo>
                  <a:cubicBezTo>
                    <a:pt x="79403" y="132993"/>
                    <a:pt x="94936" y="137452"/>
                    <a:pt x="103846" y="146419"/>
                  </a:cubicBezTo>
                  <a:cubicBezTo>
                    <a:pt x="112731" y="155386"/>
                    <a:pt x="126052" y="157577"/>
                    <a:pt x="139399" y="171003"/>
                  </a:cubicBezTo>
                  <a:cubicBezTo>
                    <a:pt x="142817" y="174499"/>
                    <a:pt x="146512" y="177614"/>
                    <a:pt x="150118" y="180401"/>
                  </a:cubicBezTo>
                  <a:cubicBezTo>
                    <a:pt x="151388" y="170952"/>
                    <a:pt x="151627" y="152156"/>
                    <a:pt x="155749" y="142442"/>
                  </a:cubicBezTo>
                  <a:cubicBezTo>
                    <a:pt x="160097" y="132195"/>
                    <a:pt x="151388" y="118985"/>
                    <a:pt x="158664" y="118985"/>
                  </a:cubicBezTo>
                  <a:cubicBezTo>
                    <a:pt x="165903" y="118985"/>
                    <a:pt x="186262" y="118985"/>
                    <a:pt x="186262" y="105813"/>
                  </a:cubicBezTo>
                  <a:cubicBezTo>
                    <a:pt x="186262" y="92653"/>
                    <a:pt x="192093" y="97036"/>
                    <a:pt x="196454" y="89690"/>
                  </a:cubicBezTo>
                  <a:cubicBezTo>
                    <a:pt x="200840" y="82381"/>
                    <a:pt x="183371" y="67727"/>
                    <a:pt x="180443" y="63307"/>
                  </a:cubicBezTo>
                  <a:cubicBezTo>
                    <a:pt x="177578" y="58937"/>
                    <a:pt x="193526" y="57468"/>
                    <a:pt x="205176" y="39926"/>
                  </a:cubicBezTo>
                  <a:cubicBezTo>
                    <a:pt x="209373" y="33517"/>
                    <a:pt x="207639" y="20459"/>
                    <a:pt x="203743" y="6350"/>
                  </a:cubicBezTo>
                  <a:cubicBezTo>
                    <a:pt x="201820" y="11542"/>
                    <a:pt x="197924" y="15317"/>
                    <a:pt x="191352" y="11327"/>
                  </a:cubicBezTo>
                  <a:cubicBezTo>
                    <a:pt x="180443" y="4741"/>
                    <a:pt x="163779" y="8427"/>
                    <a:pt x="141962" y="12822"/>
                  </a:cubicBezTo>
                  <a:cubicBezTo>
                    <a:pt x="120146" y="17191"/>
                    <a:pt x="113623" y="38432"/>
                    <a:pt x="121566" y="47209"/>
                  </a:cubicBezTo>
                  <a:cubicBezTo>
                    <a:pt x="129584" y="56050"/>
                    <a:pt x="100528" y="60407"/>
                    <a:pt x="98367" y="48716"/>
                  </a:cubicBezTo>
                  <a:cubicBezTo>
                    <a:pt x="96167" y="36950"/>
                    <a:pt x="74388" y="45043"/>
                    <a:pt x="75796" y="60407"/>
                  </a:cubicBezTo>
                  <a:cubicBezTo>
                    <a:pt x="77279" y="75783"/>
                    <a:pt x="51805" y="81634"/>
                    <a:pt x="53276" y="100671"/>
                  </a:cubicBezTo>
                  <a:cubicBezTo>
                    <a:pt x="54758" y="119745"/>
                    <a:pt x="30026" y="137312"/>
                    <a:pt x="14028" y="146824"/>
                  </a:cubicBezTo>
                  <a:cubicBezTo>
                    <a:pt x="11540" y="148344"/>
                    <a:pt x="8976" y="149864"/>
                    <a:pt x="6350" y="151371"/>
                  </a:cubicBezTo>
                  <a:cubicBezTo>
                    <a:pt x="14380" y="155095"/>
                    <a:pt x="20814" y="157577"/>
                    <a:pt x="23868" y="157577"/>
                  </a:cubicBezTo>
                  <a:cubicBezTo>
                    <a:pt x="37215" y="157577"/>
                    <a:pt x="61633" y="150915"/>
                    <a:pt x="70518" y="14193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Freeform 3"/>
            <p:cNvSpPr/>
            <p:nvPr/>
          </p:nvSpPr>
          <p:spPr>
            <a:xfrm>
              <a:off x="13008555" y="4028378"/>
              <a:ext cx="189475" cy="132384"/>
            </a:xfrm>
            <a:custGeom>
              <a:avLst/>
              <a:gdLst>
                <a:gd name="connsiteX0" fmla="*/ 6346 w 189475"/>
                <a:gd name="connsiteY0" fmla="*/ 34605 h 132384"/>
                <a:gd name="connsiteX1" fmla="*/ 23777 w 189475"/>
                <a:gd name="connsiteY1" fmla="*/ 53312 h 132384"/>
                <a:gd name="connsiteX2" fmla="*/ 48848 w 189475"/>
                <a:gd name="connsiteY2" fmla="*/ 68676 h 132384"/>
                <a:gd name="connsiteX3" fmla="*/ 79362 w 189475"/>
                <a:gd name="connsiteY3" fmla="*/ 87370 h 132384"/>
                <a:gd name="connsiteX4" fmla="*/ 93537 w 189475"/>
                <a:gd name="connsiteY4" fmla="*/ 103848 h 132384"/>
                <a:gd name="connsiteX5" fmla="*/ 115329 w 189475"/>
                <a:gd name="connsiteY5" fmla="*/ 92854 h 132384"/>
                <a:gd name="connsiteX6" fmla="*/ 129492 w 189475"/>
                <a:gd name="connsiteY6" fmla="*/ 115919 h 132384"/>
                <a:gd name="connsiteX7" fmla="*/ 154589 w 189475"/>
                <a:gd name="connsiteY7" fmla="*/ 132384 h 132384"/>
                <a:gd name="connsiteX8" fmla="*/ 162443 w 189475"/>
                <a:gd name="connsiteY8" fmla="*/ 131675 h 132384"/>
                <a:gd name="connsiteX9" fmla="*/ 179635 w 189475"/>
                <a:gd name="connsiteY9" fmla="*/ 89625 h 132384"/>
                <a:gd name="connsiteX10" fmla="*/ 189475 w 189475"/>
                <a:gd name="connsiteY10" fmla="*/ 75287 h 132384"/>
                <a:gd name="connsiteX11" fmla="*/ 176380 w 189475"/>
                <a:gd name="connsiteY11" fmla="*/ 44522 h 132384"/>
                <a:gd name="connsiteX12" fmla="*/ 176569 w 189475"/>
                <a:gd name="connsiteY12" fmla="*/ 42939 h 132384"/>
                <a:gd name="connsiteX13" fmla="*/ 165849 w 189475"/>
                <a:gd name="connsiteY13" fmla="*/ 33541 h 132384"/>
                <a:gd name="connsiteX14" fmla="*/ 130296 w 189475"/>
                <a:gd name="connsiteY14" fmla="*/ 8957 h 132384"/>
                <a:gd name="connsiteX15" fmla="*/ 96968 w 189475"/>
                <a:gd name="connsiteY15" fmla="*/ 4474 h 132384"/>
                <a:gd name="connsiteX16" fmla="*/ 50331 w 189475"/>
                <a:gd name="connsiteY16" fmla="*/ 20116 h 132384"/>
                <a:gd name="connsiteX17" fmla="*/ 32800 w 189475"/>
                <a:gd name="connsiteY17" fmla="*/ 13910 h 132384"/>
                <a:gd name="connsiteX18" fmla="*/ 0 w 189475"/>
                <a:gd name="connsiteY18" fmla="*/ 28070 h 132384"/>
                <a:gd name="connsiteX19" fmla="*/ 6346 w 189475"/>
                <a:gd name="connsiteY19" fmla="*/ 34605 h 1323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</a:cxnLst>
              <a:rect l="l" t="t" r="r" b="b"/>
              <a:pathLst>
                <a:path w="189475" h="132384">
                  <a:moveTo>
                    <a:pt x="6346" y="34605"/>
                  </a:moveTo>
                  <a:cubicBezTo>
                    <a:pt x="7414" y="42319"/>
                    <a:pt x="19428" y="60988"/>
                    <a:pt x="23777" y="53312"/>
                  </a:cubicBezTo>
                  <a:cubicBezTo>
                    <a:pt x="28138" y="45612"/>
                    <a:pt x="39058" y="63191"/>
                    <a:pt x="48848" y="68676"/>
                  </a:cubicBezTo>
                  <a:cubicBezTo>
                    <a:pt x="58651" y="74185"/>
                    <a:pt x="78268" y="80784"/>
                    <a:pt x="79362" y="87370"/>
                  </a:cubicBezTo>
                  <a:cubicBezTo>
                    <a:pt x="80442" y="93956"/>
                    <a:pt x="83722" y="108231"/>
                    <a:pt x="93537" y="103848"/>
                  </a:cubicBezTo>
                  <a:cubicBezTo>
                    <a:pt x="103352" y="99441"/>
                    <a:pt x="115329" y="84052"/>
                    <a:pt x="115329" y="92854"/>
                  </a:cubicBezTo>
                  <a:cubicBezTo>
                    <a:pt x="115329" y="101619"/>
                    <a:pt x="118609" y="118122"/>
                    <a:pt x="129492" y="115919"/>
                  </a:cubicBezTo>
                  <a:cubicBezTo>
                    <a:pt x="140400" y="113715"/>
                    <a:pt x="143681" y="134613"/>
                    <a:pt x="154589" y="132384"/>
                  </a:cubicBezTo>
                  <a:cubicBezTo>
                    <a:pt x="156574" y="132017"/>
                    <a:pt x="159289" y="131776"/>
                    <a:pt x="162443" y="131675"/>
                  </a:cubicBezTo>
                  <a:cubicBezTo>
                    <a:pt x="161099" y="106812"/>
                    <a:pt x="169933" y="95084"/>
                    <a:pt x="179635" y="89625"/>
                  </a:cubicBezTo>
                  <a:cubicBezTo>
                    <a:pt x="181872" y="85255"/>
                    <a:pt x="188420" y="80657"/>
                    <a:pt x="189475" y="75287"/>
                  </a:cubicBezTo>
                  <a:cubicBezTo>
                    <a:pt x="190933" y="67979"/>
                    <a:pt x="174960" y="53312"/>
                    <a:pt x="176380" y="44522"/>
                  </a:cubicBezTo>
                  <a:cubicBezTo>
                    <a:pt x="176456" y="44066"/>
                    <a:pt x="176531" y="43446"/>
                    <a:pt x="176569" y="42939"/>
                  </a:cubicBezTo>
                  <a:cubicBezTo>
                    <a:pt x="172975" y="40153"/>
                    <a:pt x="169280" y="37037"/>
                    <a:pt x="165849" y="33541"/>
                  </a:cubicBezTo>
                  <a:cubicBezTo>
                    <a:pt x="152515" y="20116"/>
                    <a:pt x="139181" y="17924"/>
                    <a:pt x="130296" y="8957"/>
                  </a:cubicBezTo>
                  <a:cubicBezTo>
                    <a:pt x="121399" y="-9"/>
                    <a:pt x="105853" y="-4467"/>
                    <a:pt x="96968" y="4474"/>
                  </a:cubicBezTo>
                  <a:cubicBezTo>
                    <a:pt x="88083" y="13454"/>
                    <a:pt x="63665" y="20116"/>
                    <a:pt x="50331" y="20116"/>
                  </a:cubicBezTo>
                  <a:cubicBezTo>
                    <a:pt x="47265" y="20116"/>
                    <a:pt x="40843" y="17633"/>
                    <a:pt x="32800" y="13910"/>
                  </a:cubicBezTo>
                  <a:cubicBezTo>
                    <a:pt x="22306" y="20014"/>
                    <a:pt x="11121" y="25828"/>
                    <a:pt x="0" y="28070"/>
                  </a:cubicBezTo>
                  <a:cubicBezTo>
                    <a:pt x="2199" y="31135"/>
                    <a:pt x="5630" y="29526"/>
                    <a:pt x="6346" y="3460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Freeform 3"/>
            <p:cNvSpPr/>
            <p:nvPr/>
          </p:nvSpPr>
          <p:spPr>
            <a:xfrm>
              <a:off x="13002205" y="4022028"/>
              <a:ext cx="202175" cy="145084"/>
            </a:xfrm>
            <a:custGeom>
              <a:avLst/>
              <a:gdLst>
                <a:gd name="connsiteX0" fmla="*/ 12696 w 202175"/>
                <a:gd name="connsiteY0" fmla="*/ 40955 h 145084"/>
                <a:gd name="connsiteX1" fmla="*/ 30127 w 202175"/>
                <a:gd name="connsiteY1" fmla="*/ 59662 h 145084"/>
                <a:gd name="connsiteX2" fmla="*/ 55198 w 202175"/>
                <a:gd name="connsiteY2" fmla="*/ 75026 h 145084"/>
                <a:gd name="connsiteX3" fmla="*/ 85712 w 202175"/>
                <a:gd name="connsiteY3" fmla="*/ 93720 h 145084"/>
                <a:gd name="connsiteX4" fmla="*/ 99887 w 202175"/>
                <a:gd name="connsiteY4" fmla="*/ 110198 h 145084"/>
                <a:gd name="connsiteX5" fmla="*/ 121679 w 202175"/>
                <a:gd name="connsiteY5" fmla="*/ 99204 h 145084"/>
                <a:gd name="connsiteX6" fmla="*/ 135842 w 202175"/>
                <a:gd name="connsiteY6" fmla="*/ 122269 h 145084"/>
                <a:gd name="connsiteX7" fmla="*/ 160939 w 202175"/>
                <a:gd name="connsiteY7" fmla="*/ 138734 h 145084"/>
                <a:gd name="connsiteX8" fmla="*/ 168793 w 202175"/>
                <a:gd name="connsiteY8" fmla="*/ 138025 h 145084"/>
                <a:gd name="connsiteX9" fmla="*/ 185985 w 202175"/>
                <a:gd name="connsiteY9" fmla="*/ 95975 h 145084"/>
                <a:gd name="connsiteX10" fmla="*/ 195825 w 202175"/>
                <a:gd name="connsiteY10" fmla="*/ 81637 h 145084"/>
                <a:gd name="connsiteX11" fmla="*/ 182730 w 202175"/>
                <a:gd name="connsiteY11" fmla="*/ 50872 h 145084"/>
                <a:gd name="connsiteX12" fmla="*/ 182919 w 202175"/>
                <a:gd name="connsiteY12" fmla="*/ 49289 h 145084"/>
                <a:gd name="connsiteX13" fmla="*/ 172199 w 202175"/>
                <a:gd name="connsiteY13" fmla="*/ 39891 h 145084"/>
                <a:gd name="connsiteX14" fmla="*/ 136646 w 202175"/>
                <a:gd name="connsiteY14" fmla="*/ 15307 h 145084"/>
                <a:gd name="connsiteX15" fmla="*/ 103318 w 202175"/>
                <a:gd name="connsiteY15" fmla="*/ 10824 h 145084"/>
                <a:gd name="connsiteX16" fmla="*/ 56681 w 202175"/>
                <a:gd name="connsiteY16" fmla="*/ 26466 h 145084"/>
                <a:gd name="connsiteX17" fmla="*/ 39150 w 202175"/>
                <a:gd name="connsiteY17" fmla="*/ 20260 h 145084"/>
                <a:gd name="connsiteX18" fmla="*/ 6350 w 202175"/>
                <a:gd name="connsiteY18" fmla="*/ 34420 h 145084"/>
                <a:gd name="connsiteX19" fmla="*/ 12696 w 202175"/>
                <a:gd name="connsiteY19" fmla="*/ 40955 h 1450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</a:cxnLst>
              <a:rect l="l" t="t" r="r" b="b"/>
              <a:pathLst>
                <a:path w="202175" h="145084">
                  <a:moveTo>
                    <a:pt x="12696" y="40955"/>
                  </a:moveTo>
                  <a:cubicBezTo>
                    <a:pt x="13764" y="48669"/>
                    <a:pt x="25778" y="67338"/>
                    <a:pt x="30127" y="59662"/>
                  </a:cubicBezTo>
                  <a:cubicBezTo>
                    <a:pt x="34488" y="51962"/>
                    <a:pt x="45408" y="69541"/>
                    <a:pt x="55198" y="75026"/>
                  </a:cubicBezTo>
                  <a:cubicBezTo>
                    <a:pt x="65001" y="80535"/>
                    <a:pt x="84618" y="87134"/>
                    <a:pt x="85712" y="93720"/>
                  </a:cubicBezTo>
                  <a:cubicBezTo>
                    <a:pt x="86792" y="100306"/>
                    <a:pt x="90072" y="114581"/>
                    <a:pt x="99887" y="110198"/>
                  </a:cubicBezTo>
                  <a:cubicBezTo>
                    <a:pt x="109702" y="105791"/>
                    <a:pt x="121679" y="90402"/>
                    <a:pt x="121679" y="99204"/>
                  </a:cubicBezTo>
                  <a:cubicBezTo>
                    <a:pt x="121679" y="107969"/>
                    <a:pt x="124959" y="124472"/>
                    <a:pt x="135842" y="122269"/>
                  </a:cubicBezTo>
                  <a:cubicBezTo>
                    <a:pt x="146750" y="120065"/>
                    <a:pt x="150031" y="140963"/>
                    <a:pt x="160939" y="138734"/>
                  </a:cubicBezTo>
                  <a:cubicBezTo>
                    <a:pt x="162924" y="138367"/>
                    <a:pt x="165639" y="138126"/>
                    <a:pt x="168793" y="138025"/>
                  </a:cubicBezTo>
                  <a:cubicBezTo>
                    <a:pt x="167449" y="113162"/>
                    <a:pt x="176283" y="101434"/>
                    <a:pt x="185985" y="95975"/>
                  </a:cubicBezTo>
                  <a:cubicBezTo>
                    <a:pt x="188222" y="91605"/>
                    <a:pt x="194770" y="87007"/>
                    <a:pt x="195825" y="81637"/>
                  </a:cubicBezTo>
                  <a:cubicBezTo>
                    <a:pt x="197283" y="74329"/>
                    <a:pt x="181310" y="59662"/>
                    <a:pt x="182730" y="50872"/>
                  </a:cubicBezTo>
                  <a:cubicBezTo>
                    <a:pt x="182806" y="50416"/>
                    <a:pt x="182881" y="49796"/>
                    <a:pt x="182919" y="49289"/>
                  </a:cubicBezTo>
                  <a:cubicBezTo>
                    <a:pt x="179325" y="46503"/>
                    <a:pt x="175630" y="43387"/>
                    <a:pt x="172199" y="39891"/>
                  </a:cubicBezTo>
                  <a:cubicBezTo>
                    <a:pt x="158865" y="26466"/>
                    <a:pt x="145531" y="24274"/>
                    <a:pt x="136646" y="15307"/>
                  </a:cubicBezTo>
                  <a:cubicBezTo>
                    <a:pt x="127749" y="6340"/>
                    <a:pt x="112203" y="1882"/>
                    <a:pt x="103318" y="10824"/>
                  </a:cubicBezTo>
                  <a:cubicBezTo>
                    <a:pt x="94433" y="19804"/>
                    <a:pt x="70015" y="26466"/>
                    <a:pt x="56681" y="26466"/>
                  </a:cubicBezTo>
                  <a:cubicBezTo>
                    <a:pt x="53615" y="26466"/>
                    <a:pt x="47193" y="23983"/>
                    <a:pt x="39150" y="20260"/>
                  </a:cubicBezTo>
                  <a:cubicBezTo>
                    <a:pt x="28656" y="26364"/>
                    <a:pt x="17471" y="32178"/>
                    <a:pt x="6350" y="34420"/>
                  </a:cubicBezTo>
                  <a:cubicBezTo>
                    <a:pt x="8549" y="37485"/>
                    <a:pt x="11980" y="35876"/>
                    <a:pt x="12696" y="4095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Freeform 3"/>
            <p:cNvSpPr/>
            <p:nvPr/>
          </p:nvSpPr>
          <p:spPr>
            <a:xfrm>
              <a:off x="12650078" y="4056452"/>
              <a:ext cx="634738" cy="546269"/>
            </a:xfrm>
            <a:custGeom>
              <a:avLst/>
              <a:gdLst>
                <a:gd name="connsiteX0" fmla="*/ 622052 w 634738"/>
                <a:gd name="connsiteY0" fmla="*/ 137283 h 546269"/>
                <a:gd name="connsiteX1" fmla="*/ 595874 w 634738"/>
                <a:gd name="connsiteY1" fmla="*/ 128480 h 546269"/>
                <a:gd name="connsiteX2" fmla="*/ 564268 w 634738"/>
                <a:gd name="connsiteY2" fmla="*/ 113129 h 546269"/>
                <a:gd name="connsiteX3" fmla="*/ 513069 w 634738"/>
                <a:gd name="connsiteY3" fmla="*/ 104301 h 546269"/>
                <a:gd name="connsiteX4" fmla="*/ 487972 w 634738"/>
                <a:gd name="connsiteY4" fmla="*/ 87849 h 546269"/>
                <a:gd name="connsiteX5" fmla="*/ 473809 w 634738"/>
                <a:gd name="connsiteY5" fmla="*/ 64772 h 546269"/>
                <a:gd name="connsiteX6" fmla="*/ 452017 w 634738"/>
                <a:gd name="connsiteY6" fmla="*/ 75778 h 546269"/>
                <a:gd name="connsiteX7" fmla="*/ 437829 w 634738"/>
                <a:gd name="connsiteY7" fmla="*/ 59300 h 546269"/>
                <a:gd name="connsiteX8" fmla="*/ 407328 w 634738"/>
                <a:gd name="connsiteY8" fmla="*/ 40606 h 546269"/>
                <a:gd name="connsiteX9" fmla="*/ 382244 w 634738"/>
                <a:gd name="connsiteY9" fmla="*/ 25230 h 546269"/>
                <a:gd name="connsiteX10" fmla="*/ 364826 w 634738"/>
                <a:gd name="connsiteY10" fmla="*/ 6535 h 546269"/>
                <a:gd name="connsiteX11" fmla="*/ 358467 w 634738"/>
                <a:gd name="connsiteY11" fmla="*/ 0 h 546269"/>
                <a:gd name="connsiteX12" fmla="*/ 347370 w 634738"/>
                <a:gd name="connsiteY12" fmla="*/ 1051 h 546269"/>
                <a:gd name="connsiteX13" fmla="*/ 317586 w 634738"/>
                <a:gd name="connsiteY13" fmla="*/ 43582 h 546269"/>
                <a:gd name="connsiteX14" fmla="*/ 266701 w 634738"/>
                <a:gd name="connsiteY14" fmla="*/ 77957 h 546269"/>
                <a:gd name="connsiteX15" fmla="*/ 234743 w 634738"/>
                <a:gd name="connsiteY15" fmla="*/ 113129 h 546269"/>
                <a:gd name="connsiteX16" fmla="*/ 172950 w 634738"/>
                <a:gd name="connsiteY16" fmla="*/ 91940 h 546269"/>
                <a:gd name="connsiteX17" fmla="*/ 144610 w 634738"/>
                <a:gd name="connsiteY17" fmla="*/ 110913 h 546269"/>
                <a:gd name="connsiteX18" fmla="*/ 151158 w 634738"/>
                <a:gd name="connsiteY18" fmla="*/ 163665 h 546269"/>
                <a:gd name="connsiteX19" fmla="*/ 108254 w 634738"/>
                <a:gd name="connsiteY19" fmla="*/ 161461 h 546269"/>
                <a:gd name="connsiteX20" fmla="*/ 78507 w 634738"/>
                <a:gd name="connsiteY20" fmla="*/ 146870 h 546269"/>
                <a:gd name="connsiteX21" fmla="*/ 30538 w 634738"/>
                <a:gd name="connsiteY21" fmla="*/ 151962 h 546269"/>
                <a:gd name="connsiteX22" fmla="*/ 0 w 634738"/>
                <a:gd name="connsiteY22" fmla="*/ 175393 h 546269"/>
                <a:gd name="connsiteX23" fmla="*/ 5806 w 634738"/>
                <a:gd name="connsiteY23" fmla="*/ 206158 h 546269"/>
                <a:gd name="connsiteX24" fmla="*/ 71193 w 634738"/>
                <a:gd name="connsiteY24" fmla="*/ 227399 h 546269"/>
                <a:gd name="connsiteX25" fmla="*/ 114085 w 634738"/>
                <a:gd name="connsiteY25" fmla="*/ 239114 h 546269"/>
                <a:gd name="connsiteX26" fmla="*/ 130083 w 634738"/>
                <a:gd name="connsiteY26" fmla="*/ 261089 h 546269"/>
                <a:gd name="connsiteX27" fmla="*/ 168601 w 634738"/>
                <a:gd name="connsiteY27" fmla="*/ 303570 h 546269"/>
                <a:gd name="connsiteX28" fmla="*/ 181696 w 634738"/>
                <a:gd name="connsiteY28" fmla="*/ 342377 h 546269"/>
                <a:gd name="connsiteX29" fmla="*/ 174407 w 634738"/>
                <a:gd name="connsiteY29" fmla="*/ 401703 h 546269"/>
                <a:gd name="connsiteX30" fmla="*/ 151158 w 634738"/>
                <a:gd name="connsiteY30" fmla="*/ 491047 h 546269"/>
                <a:gd name="connsiteX31" fmla="*/ 148268 w 634738"/>
                <a:gd name="connsiteY31" fmla="*/ 491629 h 546269"/>
                <a:gd name="connsiteX32" fmla="*/ 176192 w 634738"/>
                <a:gd name="connsiteY32" fmla="*/ 505599 h 546269"/>
                <a:gd name="connsiteX33" fmla="*/ 223960 w 634738"/>
                <a:gd name="connsiteY33" fmla="*/ 528765 h 546269"/>
                <a:gd name="connsiteX34" fmla="*/ 262843 w 634738"/>
                <a:gd name="connsiteY34" fmla="*/ 525181 h 546269"/>
                <a:gd name="connsiteX35" fmla="*/ 285841 w 634738"/>
                <a:gd name="connsiteY35" fmla="*/ 530551 h 546269"/>
                <a:gd name="connsiteX36" fmla="*/ 344203 w 634738"/>
                <a:gd name="connsiteY36" fmla="*/ 544812 h 546269"/>
                <a:gd name="connsiteX37" fmla="*/ 394686 w 634738"/>
                <a:gd name="connsiteY37" fmla="*/ 546269 h 546269"/>
                <a:gd name="connsiteX38" fmla="*/ 391732 w 634738"/>
                <a:gd name="connsiteY38" fmla="*/ 533565 h 546269"/>
                <a:gd name="connsiteX39" fmla="*/ 432387 w 634738"/>
                <a:gd name="connsiteY39" fmla="*/ 484448 h 546269"/>
                <a:gd name="connsiteX40" fmla="*/ 522544 w 634738"/>
                <a:gd name="connsiteY40" fmla="*/ 504219 h 546269"/>
                <a:gd name="connsiteX41" fmla="*/ 579223 w 634738"/>
                <a:gd name="connsiteY41" fmla="*/ 485195 h 546269"/>
                <a:gd name="connsiteX42" fmla="*/ 610000 w 634738"/>
                <a:gd name="connsiteY42" fmla="*/ 464981 h 546269"/>
                <a:gd name="connsiteX43" fmla="*/ 615517 w 634738"/>
                <a:gd name="connsiteY43" fmla="*/ 448224 h 546269"/>
                <a:gd name="connsiteX44" fmla="*/ 592644 w 634738"/>
                <a:gd name="connsiteY44" fmla="*/ 440498 h 546269"/>
                <a:gd name="connsiteX45" fmla="*/ 581736 w 634738"/>
                <a:gd name="connsiteY45" fmla="*/ 416319 h 546269"/>
                <a:gd name="connsiteX46" fmla="*/ 567573 w 634738"/>
                <a:gd name="connsiteY46" fmla="*/ 391064 h 546269"/>
                <a:gd name="connsiteX47" fmla="*/ 577363 w 634738"/>
                <a:gd name="connsiteY47" fmla="*/ 378994 h 546269"/>
                <a:gd name="connsiteX48" fmla="*/ 587178 w 634738"/>
                <a:gd name="connsiteY48" fmla="*/ 359223 h 546269"/>
                <a:gd name="connsiteX49" fmla="*/ 581736 w 634738"/>
                <a:gd name="connsiteY49" fmla="*/ 335057 h 546269"/>
                <a:gd name="connsiteX50" fmla="*/ 573014 w 634738"/>
                <a:gd name="connsiteY50" fmla="*/ 310878 h 546269"/>
                <a:gd name="connsiteX51" fmla="*/ 551223 w 634738"/>
                <a:gd name="connsiteY51" fmla="*/ 308661 h 546269"/>
                <a:gd name="connsiteX52" fmla="*/ 544650 w 634738"/>
                <a:gd name="connsiteY52" fmla="*/ 292183 h 546269"/>
                <a:gd name="connsiteX53" fmla="*/ 576282 w 634738"/>
                <a:gd name="connsiteY53" fmla="*/ 252654 h 546269"/>
                <a:gd name="connsiteX54" fmla="*/ 601366 w 634738"/>
                <a:gd name="connsiteY54" fmla="*/ 231768 h 546269"/>
                <a:gd name="connsiteX55" fmla="*/ 612274 w 634738"/>
                <a:gd name="connsiteY55" fmla="*/ 194417 h 546269"/>
                <a:gd name="connsiteX56" fmla="*/ 631892 w 634738"/>
                <a:gd name="connsiteY56" fmla="*/ 153786 h 546269"/>
                <a:gd name="connsiteX57" fmla="*/ 622052 w 634738"/>
                <a:gd name="connsiteY57" fmla="*/ 137283 h 54626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</a:cxnLst>
              <a:rect l="l" t="t" r="r" b="b"/>
              <a:pathLst>
                <a:path w="634738" h="546269">
                  <a:moveTo>
                    <a:pt x="622052" y="137283"/>
                  </a:moveTo>
                  <a:cubicBezTo>
                    <a:pt x="615517" y="138410"/>
                    <a:pt x="610063" y="128480"/>
                    <a:pt x="595874" y="128480"/>
                  </a:cubicBezTo>
                  <a:cubicBezTo>
                    <a:pt x="581736" y="128480"/>
                    <a:pt x="570840" y="121906"/>
                    <a:pt x="564268" y="113129"/>
                  </a:cubicBezTo>
                  <a:cubicBezTo>
                    <a:pt x="557733" y="104301"/>
                    <a:pt x="523977" y="102148"/>
                    <a:pt x="513069" y="104301"/>
                  </a:cubicBezTo>
                  <a:cubicBezTo>
                    <a:pt x="502148" y="106530"/>
                    <a:pt x="498880" y="85645"/>
                    <a:pt x="487972" y="87849"/>
                  </a:cubicBezTo>
                  <a:cubicBezTo>
                    <a:pt x="477076" y="90052"/>
                    <a:pt x="473809" y="73549"/>
                    <a:pt x="473809" y="64772"/>
                  </a:cubicBezTo>
                  <a:cubicBezTo>
                    <a:pt x="473809" y="55982"/>
                    <a:pt x="461820" y="71370"/>
                    <a:pt x="452017" y="75778"/>
                  </a:cubicBezTo>
                  <a:cubicBezTo>
                    <a:pt x="442202" y="80160"/>
                    <a:pt x="438922" y="65874"/>
                    <a:pt x="437829" y="59300"/>
                  </a:cubicBezTo>
                  <a:cubicBezTo>
                    <a:pt x="436735" y="52701"/>
                    <a:pt x="417131" y="46115"/>
                    <a:pt x="407328" y="40606"/>
                  </a:cubicBezTo>
                  <a:cubicBezTo>
                    <a:pt x="397526" y="35121"/>
                    <a:pt x="386617" y="17541"/>
                    <a:pt x="382244" y="25230"/>
                  </a:cubicBezTo>
                  <a:cubicBezTo>
                    <a:pt x="377896" y="32918"/>
                    <a:pt x="365894" y="14248"/>
                    <a:pt x="364826" y="6535"/>
                  </a:cubicBezTo>
                  <a:cubicBezTo>
                    <a:pt x="364110" y="1443"/>
                    <a:pt x="360679" y="3052"/>
                    <a:pt x="358467" y="0"/>
                  </a:cubicBezTo>
                  <a:cubicBezTo>
                    <a:pt x="354734" y="785"/>
                    <a:pt x="351052" y="1241"/>
                    <a:pt x="347370" y="1051"/>
                  </a:cubicBezTo>
                  <a:cubicBezTo>
                    <a:pt x="329914" y="329"/>
                    <a:pt x="314670" y="14248"/>
                    <a:pt x="317586" y="43582"/>
                  </a:cubicBezTo>
                  <a:cubicBezTo>
                    <a:pt x="320476" y="72840"/>
                    <a:pt x="296485" y="75778"/>
                    <a:pt x="266701" y="77957"/>
                  </a:cubicBezTo>
                  <a:cubicBezTo>
                    <a:pt x="236904" y="80160"/>
                    <a:pt x="247096" y="103605"/>
                    <a:pt x="234743" y="113129"/>
                  </a:cubicBezTo>
                  <a:cubicBezTo>
                    <a:pt x="222389" y="122692"/>
                    <a:pt x="178781" y="108025"/>
                    <a:pt x="172950" y="91940"/>
                  </a:cubicBezTo>
                  <a:cubicBezTo>
                    <a:pt x="167131" y="75816"/>
                    <a:pt x="127921" y="91940"/>
                    <a:pt x="144610" y="110913"/>
                  </a:cubicBezTo>
                  <a:cubicBezTo>
                    <a:pt x="161350" y="130000"/>
                    <a:pt x="160596" y="156357"/>
                    <a:pt x="151158" y="163665"/>
                  </a:cubicBezTo>
                  <a:cubicBezTo>
                    <a:pt x="141720" y="170998"/>
                    <a:pt x="121336" y="151962"/>
                    <a:pt x="108254" y="161461"/>
                  </a:cubicBezTo>
                  <a:cubicBezTo>
                    <a:pt x="95184" y="170998"/>
                    <a:pt x="94455" y="152684"/>
                    <a:pt x="78507" y="146870"/>
                  </a:cubicBezTo>
                  <a:cubicBezTo>
                    <a:pt x="62509" y="140956"/>
                    <a:pt x="55936" y="154128"/>
                    <a:pt x="30538" y="151962"/>
                  </a:cubicBezTo>
                  <a:cubicBezTo>
                    <a:pt x="5064" y="149733"/>
                    <a:pt x="-9450" y="164387"/>
                    <a:pt x="0" y="175393"/>
                  </a:cubicBezTo>
                  <a:cubicBezTo>
                    <a:pt x="9425" y="186349"/>
                    <a:pt x="-1457" y="196608"/>
                    <a:pt x="5806" y="206158"/>
                  </a:cubicBezTo>
                  <a:cubicBezTo>
                    <a:pt x="13082" y="215670"/>
                    <a:pt x="46511" y="214176"/>
                    <a:pt x="71193" y="227399"/>
                  </a:cubicBezTo>
                  <a:cubicBezTo>
                    <a:pt x="95925" y="240545"/>
                    <a:pt x="101706" y="229564"/>
                    <a:pt x="114085" y="239114"/>
                  </a:cubicBezTo>
                  <a:cubicBezTo>
                    <a:pt x="126438" y="248639"/>
                    <a:pt x="129366" y="242749"/>
                    <a:pt x="130083" y="261089"/>
                  </a:cubicBezTo>
                  <a:cubicBezTo>
                    <a:pt x="130824" y="279391"/>
                    <a:pt x="144610" y="296946"/>
                    <a:pt x="168601" y="303570"/>
                  </a:cubicBezTo>
                  <a:cubicBezTo>
                    <a:pt x="192580" y="310156"/>
                    <a:pt x="174407" y="326279"/>
                    <a:pt x="181696" y="342377"/>
                  </a:cubicBezTo>
                  <a:cubicBezTo>
                    <a:pt x="188922" y="358501"/>
                    <a:pt x="170788" y="381907"/>
                    <a:pt x="174407" y="401703"/>
                  </a:cubicBezTo>
                  <a:cubicBezTo>
                    <a:pt x="178064" y="421462"/>
                    <a:pt x="162783" y="485195"/>
                    <a:pt x="151158" y="491047"/>
                  </a:cubicBezTo>
                  <a:cubicBezTo>
                    <a:pt x="150417" y="491439"/>
                    <a:pt x="149223" y="491439"/>
                    <a:pt x="148268" y="491629"/>
                  </a:cubicBezTo>
                  <a:cubicBezTo>
                    <a:pt x="159151" y="497088"/>
                    <a:pt x="170612" y="501863"/>
                    <a:pt x="176192" y="505599"/>
                  </a:cubicBezTo>
                  <a:cubicBezTo>
                    <a:pt x="186824" y="512768"/>
                    <a:pt x="209772" y="519836"/>
                    <a:pt x="223960" y="528765"/>
                  </a:cubicBezTo>
                  <a:cubicBezTo>
                    <a:pt x="238085" y="537694"/>
                    <a:pt x="262843" y="535934"/>
                    <a:pt x="262843" y="525181"/>
                  </a:cubicBezTo>
                  <a:cubicBezTo>
                    <a:pt x="262843" y="514529"/>
                    <a:pt x="276981" y="521685"/>
                    <a:pt x="285841" y="530551"/>
                  </a:cubicBezTo>
                  <a:cubicBezTo>
                    <a:pt x="294676" y="539480"/>
                    <a:pt x="328293" y="541266"/>
                    <a:pt x="344203" y="544812"/>
                  </a:cubicBezTo>
                  <a:cubicBezTo>
                    <a:pt x="357612" y="547789"/>
                    <a:pt x="377179" y="545914"/>
                    <a:pt x="394686" y="546269"/>
                  </a:cubicBezTo>
                  <a:cubicBezTo>
                    <a:pt x="394007" y="542279"/>
                    <a:pt x="393115" y="538112"/>
                    <a:pt x="391732" y="533565"/>
                  </a:cubicBezTo>
                  <a:cubicBezTo>
                    <a:pt x="383011" y="504966"/>
                    <a:pt x="408409" y="488121"/>
                    <a:pt x="432387" y="484448"/>
                  </a:cubicBezTo>
                  <a:cubicBezTo>
                    <a:pt x="456353" y="480813"/>
                    <a:pt x="508695" y="495429"/>
                    <a:pt x="522544" y="504219"/>
                  </a:cubicBezTo>
                  <a:cubicBezTo>
                    <a:pt x="536318" y="513022"/>
                    <a:pt x="555232" y="510830"/>
                    <a:pt x="579223" y="485195"/>
                  </a:cubicBezTo>
                  <a:cubicBezTo>
                    <a:pt x="591300" y="472213"/>
                    <a:pt x="601228" y="467527"/>
                    <a:pt x="610000" y="464981"/>
                  </a:cubicBezTo>
                  <a:cubicBezTo>
                    <a:pt x="610641" y="459231"/>
                    <a:pt x="613607" y="453366"/>
                    <a:pt x="615517" y="448224"/>
                  </a:cubicBezTo>
                  <a:cubicBezTo>
                    <a:pt x="618809" y="439409"/>
                    <a:pt x="603528" y="441600"/>
                    <a:pt x="592644" y="440498"/>
                  </a:cubicBezTo>
                  <a:cubicBezTo>
                    <a:pt x="581736" y="439409"/>
                    <a:pt x="574120" y="428415"/>
                    <a:pt x="581736" y="416319"/>
                  </a:cubicBezTo>
                  <a:cubicBezTo>
                    <a:pt x="589364" y="404236"/>
                    <a:pt x="575214" y="403122"/>
                    <a:pt x="567573" y="391064"/>
                  </a:cubicBezTo>
                  <a:cubicBezTo>
                    <a:pt x="559932" y="378994"/>
                    <a:pt x="570840" y="382287"/>
                    <a:pt x="577363" y="378994"/>
                  </a:cubicBezTo>
                  <a:cubicBezTo>
                    <a:pt x="583898" y="375688"/>
                    <a:pt x="592644" y="362490"/>
                    <a:pt x="587178" y="359223"/>
                  </a:cubicBezTo>
                  <a:cubicBezTo>
                    <a:pt x="581736" y="355930"/>
                    <a:pt x="577363" y="348242"/>
                    <a:pt x="581736" y="335057"/>
                  </a:cubicBezTo>
                  <a:cubicBezTo>
                    <a:pt x="586097" y="321834"/>
                    <a:pt x="573014" y="320757"/>
                    <a:pt x="573014" y="310878"/>
                  </a:cubicBezTo>
                  <a:cubicBezTo>
                    <a:pt x="573014" y="300999"/>
                    <a:pt x="561025" y="296578"/>
                    <a:pt x="551223" y="308661"/>
                  </a:cubicBezTo>
                  <a:cubicBezTo>
                    <a:pt x="541408" y="320757"/>
                    <a:pt x="538128" y="311980"/>
                    <a:pt x="544650" y="292183"/>
                  </a:cubicBezTo>
                  <a:cubicBezTo>
                    <a:pt x="551223" y="272400"/>
                    <a:pt x="574120" y="263635"/>
                    <a:pt x="576282" y="252654"/>
                  </a:cubicBezTo>
                  <a:cubicBezTo>
                    <a:pt x="578456" y="241647"/>
                    <a:pt x="591539" y="231768"/>
                    <a:pt x="601366" y="231768"/>
                  </a:cubicBezTo>
                  <a:cubicBezTo>
                    <a:pt x="611168" y="231768"/>
                    <a:pt x="608969" y="208691"/>
                    <a:pt x="612274" y="194417"/>
                  </a:cubicBezTo>
                  <a:cubicBezTo>
                    <a:pt x="615517" y="180143"/>
                    <a:pt x="617703" y="165844"/>
                    <a:pt x="631892" y="153786"/>
                  </a:cubicBezTo>
                  <a:cubicBezTo>
                    <a:pt x="646055" y="141715"/>
                    <a:pt x="628599" y="136206"/>
                    <a:pt x="622052" y="13728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Freeform 3"/>
            <p:cNvSpPr/>
            <p:nvPr/>
          </p:nvSpPr>
          <p:spPr>
            <a:xfrm>
              <a:off x="12643728" y="4050102"/>
              <a:ext cx="647438" cy="558969"/>
            </a:xfrm>
            <a:custGeom>
              <a:avLst/>
              <a:gdLst>
                <a:gd name="connsiteX0" fmla="*/ 628402 w 647438"/>
                <a:gd name="connsiteY0" fmla="*/ 143633 h 558969"/>
                <a:gd name="connsiteX1" fmla="*/ 602224 w 647438"/>
                <a:gd name="connsiteY1" fmla="*/ 134830 h 558969"/>
                <a:gd name="connsiteX2" fmla="*/ 570618 w 647438"/>
                <a:gd name="connsiteY2" fmla="*/ 119479 h 558969"/>
                <a:gd name="connsiteX3" fmla="*/ 519419 w 647438"/>
                <a:gd name="connsiteY3" fmla="*/ 110651 h 558969"/>
                <a:gd name="connsiteX4" fmla="*/ 494322 w 647438"/>
                <a:gd name="connsiteY4" fmla="*/ 94199 h 558969"/>
                <a:gd name="connsiteX5" fmla="*/ 480159 w 647438"/>
                <a:gd name="connsiteY5" fmla="*/ 71122 h 558969"/>
                <a:gd name="connsiteX6" fmla="*/ 458367 w 647438"/>
                <a:gd name="connsiteY6" fmla="*/ 82128 h 558969"/>
                <a:gd name="connsiteX7" fmla="*/ 444179 w 647438"/>
                <a:gd name="connsiteY7" fmla="*/ 65650 h 558969"/>
                <a:gd name="connsiteX8" fmla="*/ 413678 w 647438"/>
                <a:gd name="connsiteY8" fmla="*/ 46956 h 558969"/>
                <a:gd name="connsiteX9" fmla="*/ 388594 w 647438"/>
                <a:gd name="connsiteY9" fmla="*/ 31580 h 558969"/>
                <a:gd name="connsiteX10" fmla="*/ 371176 w 647438"/>
                <a:gd name="connsiteY10" fmla="*/ 12885 h 558969"/>
                <a:gd name="connsiteX11" fmla="*/ 364817 w 647438"/>
                <a:gd name="connsiteY11" fmla="*/ 6350 h 558969"/>
                <a:gd name="connsiteX12" fmla="*/ 353720 w 647438"/>
                <a:gd name="connsiteY12" fmla="*/ 7401 h 558969"/>
                <a:gd name="connsiteX13" fmla="*/ 323936 w 647438"/>
                <a:gd name="connsiteY13" fmla="*/ 49932 h 558969"/>
                <a:gd name="connsiteX14" fmla="*/ 273051 w 647438"/>
                <a:gd name="connsiteY14" fmla="*/ 84307 h 558969"/>
                <a:gd name="connsiteX15" fmla="*/ 241093 w 647438"/>
                <a:gd name="connsiteY15" fmla="*/ 119479 h 558969"/>
                <a:gd name="connsiteX16" fmla="*/ 179300 w 647438"/>
                <a:gd name="connsiteY16" fmla="*/ 98290 h 558969"/>
                <a:gd name="connsiteX17" fmla="*/ 150960 w 647438"/>
                <a:gd name="connsiteY17" fmla="*/ 117263 h 558969"/>
                <a:gd name="connsiteX18" fmla="*/ 157508 w 647438"/>
                <a:gd name="connsiteY18" fmla="*/ 170015 h 558969"/>
                <a:gd name="connsiteX19" fmla="*/ 114604 w 647438"/>
                <a:gd name="connsiteY19" fmla="*/ 167811 h 558969"/>
                <a:gd name="connsiteX20" fmla="*/ 84857 w 647438"/>
                <a:gd name="connsiteY20" fmla="*/ 153220 h 558969"/>
                <a:gd name="connsiteX21" fmla="*/ 36888 w 647438"/>
                <a:gd name="connsiteY21" fmla="*/ 158312 h 558969"/>
                <a:gd name="connsiteX22" fmla="*/ 6350 w 647438"/>
                <a:gd name="connsiteY22" fmla="*/ 181743 h 558969"/>
                <a:gd name="connsiteX23" fmla="*/ 12156 w 647438"/>
                <a:gd name="connsiteY23" fmla="*/ 212508 h 558969"/>
                <a:gd name="connsiteX24" fmla="*/ 77543 w 647438"/>
                <a:gd name="connsiteY24" fmla="*/ 233749 h 558969"/>
                <a:gd name="connsiteX25" fmla="*/ 120435 w 647438"/>
                <a:gd name="connsiteY25" fmla="*/ 245464 h 558969"/>
                <a:gd name="connsiteX26" fmla="*/ 136433 w 647438"/>
                <a:gd name="connsiteY26" fmla="*/ 267439 h 558969"/>
                <a:gd name="connsiteX27" fmla="*/ 174951 w 647438"/>
                <a:gd name="connsiteY27" fmla="*/ 309920 h 558969"/>
                <a:gd name="connsiteX28" fmla="*/ 188046 w 647438"/>
                <a:gd name="connsiteY28" fmla="*/ 348727 h 558969"/>
                <a:gd name="connsiteX29" fmla="*/ 180757 w 647438"/>
                <a:gd name="connsiteY29" fmla="*/ 408053 h 558969"/>
                <a:gd name="connsiteX30" fmla="*/ 157508 w 647438"/>
                <a:gd name="connsiteY30" fmla="*/ 497397 h 558969"/>
                <a:gd name="connsiteX31" fmla="*/ 154618 w 647438"/>
                <a:gd name="connsiteY31" fmla="*/ 497979 h 558969"/>
                <a:gd name="connsiteX32" fmla="*/ 182542 w 647438"/>
                <a:gd name="connsiteY32" fmla="*/ 511949 h 558969"/>
                <a:gd name="connsiteX33" fmla="*/ 230310 w 647438"/>
                <a:gd name="connsiteY33" fmla="*/ 535115 h 558969"/>
                <a:gd name="connsiteX34" fmla="*/ 269193 w 647438"/>
                <a:gd name="connsiteY34" fmla="*/ 531531 h 558969"/>
                <a:gd name="connsiteX35" fmla="*/ 292191 w 647438"/>
                <a:gd name="connsiteY35" fmla="*/ 536901 h 558969"/>
                <a:gd name="connsiteX36" fmla="*/ 350553 w 647438"/>
                <a:gd name="connsiteY36" fmla="*/ 551162 h 558969"/>
                <a:gd name="connsiteX37" fmla="*/ 401036 w 647438"/>
                <a:gd name="connsiteY37" fmla="*/ 552619 h 558969"/>
                <a:gd name="connsiteX38" fmla="*/ 398082 w 647438"/>
                <a:gd name="connsiteY38" fmla="*/ 539915 h 558969"/>
                <a:gd name="connsiteX39" fmla="*/ 438737 w 647438"/>
                <a:gd name="connsiteY39" fmla="*/ 490798 h 558969"/>
                <a:gd name="connsiteX40" fmla="*/ 528894 w 647438"/>
                <a:gd name="connsiteY40" fmla="*/ 510569 h 558969"/>
                <a:gd name="connsiteX41" fmla="*/ 585573 w 647438"/>
                <a:gd name="connsiteY41" fmla="*/ 491545 h 558969"/>
                <a:gd name="connsiteX42" fmla="*/ 616350 w 647438"/>
                <a:gd name="connsiteY42" fmla="*/ 471331 h 558969"/>
                <a:gd name="connsiteX43" fmla="*/ 621867 w 647438"/>
                <a:gd name="connsiteY43" fmla="*/ 454574 h 558969"/>
                <a:gd name="connsiteX44" fmla="*/ 598994 w 647438"/>
                <a:gd name="connsiteY44" fmla="*/ 446848 h 558969"/>
                <a:gd name="connsiteX45" fmla="*/ 588086 w 647438"/>
                <a:gd name="connsiteY45" fmla="*/ 422669 h 558969"/>
                <a:gd name="connsiteX46" fmla="*/ 573923 w 647438"/>
                <a:gd name="connsiteY46" fmla="*/ 397414 h 558969"/>
                <a:gd name="connsiteX47" fmla="*/ 583713 w 647438"/>
                <a:gd name="connsiteY47" fmla="*/ 385344 h 558969"/>
                <a:gd name="connsiteX48" fmla="*/ 593528 w 647438"/>
                <a:gd name="connsiteY48" fmla="*/ 365573 h 558969"/>
                <a:gd name="connsiteX49" fmla="*/ 588086 w 647438"/>
                <a:gd name="connsiteY49" fmla="*/ 341407 h 558969"/>
                <a:gd name="connsiteX50" fmla="*/ 579364 w 647438"/>
                <a:gd name="connsiteY50" fmla="*/ 317228 h 558969"/>
                <a:gd name="connsiteX51" fmla="*/ 557573 w 647438"/>
                <a:gd name="connsiteY51" fmla="*/ 315011 h 558969"/>
                <a:gd name="connsiteX52" fmla="*/ 551000 w 647438"/>
                <a:gd name="connsiteY52" fmla="*/ 298533 h 558969"/>
                <a:gd name="connsiteX53" fmla="*/ 582632 w 647438"/>
                <a:gd name="connsiteY53" fmla="*/ 259004 h 558969"/>
                <a:gd name="connsiteX54" fmla="*/ 607716 w 647438"/>
                <a:gd name="connsiteY54" fmla="*/ 238118 h 558969"/>
                <a:gd name="connsiteX55" fmla="*/ 618624 w 647438"/>
                <a:gd name="connsiteY55" fmla="*/ 200767 h 558969"/>
                <a:gd name="connsiteX56" fmla="*/ 638242 w 647438"/>
                <a:gd name="connsiteY56" fmla="*/ 160136 h 558969"/>
                <a:gd name="connsiteX57" fmla="*/ 628402 w 647438"/>
                <a:gd name="connsiteY57" fmla="*/ 143633 h 55896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</a:cxnLst>
              <a:rect l="l" t="t" r="r" b="b"/>
              <a:pathLst>
                <a:path w="647438" h="558969">
                  <a:moveTo>
                    <a:pt x="628402" y="143633"/>
                  </a:moveTo>
                  <a:cubicBezTo>
                    <a:pt x="621867" y="144760"/>
                    <a:pt x="616413" y="134830"/>
                    <a:pt x="602224" y="134830"/>
                  </a:cubicBezTo>
                  <a:cubicBezTo>
                    <a:pt x="588086" y="134830"/>
                    <a:pt x="577190" y="128256"/>
                    <a:pt x="570618" y="119479"/>
                  </a:cubicBezTo>
                  <a:cubicBezTo>
                    <a:pt x="564083" y="110651"/>
                    <a:pt x="530327" y="108498"/>
                    <a:pt x="519419" y="110651"/>
                  </a:cubicBezTo>
                  <a:cubicBezTo>
                    <a:pt x="508498" y="112880"/>
                    <a:pt x="505230" y="91995"/>
                    <a:pt x="494322" y="94199"/>
                  </a:cubicBezTo>
                  <a:cubicBezTo>
                    <a:pt x="483426" y="96402"/>
                    <a:pt x="480159" y="79899"/>
                    <a:pt x="480159" y="71122"/>
                  </a:cubicBezTo>
                  <a:cubicBezTo>
                    <a:pt x="480159" y="62332"/>
                    <a:pt x="468170" y="77720"/>
                    <a:pt x="458367" y="82128"/>
                  </a:cubicBezTo>
                  <a:cubicBezTo>
                    <a:pt x="448552" y="86510"/>
                    <a:pt x="445272" y="72224"/>
                    <a:pt x="444179" y="65650"/>
                  </a:cubicBezTo>
                  <a:cubicBezTo>
                    <a:pt x="443085" y="59051"/>
                    <a:pt x="423481" y="52465"/>
                    <a:pt x="413678" y="46956"/>
                  </a:cubicBezTo>
                  <a:cubicBezTo>
                    <a:pt x="403876" y="41471"/>
                    <a:pt x="392967" y="23891"/>
                    <a:pt x="388594" y="31580"/>
                  </a:cubicBezTo>
                  <a:cubicBezTo>
                    <a:pt x="384246" y="39268"/>
                    <a:pt x="372244" y="20598"/>
                    <a:pt x="371176" y="12885"/>
                  </a:cubicBezTo>
                  <a:cubicBezTo>
                    <a:pt x="370460" y="7793"/>
                    <a:pt x="367029" y="9402"/>
                    <a:pt x="364817" y="6350"/>
                  </a:cubicBezTo>
                  <a:cubicBezTo>
                    <a:pt x="361084" y="7135"/>
                    <a:pt x="357402" y="7591"/>
                    <a:pt x="353720" y="7401"/>
                  </a:cubicBezTo>
                  <a:cubicBezTo>
                    <a:pt x="336264" y="6679"/>
                    <a:pt x="321020" y="20598"/>
                    <a:pt x="323936" y="49932"/>
                  </a:cubicBezTo>
                  <a:cubicBezTo>
                    <a:pt x="326826" y="79190"/>
                    <a:pt x="302835" y="82128"/>
                    <a:pt x="273051" y="84307"/>
                  </a:cubicBezTo>
                  <a:cubicBezTo>
                    <a:pt x="243254" y="86510"/>
                    <a:pt x="253446" y="109955"/>
                    <a:pt x="241093" y="119479"/>
                  </a:cubicBezTo>
                  <a:cubicBezTo>
                    <a:pt x="228739" y="129042"/>
                    <a:pt x="185131" y="114375"/>
                    <a:pt x="179300" y="98290"/>
                  </a:cubicBezTo>
                  <a:cubicBezTo>
                    <a:pt x="173481" y="82166"/>
                    <a:pt x="134271" y="98290"/>
                    <a:pt x="150960" y="117263"/>
                  </a:cubicBezTo>
                  <a:cubicBezTo>
                    <a:pt x="167700" y="136350"/>
                    <a:pt x="166946" y="162707"/>
                    <a:pt x="157508" y="170015"/>
                  </a:cubicBezTo>
                  <a:cubicBezTo>
                    <a:pt x="148070" y="177348"/>
                    <a:pt x="127686" y="158312"/>
                    <a:pt x="114604" y="167811"/>
                  </a:cubicBezTo>
                  <a:cubicBezTo>
                    <a:pt x="101534" y="177348"/>
                    <a:pt x="100805" y="159034"/>
                    <a:pt x="84857" y="153220"/>
                  </a:cubicBezTo>
                  <a:cubicBezTo>
                    <a:pt x="68859" y="147306"/>
                    <a:pt x="62286" y="160478"/>
                    <a:pt x="36888" y="158312"/>
                  </a:cubicBezTo>
                  <a:cubicBezTo>
                    <a:pt x="11414" y="156083"/>
                    <a:pt x="-3100" y="170737"/>
                    <a:pt x="6350" y="181743"/>
                  </a:cubicBezTo>
                  <a:cubicBezTo>
                    <a:pt x="15775" y="192699"/>
                    <a:pt x="4892" y="202958"/>
                    <a:pt x="12156" y="212508"/>
                  </a:cubicBezTo>
                  <a:cubicBezTo>
                    <a:pt x="19432" y="222020"/>
                    <a:pt x="52861" y="220526"/>
                    <a:pt x="77543" y="233749"/>
                  </a:cubicBezTo>
                  <a:cubicBezTo>
                    <a:pt x="102275" y="246895"/>
                    <a:pt x="108056" y="235914"/>
                    <a:pt x="120435" y="245464"/>
                  </a:cubicBezTo>
                  <a:cubicBezTo>
                    <a:pt x="132788" y="254989"/>
                    <a:pt x="135716" y="249099"/>
                    <a:pt x="136433" y="267439"/>
                  </a:cubicBezTo>
                  <a:cubicBezTo>
                    <a:pt x="137174" y="285741"/>
                    <a:pt x="150960" y="303296"/>
                    <a:pt x="174951" y="309920"/>
                  </a:cubicBezTo>
                  <a:cubicBezTo>
                    <a:pt x="198930" y="316506"/>
                    <a:pt x="180757" y="332629"/>
                    <a:pt x="188046" y="348727"/>
                  </a:cubicBezTo>
                  <a:cubicBezTo>
                    <a:pt x="195272" y="364851"/>
                    <a:pt x="177138" y="388257"/>
                    <a:pt x="180757" y="408053"/>
                  </a:cubicBezTo>
                  <a:cubicBezTo>
                    <a:pt x="184414" y="427812"/>
                    <a:pt x="169133" y="491545"/>
                    <a:pt x="157508" y="497397"/>
                  </a:cubicBezTo>
                  <a:cubicBezTo>
                    <a:pt x="156767" y="497789"/>
                    <a:pt x="155573" y="497789"/>
                    <a:pt x="154618" y="497979"/>
                  </a:cubicBezTo>
                  <a:cubicBezTo>
                    <a:pt x="165501" y="503438"/>
                    <a:pt x="176962" y="508213"/>
                    <a:pt x="182542" y="511949"/>
                  </a:cubicBezTo>
                  <a:cubicBezTo>
                    <a:pt x="193174" y="519118"/>
                    <a:pt x="216122" y="526186"/>
                    <a:pt x="230310" y="535115"/>
                  </a:cubicBezTo>
                  <a:cubicBezTo>
                    <a:pt x="244435" y="544044"/>
                    <a:pt x="269193" y="542284"/>
                    <a:pt x="269193" y="531531"/>
                  </a:cubicBezTo>
                  <a:cubicBezTo>
                    <a:pt x="269193" y="520879"/>
                    <a:pt x="283331" y="528035"/>
                    <a:pt x="292191" y="536901"/>
                  </a:cubicBezTo>
                  <a:cubicBezTo>
                    <a:pt x="301026" y="545830"/>
                    <a:pt x="334643" y="547616"/>
                    <a:pt x="350553" y="551162"/>
                  </a:cubicBezTo>
                  <a:cubicBezTo>
                    <a:pt x="363962" y="554139"/>
                    <a:pt x="383529" y="552264"/>
                    <a:pt x="401036" y="552619"/>
                  </a:cubicBezTo>
                  <a:cubicBezTo>
                    <a:pt x="400357" y="548629"/>
                    <a:pt x="399465" y="544462"/>
                    <a:pt x="398082" y="539915"/>
                  </a:cubicBezTo>
                  <a:cubicBezTo>
                    <a:pt x="389361" y="511316"/>
                    <a:pt x="414759" y="494471"/>
                    <a:pt x="438737" y="490798"/>
                  </a:cubicBezTo>
                  <a:cubicBezTo>
                    <a:pt x="462703" y="487163"/>
                    <a:pt x="515045" y="501779"/>
                    <a:pt x="528894" y="510569"/>
                  </a:cubicBezTo>
                  <a:cubicBezTo>
                    <a:pt x="542668" y="519372"/>
                    <a:pt x="561582" y="517180"/>
                    <a:pt x="585573" y="491545"/>
                  </a:cubicBezTo>
                  <a:cubicBezTo>
                    <a:pt x="597650" y="478563"/>
                    <a:pt x="607578" y="473877"/>
                    <a:pt x="616350" y="471331"/>
                  </a:cubicBezTo>
                  <a:cubicBezTo>
                    <a:pt x="616991" y="465581"/>
                    <a:pt x="619957" y="459716"/>
                    <a:pt x="621867" y="454574"/>
                  </a:cubicBezTo>
                  <a:cubicBezTo>
                    <a:pt x="625159" y="445759"/>
                    <a:pt x="609878" y="447950"/>
                    <a:pt x="598994" y="446848"/>
                  </a:cubicBezTo>
                  <a:cubicBezTo>
                    <a:pt x="588086" y="445759"/>
                    <a:pt x="580470" y="434765"/>
                    <a:pt x="588086" y="422669"/>
                  </a:cubicBezTo>
                  <a:cubicBezTo>
                    <a:pt x="595714" y="410586"/>
                    <a:pt x="581564" y="409472"/>
                    <a:pt x="573923" y="397414"/>
                  </a:cubicBezTo>
                  <a:cubicBezTo>
                    <a:pt x="566282" y="385344"/>
                    <a:pt x="577190" y="388637"/>
                    <a:pt x="583713" y="385344"/>
                  </a:cubicBezTo>
                  <a:cubicBezTo>
                    <a:pt x="590248" y="382038"/>
                    <a:pt x="598994" y="368840"/>
                    <a:pt x="593528" y="365573"/>
                  </a:cubicBezTo>
                  <a:cubicBezTo>
                    <a:pt x="588086" y="362280"/>
                    <a:pt x="583713" y="354592"/>
                    <a:pt x="588086" y="341407"/>
                  </a:cubicBezTo>
                  <a:cubicBezTo>
                    <a:pt x="592447" y="328184"/>
                    <a:pt x="579364" y="327107"/>
                    <a:pt x="579364" y="317228"/>
                  </a:cubicBezTo>
                  <a:cubicBezTo>
                    <a:pt x="579364" y="307349"/>
                    <a:pt x="567375" y="302928"/>
                    <a:pt x="557573" y="315011"/>
                  </a:cubicBezTo>
                  <a:cubicBezTo>
                    <a:pt x="547758" y="327107"/>
                    <a:pt x="544478" y="318330"/>
                    <a:pt x="551000" y="298533"/>
                  </a:cubicBezTo>
                  <a:cubicBezTo>
                    <a:pt x="557573" y="278750"/>
                    <a:pt x="580470" y="269985"/>
                    <a:pt x="582632" y="259004"/>
                  </a:cubicBezTo>
                  <a:cubicBezTo>
                    <a:pt x="584806" y="247997"/>
                    <a:pt x="597889" y="238118"/>
                    <a:pt x="607716" y="238118"/>
                  </a:cubicBezTo>
                  <a:cubicBezTo>
                    <a:pt x="617518" y="238118"/>
                    <a:pt x="615319" y="215041"/>
                    <a:pt x="618624" y="200767"/>
                  </a:cubicBezTo>
                  <a:cubicBezTo>
                    <a:pt x="621867" y="186493"/>
                    <a:pt x="624053" y="172194"/>
                    <a:pt x="638242" y="160136"/>
                  </a:cubicBezTo>
                  <a:cubicBezTo>
                    <a:pt x="652405" y="148065"/>
                    <a:pt x="634949" y="142556"/>
                    <a:pt x="628402" y="14363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Freeform 3"/>
            <p:cNvSpPr/>
            <p:nvPr/>
          </p:nvSpPr>
          <p:spPr>
            <a:xfrm>
              <a:off x="12426716" y="4521889"/>
              <a:ext cx="618051" cy="450415"/>
            </a:xfrm>
            <a:custGeom>
              <a:avLst/>
              <a:gdLst>
                <a:gd name="connsiteX0" fmla="*/ 618051 w 618051"/>
                <a:gd name="connsiteY0" fmla="*/ 80832 h 450415"/>
                <a:gd name="connsiteX1" fmla="*/ 567555 w 618051"/>
                <a:gd name="connsiteY1" fmla="*/ 79375 h 450415"/>
                <a:gd name="connsiteX2" fmla="*/ 509193 w 618051"/>
                <a:gd name="connsiteY2" fmla="*/ 65114 h 450415"/>
                <a:gd name="connsiteX3" fmla="*/ 486208 w 618051"/>
                <a:gd name="connsiteY3" fmla="*/ 59743 h 450415"/>
                <a:gd name="connsiteX4" fmla="*/ 447325 w 618051"/>
                <a:gd name="connsiteY4" fmla="*/ 63328 h 450415"/>
                <a:gd name="connsiteX5" fmla="*/ 399557 w 618051"/>
                <a:gd name="connsiteY5" fmla="*/ 40162 h 450415"/>
                <a:gd name="connsiteX6" fmla="*/ 371633 w 618051"/>
                <a:gd name="connsiteY6" fmla="*/ 26192 h 450415"/>
                <a:gd name="connsiteX7" fmla="*/ 286590 w 618051"/>
                <a:gd name="connsiteY7" fmla="*/ 16820 h 450415"/>
                <a:gd name="connsiteX8" fmla="*/ 124523 w 618051"/>
                <a:gd name="connsiteY8" fmla="*/ 15376 h 450415"/>
                <a:gd name="connsiteX9" fmla="*/ 64930 w 618051"/>
                <a:gd name="connsiteY9" fmla="*/ 0 h 450415"/>
                <a:gd name="connsiteX10" fmla="*/ 24250 w 618051"/>
                <a:gd name="connsiteY10" fmla="*/ 25609 h 450415"/>
                <a:gd name="connsiteX11" fmla="*/ 13329 w 618051"/>
                <a:gd name="connsiteY11" fmla="*/ 61542 h 450415"/>
                <a:gd name="connsiteX12" fmla="*/ 22188 w 618051"/>
                <a:gd name="connsiteY12" fmla="*/ 109937 h 450415"/>
                <a:gd name="connsiteX13" fmla="*/ 35271 w 618051"/>
                <a:gd name="connsiteY13" fmla="*/ 104314 h 450415"/>
                <a:gd name="connsiteX14" fmla="*/ 52940 w 618051"/>
                <a:gd name="connsiteY14" fmla="*/ 106125 h 450415"/>
                <a:gd name="connsiteX15" fmla="*/ 83026 w 618051"/>
                <a:gd name="connsiteY15" fmla="*/ 113268 h 450415"/>
                <a:gd name="connsiteX16" fmla="*/ 102480 w 618051"/>
                <a:gd name="connsiteY16" fmla="*/ 113268 h 450415"/>
                <a:gd name="connsiteX17" fmla="*/ 132541 w 618051"/>
                <a:gd name="connsiteY17" fmla="*/ 118613 h 450415"/>
                <a:gd name="connsiteX18" fmla="*/ 144920 w 618051"/>
                <a:gd name="connsiteY18" fmla="*/ 138194 h 450415"/>
                <a:gd name="connsiteX19" fmla="*/ 113049 w 618051"/>
                <a:gd name="connsiteY19" fmla="*/ 166692 h 450415"/>
                <a:gd name="connsiteX20" fmla="*/ 116593 w 618051"/>
                <a:gd name="connsiteY20" fmla="*/ 213036 h 450415"/>
                <a:gd name="connsiteX21" fmla="*/ 107809 w 618051"/>
                <a:gd name="connsiteY21" fmla="*/ 246916 h 450415"/>
                <a:gd name="connsiteX22" fmla="*/ 95393 w 618051"/>
                <a:gd name="connsiteY22" fmla="*/ 266497 h 450415"/>
                <a:gd name="connsiteX23" fmla="*/ 109556 w 618051"/>
                <a:gd name="connsiteY23" fmla="*/ 293247 h 450415"/>
                <a:gd name="connsiteX24" fmla="*/ 97165 w 618051"/>
                <a:gd name="connsiteY24" fmla="*/ 320010 h 450415"/>
                <a:gd name="connsiteX25" fmla="*/ 107809 w 618051"/>
                <a:gd name="connsiteY25" fmla="*/ 344949 h 450415"/>
                <a:gd name="connsiteX26" fmla="*/ 88330 w 618051"/>
                <a:gd name="connsiteY26" fmla="*/ 375232 h 450415"/>
                <a:gd name="connsiteX27" fmla="*/ 95468 w 618051"/>
                <a:gd name="connsiteY27" fmla="*/ 391355 h 450415"/>
                <a:gd name="connsiteX28" fmla="*/ 121608 w 618051"/>
                <a:gd name="connsiteY28" fmla="*/ 393331 h 450415"/>
                <a:gd name="connsiteX29" fmla="*/ 181201 w 618051"/>
                <a:gd name="connsiteY29" fmla="*/ 450415 h 450415"/>
                <a:gd name="connsiteX30" fmla="*/ 192851 w 618051"/>
                <a:gd name="connsiteY30" fmla="*/ 434279 h 450415"/>
                <a:gd name="connsiteX31" fmla="*/ 221190 w 618051"/>
                <a:gd name="connsiteY31" fmla="*/ 432861 h 450415"/>
                <a:gd name="connsiteX32" fmla="*/ 266219 w 618051"/>
                <a:gd name="connsiteY32" fmla="*/ 415268 h 450415"/>
                <a:gd name="connsiteX33" fmla="*/ 328728 w 618051"/>
                <a:gd name="connsiteY33" fmla="*/ 413064 h 450415"/>
                <a:gd name="connsiteX34" fmla="*/ 364318 w 618051"/>
                <a:gd name="connsiteY34" fmla="*/ 395484 h 450415"/>
                <a:gd name="connsiteX35" fmla="*/ 402862 w 618051"/>
                <a:gd name="connsiteY35" fmla="*/ 369127 h 450415"/>
                <a:gd name="connsiteX36" fmla="*/ 420997 w 618051"/>
                <a:gd name="connsiteY36" fmla="*/ 333967 h 450415"/>
                <a:gd name="connsiteX37" fmla="*/ 457341 w 618051"/>
                <a:gd name="connsiteY37" fmla="*/ 295882 h 450415"/>
                <a:gd name="connsiteX38" fmla="*/ 458057 w 618051"/>
                <a:gd name="connsiteY38" fmla="*/ 223358 h 450415"/>
                <a:gd name="connsiteX39" fmla="*/ 498788 w 618051"/>
                <a:gd name="connsiteY39" fmla="*/ 175026 h 450415"/>
                <a:gd name="connsiteX40" fmla="*/ 543841 w 618051"/>
                <a:gd name="connsiteY40" fmla="*/ 150809 h 450415"/>
                <a:gd name="connsiteX41" fmla="*/ 597641 w 618051"/>
                <a:gd name="connsiteY41" fmla="*/ 122299 h 450415"/>
                <a:gd name="connsiteX42" fmla="*/ 618051 w 618051"/>
                <a:gd name="connsiteY42" fmla="*/ 80832 h 45041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</a:cxnLst>
              <a:rect l="l" t="t" r="r" b="b"/>
              <a:pathLst>
                <a:path w="618051" h="450415">
                  <a:moveTo>
                    <a:pt x="618051" y="80832"/>
                  </a:moveTo>
                  <a:cubicBezTo>
                    <a:pt x="600544" y="80477"/>
                    <a:pt x="580965" y="82352"/>
                    <a:pt x="567555" y="79375"/>
                  </a:cubicBezTo>
                  <a:cubicBezTo>
                    <a:pt x="551658" y="75816"/>
                    <a:pt x="518041" y="74043"/>
                    <a:pt x="509193" y="65114"/>
                  </a:cubicBezTo>
                  <a:cubicBezTo>
                    <a:pt x="500346" y="56248"/>
                    <a:pt x="486208" y="49092"/>
                    <a:pt x="486208" y="59743"/>
                  </a:cubicBezTo>
                  <a:cubicBezTo>
                    <a:pt x="486208" y="70497"/>
                    <a:pt x="461450" y="72257"/>
                    <a:pt x="447325" y="63328"/>
                  </a:cubicBezTo>
                  <a:cubicBezTo>
                    <a:pt x="433136" y="54399"/>
                    <a:pt x="410189" y="47318"/>
                    <a:pt x="399557" y="40162"/>
                  </a:cubicBezTo>
                  <a:cubicBezTo>
                    <a:pt x="393977" y="36426"/>
                    <a:pt x="382516" y="31651"/>
                    <a:pt x="371633" y="26192"/>
                  </a:cubicBezTo>
                  <a:cubicBezTo>
                    <a:pt x="356879" y="29080"/>
                    <a:pt x="314527" y="13387"/>
                    <a:pt x="286590" y="16820"/>
                  </a:cubicBezTo>
                  <a:cubicBezTo>
                    <a:pt x="256793" y="20480"/>
                    <a:pt x="161572" y="12425"/>
                    <a:pt x="124523" y="15376"/>
                  </a:cubicBezTo>
                  <a:cubicBezTo>
                    <a:pt x="87463" y="18276"/>
                    <a:pt x="85263" y="0"/>
                    <a:pt x="64930" y="0"/>
                  </a:cubicBezTo>
                  <a:cubicBezTo>
                    <a:pt x="44583" y="0"/>
                    <a:pt x="53317" y="24850"/>
                    <a:pt x="24250" y="25609"/>
                  </a:cubicBezTo>
                  <a:cubicBezTo>
                    <a:pt x="-4830" y="26357"/>
                    <a:pt x="-7695" y="44671"/>
                    <a:pt x="13329" y="61542"/>
                  </a:cubicBezTo>
                  <a:cubicBezTo>
                    <a:pt x="25330" y="71130"/>
                    <a:pt x="23885" y="91357"/>
                    <a:pt x="22188" y="109937"/>
                  </a:cubicBezTo>
                  <a:cubicBezTo>
                    <a:pt x="28208" y="109177"/>
                    <a:pt x="32670" y="107493"/>
                    <a:pt x="35271" y="104314"/>
                  </a:cubicBezTo>
                  <a:cubicBezTo>
                    <a:pt x="44106" y="93662"/>
                    <a:pt x="52940" y="95384"/>
                    <a:pt x="52940" y="106125"/>
                  </a:cubicBezTo>
                  <a:cubicBezTo>
                    <a:pt x="52940" y="116840"/>
                    <a:pt x="72395" y="113268"/>
                    <a:pt x="83026" y="113268"/>
                  </a:cubicBezTo>
                  <a:cubicBezTo>
                    <a:pt x="93633" y="113268"/>
                    <a:pt x="90064" y="122210"/>
                    <a:pt x="102480" y="113268"/>
                  </a:cubicBezTo>
                  <a:cubicBezTo>
                    <a:pt x="114821" y="104314"/>
                    <a:pt x="132541" y="107924"/>
                    <a:pt x="132541" y="118613"/>
                  </a:cubicBezTo>
                  <a:cubicBezTo>
                    <a:pt x="132541" y="129290"/>
                    <a:pt x="159045" y="123920"/>
                    <a:pt x="144920" y="138194"/>
                  </a:cubicBezTo>
                  <a:cubicBezTo>
                    <a:pt x="130757" y="152456"/>
                    <a:pt x="113049" y="156040"/>
                    <a:pt x="113049" y="166692"/>
                  </a:cubicBezTo>
                  <a:cubicBezTo>
                    <a:pt x="113049" y="177407"/>
                    <a:pt x="128985" y="200535"/>
                    <a:pt x="116593" y="213036"/>
                  </a:cubicBezTo>
                  <a:cubicBezTo>
                    <a:pt x="104252" y="225524"/>
                    <a:pt x="120150" y="246916"/>
                    <a:pt x="107809" y="246916"/>
                  </a:cubicBezTo>
                  <a:cubicBezTo>
                    <a:pt x="95393" y="246916"/>
                    <a:pt x="81254" y="252249"/>
                    <a:pt x="95393" y="266497"/>
                  </a:cubicBezTo>
                  <a:cubicBezTo>
                    <a:pt x="109556" y="280797"/>
                    <a:pt x="120150" y="293247"/>
                    <a:pt x="109556" y="293247"/>
                  </a:cubicBezTo>
                  <a:cubicBezTo>
                    <a:pt x="98924" y="293247"/>
                    <a:pt x="91861" y="314652"/>
                    <a:pt x="97165" y="320010"/>
                  </a:cubicBezTo>
                  <a:cubicBezTo>
                    <a:pt x="102480" y="325342"/>
                    <a:pt x="127238" y="341377"/>
                    <a:pt x="107809" y="344949"/>
                  </a:cubicBezTo>
                  <a:cubicBezTo>
                    <a:pt x="88330" y="348507"/>
                    <a:pt x="88330" y="364517"/>
                    <a:pt x="88330" y="375232"/>
                  </a:cubicBezTo>
                  <a:cubicBezTo>
                    <a:pt x="88330" y="379209"/>
                    <a:pt x="91484" y="385225"/>
                    <a:pt x="95468" y="391355"/>
                  </a:cubicBezTo>
                  <a:cubicBezTo>
                    <a:pt x="104491" y="389747"/>
                    <a:pt x="113401" y="389455"/>
                    <a:pt x="121608" y="393331"/>
                  </a:cubicBezTo>
                  <a:cubicBezTo>
                    <a:pt x="141954" y="402818"/>
                    <a:pt x="153742" y="453860"/>
                    <a:pt x="181201" y="450415"/>
                  </a:cubicBezTo>
                  <a:cubicBezTo>
                    <a:pt x="192851" y="448933"/>
                    <a:pt x="187020" y="440156"/>
                    <a:pt x="192851" y="434279"/>
                  </a:cubicBezTo>
                  <a:cubicBezTo>
                    <a:pt x="198670" y="428440"/>
                    <a:pt x="209541" y="432861"/>
                    <a:pt x="221190" y="432861"/>
                  </a:cubicBezTo>
                  <a:cubicBezTo>
                    <a:pt x="232790" y="432861"/>
                    <a:pt x="238646" y="415990"/>
                    <a:pt x="266219" y="415268"/>
                  </a:cubicBezTo>
                  <a:cubicBezTo>
                    <a:pt x="293841" y="414559"/>
                    <a:pt x="311297" y="412304"/>
                    <a:pt x="328728" y="413064"/>
                  </a:cubicBezTo>
                  <a:cubicBezTo>
                    <a:pt x="346184" y="413774"/>
                    <a:pt x="359970" y="407909"/>
                    <a:pt x="364318" y="395484"/>
                  </a:cubicBezTo>
                  <a:cubicBezTo>
                    <a:pt x="368679" y="383021"/>
                    <a:pt x="383232" y="372053"/>
                    <a:pt x="402862" y="369127"/>
                  </a:cubicBezTo>
                  <a:cubicBezTo>
                    <a:pt x="422479" y="366201"/>
                    <a:pt x="419576" y="345645"/>
                    <a:pt x="420997" y="333967"/>
                  </a:cubicBezTo>
                  <a:cubicBezTo>
                    <a:pt x="422479" y="322264"/>
                    <a:pt x="455205" y="304659"/>
                    <a:pt x="457341" y="295882"/>
                  </a:cubicBezTo>
                  <a:cubicBezTo>
                    <a:pt x="459540" y="287066"/>
                    <a:pt x="438440" y="253401"/>
                    <a:pt x="458057" y="223358"/>
                  </a:cubicBezTo>
                  <a:cubicBezTo>
                    <a:pt x="477687" y="193341"/>
                    <a:pt x="498788" y="191897"/>
                    <a:pt x="498788" y="175026"/>
                  </a:cubicBezTo>
                  <a:cubicBezTo>
                    <a:pt x="498788" y="159587"/>
                    <a:pt x="519109" y="153811"/>
                    <a:pt x="543841" y="150809"/>
                  </a:cubicBezTo>
                  <a:cubicBezTo>
                    <a:pt x="568561" y="147960"/>
                    <a:pt x="576554" y="131076"/>
                    <a:pt x="597641" y="122299"/>
                  </a:cubicBezTo>
                  <a:cubicBezTo>
                    <a:pt x="615298" y="114890"/>
                    <a:pt x="621607" y="101743"/>
                    <a:pt x="618051" y="8083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Freeform 3"/>
            <p:cNvSpPr/>
            <p:nvPr/>
          </p:nvSpPr>
          <p:spPr>
            <a:xfrm>
              <a:off x="12420366" y="4515539"/>
              <a:ext cx="630751" cy="463115"/>
            </a:xfrm>
            <a:custGeom>
              <a:avLst/>
              <a:gdLst>
                <a:gd name="connsiteX0" fmla="*/ 624401 w 630751"/>
                <a:gd name="connsiteY0" fmla="*/ 87182 h 463115"/>
                <a:gd name="connsiteX1" fmla="*/ 573905 w 630751"/>
                <a:gd name="connsiteY1" fmla="*/ 85725 h 463115"/>
                <a:gd name="connsiteX2" fmla="*/ 515543 w 630751"/>
                <a:gd name="connsiteY2" fmla="*/ 71464 h 463115"/>
                <a:gd name="connsiteX3" fmla="*/ 492558 w 630751"/>
                <a:gd name="connsiteY3" fmla="*/ 66093 h 463115"/>
                <a:gd name="connsiteX4" fmla="*/ 453675 w 630751"/>
                <a:gd name="connsiteY4" fmla="*/ 69678 h 463115"/>
                <a:gd name="connsiteX5" fmla="*/ 405907 w 630751"/>
                <a:gd name="connsiteY5" fmla="*/ 46512 h 463115"/>
                <a:gd name="connsiteX6" fmla="*/ 377983 w 630751"/>
                <a:gd name="connsiteY6" fmla="*/ 32542 h 463115"/>
                <a:gd name="connsiteX7" fmla="*/ 292940 w 630751"/>
                <a:gd name="connsiteY7" fmla="*/ 23170 h 463115"/>
                <a:gd name="connsiteX8" fmla="*/ 130873 w 630751"/>
                <a:gd name="connsiteY8" fmla="*/ 21726 h 463115"/>
                <a:gd name="connsiteX9" fmla="*/ 71280 w 630751"/>
                <a:gd name="connsiteY9" fmla="*/ 6350 h 463115"/>
                <a:gd name="connsiteX10" fmla="*/ 30600 w 630751"/>
                <a:gd name="connsiteY10" fmla="*/ 31959 h 463115"/>
                <a:gd name="connsiteX11" fmla="*/ 19679 w 630751"/>
                <a:gd name="connsiteY11" fmla="*/ 67892 h 463115"/>
                <a:gd name="connsiteX12" fmla="*/ 28538 w 630751"/>
                <a:gd name="connsiteY12" fmla="*/ 116287 h 463115"/>
                <a:gd name="connsiteX13" fmla="*/ 41621 w 630751"/>
                <a:gd name="connsiteY13" fmla="*/ 110664 h 463115"/>
                <a:gd name="connsiteX14" fmla="*/ 59290 w 630751"/>
                <a:gd name="connsiteY14" fmla="*/ 112475 h 463115"/>
                <a:gd name="connsiteX15" fmla="*/ 89376 w 630751"/>
                <a:gd name="connsiteY15" fmla="*/ 119618 h 463115"/>
                <a:gd name="connsiteX16" fmla="*/ 108830 w 630751"/>
                <a:gd name="connsiteY16" fmla="*/ 119618 h 463115"/>
                <a:gd name="connsiteX17" fmla="*/ 138891 w 630751"/>
                <a:gd name="connsiteY17" fmla="*/ 124963 h 463115"/>
                <a:gd name="connsiteX18" fmla="*/ 151270 w 630751"/>
                <a:gd name="connsiteY18" fmla="*/ 144544 h 463115"/>
                <a:gd name="connsiteX19" fmla="*/ 119399 w 630751"/>
                <a:gd name="connsiteY19" fmla="*/ 173042 h 463115"/>
                <a:gd name="connsiteX20" fmla="*/ 122943 w 630751"/>
                <a:gd name="connsiteY20" fmla="*/ 219386 h 463115"/>
                <a:gd name="connsiteX21" fmla="*/ 114159 w 630751"/>
                <a:gd name="connsiteY21" fmla="*/ 253266 h 463115"/>
                <a:gd name="connsiteX22" fmla="*/ 101743 w 630751"/>
                <a:gd name="connsiteY22" fmla="*/ 272847 h 463115"/>
                <a:gd name="connsiteX23" fmla="*/ 115906 w 630751"/>
                <a:gd name="connsiteY23" fmla="*/ 299597 h 463115"/>
                <a:gd name="connsiteX24" fmla="*/ 103515 w 630751"/>
                <a:gd name="connsiteY24" fmla="*/ 326360 h 463115"/>
                <a:gd name="connsiteX25" fmla="*/ 114159 w 630751"/>
                <a:gd name="connsiteY25" fmla="*/ 351299 h 463115"/>
                <a:gd name="connsiteX26" fmla="*/ 94680 w 630751"/>
                <a:gd name="connsiteY26" fmla="*/ 381582 h 463115"/>
                <a:gd name="connsiteX27" fmla="*/ 101818 w 630751"/>
                <a:gd name="connsiteY27" fmla="*/ 397705 h 463115"/>
                <a:gd name="connsiteX28" fmla="*/ 127958 w 630751"/>
                <a:gd name="connsiteY28" fmla="*/ 399681 h 463115"/>
                <a:gd name="connsiteX29" fmla="*/ 187551 w 630751"/>
                <a:gd name="connsiteY29" fmla="*/ 456765 h 463115"/>
                <a:gd name="connsiteX30" fmla="*/ 199201 w 630751"/>
                <a:gd name="connsiteY30" fmla="*/ 440629 h 463115"/>
                <a:gd name="connsiteX31" fmla="*/ 227540 w 630751"/>
                <a:gd name="connsiteY31" fmla="*/ 439211 h 463115"/>
                <a:gd name="connsiteX32" fmla="*/ 272569 w 630751"/>
                <a:gd name="connsiteY32" fmla="*/ 421618 h 463115"/>
                <a:gd name="connsiteX33" fmla="*/ 335078 w 630751"/>
                <a:gd name="connsiteY33" fmla="*/ 419414 h 463115"/>
                <a:gd name="connsiteX34" fmla="*/ 370668 w 630751"/>
                <a:gd name="connsiteY34" fmla="*/ 401834 h 463115"/>
                <a:gd name="connsiteX35" fmla="*/ 409212 w 630751"/>
                <a:gd name="connsiteY35" fmla="*/ 375477 h 463115"/>
                <a:gd name="connsiteX36" fmla="*/ 427347 w 630751"/>
                <a:gd name="connsiteY36" fmla="*/ 340317 h 463115"/>
                <a:gd name="connsiteX37" fmla="*/ 463691 w 630751"/>
                <a:gd name="connsiteY37" fmla="*/ 302232 h 463115"/>
                <a:gd name="connsiteX38" fmla="*/ 464407 w 630751"/>
                <a:gd name="connsiteY38" fmla="*/ 229708 h 463115"/>
                <a:gd name="connsiteX39" fmla="*/ 505138 w 630751"/>
                <a:gd name="connsiteY39" fmla="*/ 181376 h 463115"/>
                <a:gd name="connsiteX40" fmla="*/ 550191 w 630751"/>
                <a:gd name="connsiteY40" fmla="*/ 157159 h 463115"/>
                <a:gd name="connsiteX41" fmla="*/ 603991 w 630751"/>
                <a:gd name="connsiteY41" fmla="*/ 128649 h 463115"/>
                <a:gd name="connsiteX42" fmla="*/ 624401 w 630751"/>
                <a:gd name="connsiteY42" fmla="*/ 87182 h 46311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</a:cxnLst>
              <a:rect l="l" t="t" r="r" b="b"/>
              <a:pathLst>
                <a:path w="630751" h="463115">
                  <a:moveTo>
                    <a:pt x="624401" y="87182"/>
                  </a:moveTo>
                  <a:cubicBezTo>
                    <a:pt x="606894" y="86827"/>
                    <a:pt x="587315" y="88702"/>
                    <a:pt x="573905" y="85725"/>
                  </a:cubicBezTo>
                  <a:cubicBezTo>
                    <a:pt x="558008" y="82166"/>
                    <a:pt x="524391" y="80393"/>
                    <a:pt x="515543" y="71464"/>
                  </a:cubicBezTo>
                  <a:cubicBezTo>
                    <a:pt x="506696" y="62598"/>
                    <a:pt x="492558" y="55442"/>
                    <a:pt x="492558" y="66093"/>
                  </a:cubicBezTo>
                  <a:cubicBezTo>
                    <a:pt x="492558" y="76847"/>
                    <a:pt x="467800" y="78607"/>
                    <a:pt x="453675" y="69678"/>
                  </a:cubicBezTo>
                  <a:cubicBezTo>
                    <a:pt x="439486" y="60749"/>
                    <a:pt x="416539" y="53668"/>
                    <a:pt x="405907" y="46512"/>
                  </a:cubicBezTo>
                  <a:cubicBezTo>
                    <a:pt x="400327" y="42776"/>
                    <a:pt x="388866" y="38001"/>
                    <a:pt x="377983" y="32542"/>
                  </a:cubicBezTo>
                  <a:cubicBezTo>
                    <a:pt x="363229" y="35430"/>
                    <a:pt x="320877" y="19737"/>
                    <a:pt x="292940" y="23170"/>
                  </a:cubicBezTo>
                  <a:cubicBezTo>
                    <a:pt x="263143" y="26830"/>
                    <a:pt x="167922" y="18775"/>
                    <a:pt x="130873" y="21726"/>
                  </a:cubicBezTo>
                  <a:cubicBezTo>
                    <a:pt x="93813" y="24626"/>
                    <a:pt x="91613" y="6350"/>
                    <a:pt x="71280" y="6350"/>
                  </a:cubicBezTo>
                  <a:cubicBezTo>
                    <a:pt x="50933" y="6350"/>
                    <a:pt x="59667" y="31200"/>
                    <a:pt x="30600" y="31959"/>
                  </a:cubicBezTo>
                  <a:cubicBezTo>
                    <a:pt x="1519" y="32707"/>
                    <a:pt x="-1345" y="51021"/>
                    <a:pt x="19679" y="67892"/>
                  </a:cubicBezTo>
                  <a:cubicBezTo>
                    <a:pt x="31680" y="77480"/>
                    <a:pt x="30235" y="97707"/>
                    <a:pt x="28538" y="116287"/>
                  </a:cubicBezTo>
                  <a:cubicBezTo>
                    <a:pt x="34558" y="115527"/>
                    <a:pt x="39020" y="113843"/>
                    <a:pt x="41621" y="110664"/>
                  </a:cubicBezTo>
                  <a:cubicBezTo>
                    <a:pt x="50456" y="100012"/>
                    <a:pt x="59290" y="101734"/>
                    <a:pt x="59290" y="112475"/>
                  </a:cubicBezTo>
                  <a:cubicBezTo>
                    <a:pt x="59290" y="123190"/>
                    <a:pt x="78745" y="119618"/>
                    <a:pt x="89376" y="119618"/>
                  </a:cubicBezTo>
                  <a:cubicBezTo>
                    <a:pt x="99983" y="119618"/>
                    <a:pt x="96414" y="128560"/>
                    <a:pt x="108830" y="119618"/>
                  </a:cubicBezTo>
                  <a:cubicBezTo>
                    <a:pt x="121171" y="110664"/>
                    <a:pt x="138891" y="114274"/>
                    <a:pt x="138891" y="124963"/>
                  </a:cubicBezTo>
                  <a:cubicBezTo>
                    <a:pt x="138891" y="135640"/>
                    <a:pt x="165395" y="130270"/>
                    <a:pt x="151270" y="144544"/>
                  </a:cubicBezTo>
                  <a:cubicBezTo>
                    <a:pt x="137107" y="158806"/>
                    <a:pt x="119399" y="162390"/>
                    <a:pt x="119399" y="173042"/>
                  </a:cubicBezTo>
                  <a:cubicBezTo>
                    <a:pt x="119399" y="183757"/>
                    <a:pt x="135335" y="206885"/>
                    <a:pt x="122943" y="219386"/>
                  </a:cubicBezTo>
                  <a:cubicBezTo>
                    <a:pt x="110602" y="231874"/>
                    <a:pt x="126500" y="253266"/>
                    <a:pt x="114159" y="253266"/>
                  </a:cubicBezTo>
                  <a:cubicBezTo>
                    <a:pt x="101743" y="253266"/>
                    <a:pt x="87604" y="258599"/>
                    <a:pt x="101743" y="272847"/>
                  </a:cubicBezTo>
                  <a:cubicBezTo>
                    <a:pt x="115906" y="287147"/>
                    <a:pt x="126500" y="299597"/>
                    <a:pt x="115906" y="299597"/>
                  </a:cubicBezTo>
                  <a:cubicBezTo>
                    <a:pt x="105274" y="299597"/>
                    <a:pt x="98211" y="321002"/>
                    <a:pt x="103515" y="326360"/>
                  </a:cubicBezTo>
                  <a:cubicBezTo>
                    <a:pt x="108830" y="331692"/>
                    <a:pt x="133588" y="347727"/>
                    <a:pt x="114159" y="351299"/>
                  </a:cubicBezTo>
                  <a:cubicBezTo>
                    <a:pt x="94680" y="354857"/>
                    <a:pt x="94680" y="370867"/>
                    <a:pt x="94680" y="381582"/>
                  </a:cubicBezTo>
                  <a:cubicBezTo>
                    <a:pt x="94680" y="385559"/>
                    <a:pt x="97834" y="391575"/>
                    <a:pt x="101818" y="397705"/>
                  </a:cubicBezTo>
                  <a:cubicBezTo>
                    <a:pt x="110841" y="396097"/>
                    <a:pt x="119751" y="395805"/>
                    <a:pt x="127958" y="399681"/>
                  </a:cubicBezTo>
                  <a:cubicBezTo>
                    <a:pt x="148304" y="409168"/>
                    <a:pt x="160092" y="460210"/>
                    <a:pt x="187551" y="456765"/>
                  </a:cubicBezTo>
                  <a:cubicBezTo>
                    <a:pt x="199201" y="455283"/>
                    <a:pt x="193370" y="446506"/>
                    <a:pt x="199201" y="440629"/>
                  </a:cubicBezTo>
                  <a:cubicBezTo>
                    <a:pt x="205020" y="434790"/>
                    <a:pt x="215891" y="439211"/>
                    <a:pt x="227540" y="439211"/>
                  </a:cubicBezTo>
                  <a:cubicBezTo>
                    <a:pt x="239140" y="439211"/>
                    <a:pt x="244996" y="422340"/>
                    <a:pt x="272569" y="421618"/>
                  </a:cubicBezTo>
                  <a:cubicBezTo>
                    <a:pt x="300191" y="420909"/>
                    <a:pt x="317647" y="418654"/>
                    <a:pt x="335078" y="419414"/>
                  </a:cubicBezTo>
                  <a:cubicBezTo>
                    <a:pt x="352534" y="420124"/>
                    <a:pt x="366320" y="414259"/>
                    <a:pt x="370668" y="401834"/>
                  </a:cubicBezTo>
                  <a:cubicBezTo>
                    <a:pt x="375029" y="389371"/>
                    <a:pt x="389582" y="378403"/>
                    <a:pt x="409212" y="375477"/>
                  </a:cubicBezTo>
                  <a:cubicBezTo>
                    <a:pt x="428829" y="372551"/>
                    <a:pt x="425926" y="351995"/>
                    <a:pt x="427347" y="340317"/>
                  </a:cubicBezTo>
                  <a:cubicBezTo>
                    <a:pt x="428829" y="328614"/>
                    <a:pt x="461555" y="311009"/>
                    <a:pt x="463691" y="302232"/>
                  </a:cubicBezTo>
                  <a:cubicBezTo>
                    <a:pt x="465890" y="293416"/>
                    <a:pt x="444790" y="259751"/>
                    <a:pt x="464407" y="229708"/>
                  </a:cubicBezTo>
                  <a:cubicBezTo>
                    <a:pt x="484037" y="199691"/>
                    <a:pt x="505138" y="198247"/>
                    <a:pt x="505138" y="181376"/>
                  </a:cubicBezTo>
                  <a:cubicBezTo>
                    <a:pt x="505138" y="165937"/>
                    <a:pt x="525459" y="160161"/>
                    <a:pt x="550191" y="157159"/>
                  </a:cubicBezTo>
                  <a:cubicBezTo>
                    <a:pt x="574911" y="154310"/>
                    <a:pt x="582904" y="137426"/>
                    <a:pt x="603991" y="128649"/>
                  </a:cubicBezTo>
                  <a:cubicBezTo>
                    <a:pt x="621648" y="121240"/>
                    <a:pt x="627957" y="108093"/>
                    <a:pt x="624401" y="8718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Freeform 3"/>
            <p:cNvSpPr/>
            <p:nvPr/>
          </p:nvSpPr>
          <p:spPr>
            <a:xfrm>
              <a:off x="13005156" y="4754641"/>
              <a:ext cx="34760" cy="30009"/>
            </a:xfrm>
            <a:custGeom>
              <a:avLst/>
              <a:gdLst>
                <a:gd name="connsiteX0" fmla="*/ 0 w 34760"/>
                <a:gd name="connsiteY0" fmla="*/ 21441 h 30009"/>
                <a:gd name="connsiteX1" fmla="*/ 34760 w 34760"/>
                <a:gd name="connsiteY1" fmla="*/ 6381 h 30009"/>
                <a:gd name="connsiteX2" fmla="*/ 0 w 34760"/>
                <a:gd name="connsiteY2" fmla="*/ 21441 h 3000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34760" h="30009">
                  <a:moveTo>
                    <a:pt x="0" y="21441"/>
                  </a:moveTo>
                  <a:cubicBezTo>
                    <a:pt x="3694" y="45126"/>
                    <a:pt x="43746" y="12993"/>
                    <a:pt x="34760" y="6381"/>
                  </a:cubicBezTo>
                  <a:cubicBezTo>
                    <a:pt x="16437" y="-7043"/>
                    <a:pt x="-3694" y="-2230"/>
                    <a:pt x="0" y="2144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Freeform 3"/>
            <p:cNvSpPr/>
            <p:nvPr/>
          </p:nvSpPr>
          <p:spPr>
            <a:xfrm>
              <a:off x="12998806" y="4748291"/>
              <a:ext cx="47460" cy="42709"/>
            </a:xfrm>
            <a:custGeom>
              <a:avLst/>
              <a:gdLst>
                <a:gd name="connsiteX0" fmla="*/ 6350 w 47460"/>
                <a:gd name="connsiteY0" fmla="*/ 27791 h 42709"/>
                <a:gd name="connsiteX1" fmla="*/ 41110 w 47460"/>
                <a:gd name="connsiteY1" fmla="*/ 12731 h 42709"/>
                <a:gd name="connsiteX2" fmla="*/ 6350 w 47460"/>
                <a:gd name="connsiteY2" fmla="*/ 27791 h 4270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47460" h="42709">
                  <a:moveTo>
                    <a:pt x="6350" y="27791"/>
                  </a:moveTo>
                  <a:cubicBezTo>
                    <a:pt x="10044" y="51476"/>
                    <a:pt x="50096" y="19343"/>
                    <a:pt x="41110" y="12731"/>
                  </a:cubicBezTo>
                  <a:cubicBezTo>
                    <a:pt x="22787" y="-693"/>
                    <a:pt x="2655" y="4119"/>
                    <a:pt x="6350" y="2779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3"/>
            <p:cNvSpPr/>
            <p:nvPr/>
          </p:nvSpPr>
          <p:spPr>
            <a:xfrm>
              <a:off x="12372446" y="3781779"/>
              <a:ext cx="205772" cy="245700"/>
            </a:xfrm>
            <a:custGeom>
              <a:avLst/>
              <a:gdLst>
                <a:gd name="connsiteX0" fmla="*/ 193208 w 205772"/>
                <a:gd name="connsiteY0" fmla="*/ 75499 h 245700"/>
                <a:gd name="connsiteX1" fmla="*/ 176946 w 205772"/>
                <a:gd name="connsiteY1" fmla="*/ 60605 h 245700"/>
                <a:gd name="connsiteX2" fmla="*/ 148418 w 205772"/>
                <a:gd name="connsiteY2" fmla="*/ 69471 h 245700"/>
                <a:gd name="connsiteX3" fmla="*/ 117641 w 205772"/>
                <a:gd name="connsiteY3" fmla="*/ 62859 h 245700"/>
                <a:gd name="connsiteX4" fmla="*/ 128650 w 205772"/>
                <a:gd name="connsiteY4" fmla="*/ 34032 h 245700"/>
                <a:gd name="connsiteX5" fmla="*/ 142022 w 205772"/>
                <a:gd name="connsiteY5" fmla="*/ 5813 h 245700"/>
                <a:gd name="connsiteX6" fmla="*/ 135927 w 205772"/>
                <a:gd name="connsiteY6" fmla="*/ 4749 h 245700"/>
                <a:gd name="connsiteX7" fmla="*/ 86512 w 205772"/>
                <a:gd name="connsiteY7" fmla="*/ 15008 h 245700"/>
                <a:gd name="connsiteX8" fmla="*/ 109762 w 205772"/>
                <a:gd name="connsiteY8" fmla="*/ 38427 h 245700"/>
                <a:gd name="connsiteX9" fmla="*/ 69773 w 205772"/>
                <a:gd name="connsiteY9" fmla="*/ 58945 h 245700"/>
                <a:gd name="connsiteX10" fmla="*/ 17468 w 205772"/>
                <a:gd name="connsiteY10" fmla="*/ 59693 h 245700"/>
                <a:gd name="connsiteX11" fmla="*/ 23261 w 205772"/>
                <a:gd name="connsiteY11" fmla="*/ 97056 h 245700"/>
                <a:gd name="connsiteX12" fmla="*/ 45794 w 205772"/>
                <a:gd name="connsiteY12" fmla="*/ 132204 h 245700"/>
                <a:gd name="connsiteX13" fmla="*/ 32712 w 205772"/>
                <a:gd name="connsiteY13" fmla="*/ 173950 h 245700"/>
                <a:gd name="connsiteX14" fmla="*/ 0 w 205772"/>
                <a:gd name="connsiteY14" fmla="*/ 206171 h 245700"/>
                <a:gd name="connsiteX15" fmla="*/ 48710 w 205772"/>
                <a:gd name="connsiteY15" fmla="*/ 245700 h 245700"/>
                <a:gd name="connsiteX16" fmla="*/ 133765 w 205772"/>
                <a:gd name="connsiteY16" fmla="*/ 210566 h 245700"/>
                <a:gd name="connsiteX17" fmla="*/ 194037 w 205772"/>
                <a:gd name="connsiteY17" fmla="*/ 198141 h 245700"/>
                <a:gd name="connsiteX18" fmla="*/ 194037 w 205772"/>
                <a:gd name="connsiteY18" fmla="*/ 83137 h 245700"/>
                <a:gd name="connsiteX19" fmla="*/ 193208 w 205772"/>
                <a:gd name="connsiteY19" fmla="*/ 75499 h 2457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</a:cxnLst>
              <a:rect l="l" t="t" r="r" b="b"/>
              <a:pathLst>
                <a:path w="205772" h="245700">
                  <a:moveTo>
                    <a:pt x="193208" y="75499"/>
                  </a:moveTo>
                  <a:cubicBezTo>
                    <a:pt x="187100" y="70902"/>
                    <a:pt x="181370" y="65886"/>
                    <a:pt x="176946" y="60605"/>
                  </a:cubicBezTo>
                  <a:cubicBezTo>
                    <a:pt x="158284" y="38478"/>
                    <a:pt x="150555" y="56197"/>
                    <a:pt x="148418" y="69471"/>
                  </a:cubicBezTo>
                  <a:cubicBezTo>
                    <a:pt x="146169" y="82757"/>
                    <a:pt x="128650" y="65038"/>
                    <a:pt x="117641" y="62859"/>
                  </a:cubicBezTo>
                  <a:cubicBezTo>
                    <a:pt x="106683" y="60605"/>
                    <a:pt x="120946" y="39592"/>
                    <a:pt x="128650" y="34032"/>
                  </a:cubicBezTo>
                  <a:cubicBezTo>
                    <a:pt x="133778" y="30359"/>
                    <a:pt x="138867" y="20100"/>
                    <a:pt x="142022" y="5813"/>
                  </a:cubicBezTo>
                  <a:cubicBezTo>
                    <a:pt x="139973" y="5813"/>
                    <a:pt x="137925" y="5547"/>
                    <a:pt x="135927" y="4749"/>
                  </a:cubicBezTo>
                  <a:cubicBezTo>
                    <a:pt x="115593" y="-3293"/>
                    <a:pt x="87216" y="-3293"/>
                    <a:pt x="86512" y="15008"/>
                  </a:cubicBezTo>
                  <a:cubicBezTo>
                    <a:pt x="85771" y="33323"/>
                    <a:pt x="109020" y="26724"/>
                    <a:pt x="109762" y="38427"/>
                  </a:cubicBezTo>
                  <a:cubicBezTo>
                    <a:pt x="110478" y="50168"/>
                    <a:pt x="86512" y="47204"/>
                    <a:pt x="69773" y="58945"/>
                  </a:cubicBezTo>
                  <a:cubicBezTo>
                    <a:pt x="53083" y="70674"/>
                    <a:pt x="34899" y="50903"/>
                    <a:pt x="17468" y="59693"/>
                  </a:cubicBezTo>
                  <a:cubicBezTo>
                    <a:pt x="0" y="68457"/>
                    <a:pt x="36344" y="78767"/>
                    <a:pt x="23261" y="97056"/>
                  </a:cubicBezTo>
                  <a:cubicBezTo>
                    <a:pt x="10179" y="115371"/>
                    <a:pt x="23990" y="114624"/>
                    <a:pt x="45794" y="132204"/>
                  </a:cubicBezTo>
                  <a:cubicBezTo>
                    <a:pt x="67599" y="149783"/>
                    <a:pt x="32712" y="154178"/>
                    <a:pt x="32712" y="173950"/>
                  </a:cubicBezTo>
                  <a:cubicBezTo>
                    <a:pt x="32712" y="193708"/>
                    <a:pt x="5831" y="192986"/>
                    <a:pt x="0" y="206171"/>
                  </a:cubicBezTo>
                  <a:cubicBezTo>
                    <a:pt x="-5768" y="219369"/>
                    <a:pt x="23261" y="245700"/>
                    <a:pt x="48710" y="245700"/>
                  </a:cubicBezTo>
                  <a:cubicBezTo>
                    <a:pt x="66882" y="245700"/>
                    <a:pt x="109020" y="233997"/>
                    <a:pt x="133765" y="210566"/>
                  </a:cubicBezTo>
                  <a:cubicBezTo>
                    <a:pt x="158434" y="187122"/>
                    <a:pt x="171529" y="209806"/>
                    <a:pt x="194037" y="198141"/>
                  </a:cubicBezTo>
                  <a:cubicBezTo>
                    <a:pt x="216608" y="186412"/>
                    <a:pt x="202759" y="100729"/>
                    <a:pt x="194037" y="83137"/>
                  </a:cubicBezTo>
                  <a:cubicBezTo>
                    <a:pt x="192517" y="79996"/>
                    <a:pt x="192554" y="77615"/>
                    <a:pt x="193208" y="75499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Freeform 3"/>
            <p:cNvSpPr/>
            <p:nvPr/>
          </p:nvSpPr>
          <p:spPr>
            <a:xfrm>
              <a:off x="12366096" y="3775429"/>
              <a:ext cx="218472" cy="258400"/>
            </a:xfrm>
            <a:custGeom>
              <a:avLst/>
              <a:gdLst>
                <a:gd name="connsiteX0" fmla="*/ 199558 w 218472"/>
                <a:gd name="connsiteY0" fmla="*/ 81849 h 258400"/>
                <a:gd name="connsiteX1" fmla="*/ 183296 w 218472"/>
                <a:gd name="connsiteY1" fmla="*/ 66955 h 258400"/>
                <a:gd name="connsiteX2" fmla="*/ 154768 w 218472"/>
                <a:gd name="connsiteY2" fmla="*/ 75821 h 258400"/>
                <a:gd name="connsiteX3" fmla="*/ 123991 w 218472"/>
                <a:gd name="connsiteY3" fmla="*/ 69209 h 258400"/>
                <a:gd name="connsiteX4" fmla="*/ 135000 w 218472"/>
                <a:gd name="connsiteY4" fmla="*/ 40382 h 258400"/>
                <a:gd name="connsiteX5" fmla="*/ 148372 w 218472"/>
                <a:gd name="connsiteY5" fmla="*/ 12163 h 258400"/>
                <a:gd name="connsiteX6" fmla="*/ 142277 w 218472"/>
                <a:gd name="connsiteY6" fmla="*/ 11099 h 258400"/>
                <a:gd name="connsiteX7" fmla="*/ 92862 w 218472"/>
                <a:gd name="connsiteY7" fmla="*/ 21358 h 258400"/>
                <a:gd name="connsiteX8" fmla="*/ 116112 w 218472"/>
                <a:gd name="connsiteY8" fmla="*/ 44777 h 258400"/>
                <a:gd name="connsiteX9" fmla="*/ 76123 w 218472"/>
                <a:gd name="connsiteY9" fmla="*/ 65295 h 258400"/>
                <a:gd name="connsiteX10" fmla="*/ 23818 w 218472"/>
                <a:gd name="connsiteY10" fmla="*/ 66043 h 258400"/>
                <a:gd name="connsiteX11" fmla="*/ 29611 w 218472"/>
                <a:gd name="connsiteY11" fmla="*/ 103406 h 258400"/>
                <a:gd name="connsiteX12" fmla="*/ 52144 w 218472"/>
                <a:gd name="connsiteY12" fmla="*/ 138554 h 258400"/>
                <a:gd name="connsiteX13" fmla="*/ 39062 w 218472"/>
                <a:gd name="connsiteY13" fmla="*/ 180300 h 258400"/>
                <a:gd name="connsiteX14" fmla="*/ 6350 w 218472"/>
                <a:gd name="connsiteY14" fmla="*/ 212521 h 258400"/>
                <a:gd name="connsiteX15" fmla="*/ 55060 w 218472"/>
                <a:gd name="connsiteY15" fmla="*/ 252050 h 258400"/>
                <a:gd name="connsiteX16" fmla="*/ 140115 w 218472"/>
                <a:gd name="connsiteY16" fmla="*/ 216916 h 258400"/>
                <a:gd name="connsiteX17" fmla="*/ 200387 w 218472"/>
                <a:gd name="connsiteY17" fmla="*/ 204491 h 258400"/>
                <a:gd name="connsiteX18" fmla="*/ 200387 w 218472"/>
                <a:gd name="connsiteY18" fmla="*/ 89487 h 258400"/>
                <a:gd name="connsiteX19" fmla="*/ 199558 w 218472"/>
                <a:gd name="connsiteY19" fmla="*/ 81849 h 25840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</a:cxnLst>
              <a:rect l="l" t="t" r="r" b="b"/>
              <a:pathLst>
                <a:path w="218472" h="258400">
                  <a:moveTo>
                    <a:pt x="199558" y="81849"/>
                  </a:moveTo>
                  <a:cubicBezTo>
                    <a:pt x="193450" y="77252"/>
                    <a:pt x="187720" y="72236"/>
                    <a:pt x="183296" y="66955"/>
                  </a:cubicBezTo>
                  <a:cubicBezTo>
                    <a:pt x="164634" y="44828"/>
                    <a:pt x="156905" y="62547"/>
                    <a:pt x="154768" y="75821"/>
                  </a:cubicBezTo>
                  <a:cubicBezTo>
                    <a:pt x="152519" y="89107"/>
                    <a:pt x="135000" y="71388"/>
                    <a:pt x="123991" y="69209"/>
                  </a:cubicBezTo>
                  <a:cubicBezTo>
                    <a:pt x="113033" y="66955"/>
                    <a:pt x="127296" y="45942"/>
                    <a:pt x="135000" y="40382"/>
                  </a:cubicBezTo>
                  <a:cubicBezTo>
                    <a:pt x="140128" y="36709"/>
                    <a:pt x="145217" y="26450"/>
                    <a:pt x="148372" y="12163"/>
                  </a:cubicBezTo>
                  <a:cubicBezTo>
                    <a:pt x="146323" y="12163"/>
                    <a:pt x="144275" y="11897"/>
                    <a:pt x="142277" y="11099"/>
                  </a:cubicBezTo>
                  <a:cubicBezTo>
                    <a:pt x="121943" y="3056"/>
                    <a:pt x="93566" y="3056"/>
                    <a:pt x="92862" y="21358"/>
                  </a:cubicBezTo>
                  <a:cubicBezTo>
                    <a:pt x="92121" y="39673"/>
                    <a:pt x="115370" y="33074"/>
                    <a:pt x="116112" y="44777"/>
                  </a:cubicBezTo>
                  <a:cubicBezTo>
                    <a:pt x="116828" y="56518"/>
                    <a:pt x="92862" y="53554"/>
                    <a:pt x="76123" y="65295"/>
                  </a:cubicBezTo>
                  <a:cubicBezTo>
                    <a:pt x="59433" y="77024"/>
                    <a:pt x="41249" y="57253"/>
                    <a:pt x="23818" y="66043"/>
                  </a:cubicBezTo>
                  <a:cubicBezTo>
                    <a:pt x="6350" y="74807"/>
                    <a:pt x="42694" y="85117"/>
                    <a:pt x="29611" y="103406"/>
                  </a:cubicBezTo>
                  <a:cubicBezTo>
                    <a:pt x="16529" y="121721"/>
                    <a:pt x="30340" y="120974"/>
                    <a:pt x="52144" y="138554"/>
                  </a:cubicBezTo>
                  <a:cubicBezTo>
                    <a:pt x="73949" y="156133"/>
                    <a:pt x="39062" y="160528"/>
                    <a:pt x="39062" y="180300"/>
                  </a:cubicBezTo>
                  <a:cubicBezTo>
                    <a:pt x="39062" y="200058"/>
                    <a:pt x="12181" y="199336"/>
                    <a:pt x="6350" y="212521"/>
                  </a:cubicBezTo>
                  <a:cubicBezTo>
                    <a:pt x="581" y="225719"/>
                    <a:pt x="29611" y="252050"/>
                    <a:pt x="55060" y="252050"/>
                  </a:cubicBezTo>
                  <a:cubicBezTo>
                    <a:pt x="73232" y="252050"/>
                    <a:pt x="115370" y="240347"/>
                    <a:pt x="140115" y="216916"/>
                  </a:cubicBezTo>
                  <a:cubicBezTo>
                    <a:pt x="164784" y="193472"/>
                    <a:pt x="177879" y="216156"/>
                    <a:pt x="200387" y="204491"/>
                  </a:cubicBezTo>
                  <a:cubicBezTo>
                    <a:pt x="222958" y="192762"/>
                    <a:pt x="209109" y="107079"/>
                    <a:pt x="200387" y="89487"/>
                  </a:cubicBezTo>
                  <a:cubicBezTo>
                    <a:pt x="198867" y="86346"/>
                    <a:pt x="198904" y="83965"/>
                    <a:pt x="199558" y="81849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Freeform 3"/>
            <p:cNvSpPr/>
            <p:nvPr/>
          </p:nvSpPr>
          <p:spPr>
            <a:xfrm>
              <a:off x="12488593" y="3776086"/>
              <a:ext cx="114955" cy="81194"/>
            </a:xfrm>
            <a:custGeom>
              <a:avLst/>
              <a:gdLst>
                <a:gd name="connsiteX0" fmla="*/ 87383 w 114955"/>
                <a:gd name="connsiteY0" fmla="*/ 1667 h 81194"/>
                <a:gd name="connsiteX1" fmla="*/ 25879 w 114955"/>
                <a:gd name="connsiteY1" fmla="*/ 11508 h 81194"/>
                <a:gd name="connsiteX2" fmla="*/ 12507 w 114955"/>
                <a:gd name="connsiteY2" fmla="*/ 39727 h 81194"/>
                <a:gd name="connsiteX3" fmla="*/ 1498 w 114955"/>
                <a:gd name="connsiteY3" fmla="*/ 68554 h 81194"/>
                <a:gd name="connsiteX4" fmla="*/ 32275 w 114955"/>
                <a:gd name="connsiteY4" fmla="*/ 75165 h 81194"/>
                <a:gd name="connsiteX5" fmla="*/ 60803 w 114955"/>
                <a:gd name="connsiteY5" fmla="*/ 66299 h 81194"/>
                <a:gd name="connsiteX6" fmla="*/ 77065 w 114955"/>
                <a:gd name="connsiteY6" fmla="*/ 81194 h 81194"/>
                <a:gd name="connsiteX7" fmla="*/ 114955 w 114955"/>
                <a:gd name="connsiteY7" fmla="*/ 57332 h 81194"/>
                <a:gd name="connsiteX8" fmla="*/ 87383 w 114955"/>
                <a:gd name="connsiteY8" fmla="*/ 1667 h 811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14955" h="81194">
                  <a:moveTo>
                    <a:pt x="87383" y="1667"/>
                  </a:moveTo>
                  <a:cubicBezTo>
                    <a:pt x="68997" y="-16216"/>
                    <a:pt x="45307" y="11825"/>
                    <a:pt x="25879" y="11508"/>
                  </a:cubicBezTo>
                  <a:cubicBezTo>
                    <a:pt x="22712" y="25795"/>
                    <a:pt x="17634" y="36054"/>
                    <a:pt x="12507" y="39727"/>
                  </a:cubicBezTo>
                  <a:cubicBezTo>
                    <a:pt x="4791" y="45287"/>
                    <a:pt x="-9459" y="66299"/>
                    <a:pt x="1498" y="68554"/>
                  </a:cubicBezTo>
                  <a:cubicBezTo>
                    <a:pt x="12507" y="70732"/>
                    <a:pt x="30026" y="88452"/>
                    <a:pt x="32275" y="75165"/>
                  </a:cubicBezTo>
                  <a:cubicBezTo>
                    <a:pt x="34412" y="61879"/>
                    <a:pt x="42141" y="44160"/>
                    <a:pt x="60803" y="66299"/>
                  </a:cubicBezTo>
                  <a:cubicBezTo>
                    <a:pt x="65227" y="71581"/>
                    <a:pt x="70945" y="76597"/>
                    <a:pt x="77065" y="81194"/>
                  </a:cubicBezTo>
                  <a:cubicBezTo>
                    <a:pt x="80068" y="71150"/>
                    <a:pt x="103041" y="69415"/>
                    <a:pt x="114955" y="57332"/>
                  </a:cubicBezTo>
                  <a:cubicBezTo>
                    <a:pt x="129495" y="42665"/>
                    <a:pt x="107729" y="21438"/>
                    <a:pt x="87383" y="166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3"/>
            <p:cNvSpPr/>
            <p:nvPr/>
          </p:nvSpPr>
          <p:spPr>
            <a:xfrm>
              <a:off x="12482243" y="3769736"/>
              <a:ext cx="127655" cy="93894"/>
            </a:xfrm>
            <a:custGeom>
              <a:avLst/>
              <a:gdLst>
                <a:gd name="connsiteX0" fmla="*/ 93733 w 127655"/>
                <a:gd name="connsiteY0" fmla="*/ 8017 h 93894"/>
                <a:gd name="connsiteX1" fmla="*/ 32229 w 127655"/>
                <a:gd name="connsiteY1" fmla="*/ 17858 h 93894"/>
                <a:gd name="connsiteX2" fmla="*/ 18857 w 127655"/>
                <a:gd name="connsiteY2" fmla="*/ 46077 h 93894"/>
                <a:gd name="connsiteX3" fmla="*/ 7848 w 127655"/>
                <a:gd name="connsiteY3" fmla="*/ 74904 h 93894"/>
                <a:gd name="connsiteX4" fmla="*/ 38625 w 127655"/>
                <a:gd name="connsiteY4" fmla="*/ 81515 h 93894"/>
                <a:gd name="connsiteX5" fmla="*/ 67153 w 127655"/>
                <a:gd name="connsiteY5" fmla="*/ 72649 h 93894"/>
                <a:gd name="connsiteX6" fmla="*/ 83415 w 127655"/>
                <a:gd name="connsiteY6" fmla="*/ 87544 h 93894"/>
                <a:gd name="connsiteX7" fmla="*/ 121305 w 127655"/>
                <a:gd name="connsiteY7" fmla="*/ 63682 h 93894"/>
                <a:gd name="connsiteX8" fmla="*/ 93733 w 127655"/>
                <a:gd name="connsiteY8" fmla="*/ 8017 h 938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27655" h="93894">
                  <a:moveTo>
                    <a:pt x="93733" y="8017"/>
                  </a:moveTo>
                  <a:cubicBezTo>
                    <a:pt x="75347" y="-9866"/>
                    <a:pt x="51657" y="18175"/>
                    <a:pt x="32229" y="17858"/>
                  </a:cubicBezTo>
                  <a:cubicBezTo>
                    <a:pt x="29062" y="32145"/>
                    <a:pt x="23984" y="42404"/>
                    <a:pt x="18857" y="46077"/>
                  </a:cubicBezTo>
                  <a:cubicBezTo>
                    <a:pt x="11141" y="51637"/>
                    <a:pt x="-3109" y="72649"/>
                    <a:pt x="7848" y="74904"/>
                  </a:cubicBezTo>
                  <a:cubicBezTo>
                    <a:pt x="18857" y="77082"/>
                    <a:pt x="36376" y="94802"/>
                    <a:pt x="38625" y="81515"/>
                  </a:cubicBezTo>
                  <a:cubicBezTo>
                    <a:pt x="40762" y="68229"/>
                    <a:pt x="48491" y="50510"/>
                    <a:pt x="67153" y="72649"/>
                  </a:cubicBezTo>
                  <a:cubicBezTo>
                    <a:pt x="71577" y="77931"/>
                    <a:pt x="77295" y="82947"/>
                    <a:pt x="83415" y="87544"/>
                  </a:cubicBezTo>
                  <a:cubicBezTo>
                    <a:pt x="86418" y="77500"/>
                    <a:pt x="109391" y="75765"/>
                    <a:pt x="121305" y="63682"/>
                  </a:cubicBezTo>
                  <a:cubicBezTo>
                    <a:pt x="135845" y="49015"/>
                    <a:pt x="114079" y="27788"/>
                    <a:pt x="93733" y="801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Freeform 3"/>
            <p:cNvSpPr/>
            <p:nvPr/>
          </p:nvSpPr>
          <p:spPr>
            <a:xfrm>
              <a:off x="12557061" y="3514794"/>
              <a:ext cx="416389" cy="612333"/>
            </a:xfrm>
            <a:custGeom>
              <a:avLst/>
              <a:gdLst>
                <a:gd name="connsiteX0" fmla="*/ 416389 w 416389"/>
                <a:gd name="connsiteY0" fmla="*/ 444576 h 612333"/>
                <a:gd name="connsiteX1" fmla="*/ 364801 w 416389"/>
                <a:gd name="connsiteY1" fmla="*/ 418928 h 612333"/>
                <a:gd name="connsiteX2" fmla="*/ 340797 w 416389"/>
                <a:gd name="connsiteY2" fmla="*/ 416053 h 612333"/>
                <a:gd name="connsiteX3" fmla="*/ 340106 w 416389"/>
                <a:gd name="connsiteY3" fmla="*/ 388936 h 612333"/>
                <a:gd name="connsiteX4" fmla="*/ 324133 w 416389"/>
                <a:gd name="connsiteY4" fmla="*/ 361832 h 612333"/>
                <a:gd name="connsiteX5" fmla="*/ 287047 w 416389"/>
                <a:gd name="connsiteY5" fmla="*/ 301784 h 612333"/>
                <a:gd name="connsiteX6" fmla="*/ 254372 w 416389"/>
                <a:gd name="connsiteY6" fmla="*/ 241723 h 612333"/>
                <a:gd name="connsiteX7" fmla="*/ 221660 w 416389"/>
                <a:gd name="connsiteY7" fmla="*/ 216810 h 612333"/>
                <a:gd name="connsiteX8" fmla="*/ 177310 w 416389"/>
                <a:gd name="connsiteY8" fmla="*/ 209489 h 612333"/>
                <a:gd name="connsiteX9" fmla="*/ 194728 w 416389"/>
                <a:gd name="connsiteY9" fmla="*/ 177281 h 612333"/>
                <a:gd name="connsiteX10" fmla="*/ 232543 w 416389"/>
                <a:gd name="connsiteY10" fmla="*/ 90863 h 612333"/>
                <a:gd name="connsiteX11" fmla="*/ 141707 w 416389"/>
                <a:gd name="connsiteY11" fmla="*/ 86442 h 612333"/>
                <a:gd name="connsiteX12" fmla="*/ 124968 w 416389"/>
                <a:gd name="connsiteY12" fmla="*/ 70306 h 612333"/>
                <a:gd name="connsiteX13" fmla="*/ 162054 w 416389"/>
                <a:gd name="connsiteY13" fmla="*/ 29308 h 612333"/>
                <a:gd name="connsiteX14" fmla="*/ 169318 w 416389"/>
                <a:gd name="connsiteY14" fmla="*/ 0 h 612333"/>
                <a:gd name="connsiteX15" fmla="*/ 147526 w 416389"/>
                <a:gd name="connsiteY15" fmla="*/ 19796 h 612333"/>
                <a:gd name="connsiteX16" fmla="*/ 94455 w 416389"/>
                <a:gd name="connsiteY16" fmla="*/ 20530 h 612333"/>
                <a:gd name="connsiteX17" fmla="*/ 63941 w 416389"/>
                <a:gd name="connsiteY17" fmla="*/ 62264 h 612333"/>
                <a:gd name="connsiteX18" fmla="*/ 42112 w 416389"/>
                <a:gd name="connsiteY18" fmla="*/ 95967 h 612333"/>
                <a:gd name="connsiteX19" fmla="*/ 29809 w 416389"/>
                <a:gd name="connsiteY19" fmla="*/ 109849 h 612333"/>
                <a:gd name="connsiteX20" fmla="*/ 0 w 416389"/>
                <a:gd name="connsiteY20" fmla="*/ 98880 h 612333"/>
                <a:gd name="connsiteX21" fmla="*/ 35577 w 416389"/>
                <a:gd name="connsiteY21" fmla="*/ 128226 h 612333"/>
                <a:gd name="connsiteX22" fmla="*/ 17430 w 416389"/>
                <a:gd name="connsiteY22" fmla="*/ 164780 h 612333"/>
                <a:gd name="connsiteX23" fmla="*/ 43595 w 416389"/>
                <a:gd name="connsiteY23" fmla="*/ 191162 h 612333"/>
                <a:gd name="connsiteX24" fmla="*/ 2890 w 416389"/>
                <a:gd name="connsiteY24" fmla="*/ 221902 h 612333"/>
                <a:gd name="connsiteX25" fmla="*/ 37776 w 416389"/>
                <a:gd name="connsiteY25" fmla="*/ 209489 h 612333"/>
                <a:gd name="connsiteX26" fmla="*/ 58161 w 416389"/>
                <a:gd name="connsiteY26" fmla="*/ 239519 h 612333"/>
                <a:gd name="connsiteX27" fmla="*/ 86474 w 416389"/>
                <a:gd name="connsiteY27" fmla="*/ 200699 h 612333"/>
                <a:gd name="connsiteX28" fmla="*/ 90132 w 416389"/>
                <a:gd name="connsiteY28" fmla="*/ 235099 h 612333"/>
                <a:gd name="connsiteX29" fmla="*/ 72676 w 416389"/>
                <a:gd name="connsiteY29" fmla="*/ 284939 h 612333"/>
                <a:gd name="connsiteX30" fmla="*/ 143153 w 416389"/>
                <a:gd name="connsiteY30" fmla="*/ 278340 h 612333"/>
                <a:gd name="connsiteX31" fmla="*/ 156248 w 416389"/>
                <a:gd name="connsiteY31" fmla="*/ 293007 h 612333"/>
                <a:gd name="connsiteX32" fmla="*/ 164266 w 416389"/>
                <a:gd name="connsiteY32" fmla="*/ 323771 h 612333"/>
                <a:gd name="connsiteX33" fmla="*/ 177348 w 416389"/>
                <a:gd name="connsiteY33" fmla="*/ 342023 h 612333"/>
                <a:gd name="connsiteX34" fmla="*/ 172950 w 416389"/>
                <a:gd name="connsiteY34" fmla="*/ 386707 h 612333"/>
                <a:gd name="connsiteX35" fmla="*/ 122819 w 416389"/>
                <a:gd name="connsiteY35" fmla="*/ 388936 h 612333"/>
                <a:gd name="connsiteX36" fmla="*/ 107575 w 416389"/>
                <a:gd name="connsiteY36" fmla="*/ 396954 h 612333"/>
                <a:gd name="connsiteX37" fmla="*/ 93022 w 416389"/>
                <a:gd name="connsiteY37" fmla="*/ 427756 h 612333"/>
                <a:gd name="connsiteX38" fmla="*/ 122077 w 416389"/>
                <a:gd name="connsiteY38" fmla="*/ 446805 h 612333"/>
                <a:gd name="connsiteX39" fmla="*/ 74875 w 416389"/>
                <a:gd name="connsiteY39" fmla="*/ 480471 h 612333"/>
                <a:gd name="connsiteX40" fmla="*/ 93738 w 416389"/>
                <a:gd name="connsiteY40" fmla="*/ 500976 h 612333"/>
                <a:gd name="connsiteX41" fmla="*/ 122819 w 416389"/>
                <a:gd name="connsiteY41" fmla="*/ 507550 h 612333"/>
                <a:gd name="connsiteX42" fmla="*/ 174407 w 416389"/>
                <a:gd name="connsiteY42" fmla="*/ 514909 h 612333"/>
                <a:gd name="connsiteX43" fmla="*/ 178781 w 416389"/>
                <a:gd name="connsiteY43" fmla="*/ 527334 h 612333"/>
                <a:gd name="connsiteX44" fmla="*/ 124277 w 416389"/>
                <a:gd name="connsiteY44" fmla="*/ 534667 h 612333"/>
                <a:gd name="connsiteX45" fmla="*/ 61792 w 416389"/>
                <a:gd name="connsiteY45" fmla="*/ 612333 h 612333"/>
                <a:gd name="connsiteX46" fmla="*/ 98074 w 416389"/>
                <a:gd name="connsiteY46" fmla="*/ 591814 h 612333"/>
                <a:gd name="connsiteX47" fmla="*/ 134469 w 416389"/>
                <a:gd name="connsiteY47" fmla="*/ 599110 h 612333"/>
                <a:gd name="connsiteX48" fmla="*/ 156248 w 416389"/>
                <a:gd name="connsiteY48" fmla="*/ 577148 h 612333"/>
                <a:gd name="connsiteX49" fmla="*/ 191838 w 416389"/>
                <a:gd name="connsiteY49" fmla="*/ 572031 h 612333"/>
                <a:gd name="connsiteX50" fmla="*/ 230369 w 416389"/>
                <a:gd name="connsiteY50" fmla="*/ 561050 h 612333"/>
                <a:gd name="connsiteX51" fmla="*/ 269629 w 416389"/>
                <a:gd name="connsiteY51" fmla="*/ 570562 h 612333"/>
                <a:gd name="connsiteX52" fmla="*/ 324849 w 416389"/>
                <a:gd name="connsiteY52" fmla="*/ 560277 h 612333"/>
                <a:gd name="connsiteX53" fmla="*/ 393127 w 416389"/>
                <a:gd name="connsiteY53" fmla="*/ 531729 h 612333"/>
                <a:gd name="connsiteX54" fmla="*/ 372090 w 416389"/>
                <a:gd name="connsiteY54" fmla="*/ 521482 h 612333"/>
                <a:gd name="connsiteX55" fmla="*/ 375709 w 416389"/>
                <a:gd name="connsiteY55" fmla="*/ 492199 h 612333"/>
                <a:gd name="connsiteX56" fmla="*/ 416389 w 416389"/>
                <a:gd name="connsiteY56" fmla="*/ 444576 h 61233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</a:cxnLst>
              <a:rect l="l" t="t" r="r" b="b"/>
              <a:pathLst>
                <a:path w="416389" h="612333">
                  <a:moveTo>
                    <a:pt x="416389" y="444576"/>
                  </a:moveTo>
                  <a:cubicBezTo>
                    <a:pt x="417872" y="422601"/>
                    <a:pt x="369903" y="407251"/>
                    <a:pt x="364801" y="418928"/>
                  </a:cubicBezTo>
                  <a:cubicBezTo>
                    <a:pt x="359711" y="430644"/>
                    <a:pt x="348828" y="429226"/>
                    <a:pt x="340797" y="416053"/>
                  </a:cubicBezTo>
                  <a:cubicBezTo>
                    <a:pt x="332830" y="402830"/>
                    <a:pt x="348099" y="390380"/>
                    <a:pt x="340106" y="388936"/>
                  </a:cubicBezTo>
                  <a:cubicBezTo>
                    <a:pt x="332088" y="387454"/>
                    <a:pt x="321934" y="369152"/>
                    <a:pt x="324133" y="361832"/>
                  </a:cubicBezTo>
                  <a:cubicBezTo>
                    <a:pt x="326320" y="354536"/>
                    <a:pt x="311767" y="307635"/>
                    <a:pt x="287047" y="301784"/>
                  </a:cubicBezTo>
                  <a:cubicBezTo>
                    <a:pt x="262340" y="295920"/>
                    <a:pt x="258721" y="260760"/>
                    <a:pt x="254372" y="241723"/>
                  </a:cubicBezTo>
                  <a:cubicBezTo>
                    <a:pt x="249999" y="222687"/>
                    <a:pt x="233976" y="232895"/>
                    <a:pt x="221660" y="216810"/>
                  </a:cubicBezTo>
                  <a:cubicBezTo>
                    <a:pt x="209294" y="200699"/>
                    <a:pt x="188206" y="208767"/>
                    <a:pt x="177310" y="209489"/>
                  </a:cubicBezTo>
                  <a:cubicBezTo>
                    <a:pt x="166415" y="210237"/>
                    <a:pt x="177310" y="188946"/>
                    <a:pt x="194728" y="177281"/>
                  </a:cubicBezTo>
                  <a:cubicBezTo>
                    <a:pt x="212184" y="165552"/>
                    <a:pt x="232543" y="103275"/>
                    <a:pt x="232543" y="90863"/>
                  </a:cubicBezTo>
                  <a:cubicBezTo>
                    <a:pt x="232543" y="78374"/>
                    <a:pt x="156248" y="79096"/>
                    <a:pt x="141707" y="86442"/>
                  </a:cubicBezTo>
                  <a:cubicBezTo>
                    <a:pt x="127155" y="93751"/>
                    <a:pt x="112639" y="75461"/>
                    <a:pt x="124968" y="70306"/>
                  </a:cubicBezTo>
                  <a:cubicBezTo>
                    <a:pt x="137321" y="65202"/>
                    <a:pt x="163499" y="39554"/>
                    <a:pt x="162054" y="29308"/>
                  </a:cubicBezTo>
                  <a:cubicBezTo>
                    <a:pt x="160609" y="19061"/>
                    <a:pt x="180239" y="9537"/>
                    <a:pt x="169318" y="0"/>
                  </a:cubicBezTo>
                  <a:cubicBezTo>
                    <a:pt x="158434" y="-9486"/>
                    <a:pt x="156964" y="12488"/>
                    <a:pt x="147526" y="19796"/>
                  </a:cubicBezTo>
                  <a:cubicBezTo>
                    <a:pt x="138088" y="27129"/>
                    <a:pt x="116988" y="24938"/>
                    <a:pt x="94455" y="20530"/>
                  </a:cubicBezTo>
                  <a:cubicBezTo>
                    <a:pt x="71934" y="16110"/>
                    <a:pt x="63213" y="48344"/>
                    <a:pt x="63941" y="62264"/>
                  </a:cubicBezTo>
                  <a:cubicBezTo>
                    <a:pt x="64683" y="76196"/>
                    <a:pt x="37776" y="84239"/>
                    <a:pt x="42112" y="95967"/>
                  </a:cubicBezTo>
                  <a:cubicBezTo>
                    <a:pt x="46486" y="107683"/>
                    <a:pt x="37048" y="116460"/>
                    <a:pt x="29809" y="109849"/>
                  </a:cubicBezTo>
                  <a:cubicBezTo>
                    <a:pt x="22532" y="103275"/>
                    <a:pt x="14540" y="87164"/>
                    <a:pt x="0" y="98880"/>
                  </a:cubicBezTo>
                  <a:cubicBezTo>
                    <a:pt x="-14565" y="110621"/>
                    <a:pt x="16714" y="125997"/>
                    <a:pt x="35577" y="128226"/>
                  </a:cubicBezTo>
                  <a:cubicBezTo>
                    <a:pt x="54491" y="130392"/>
                    <a:pt x="21075" y="144312"/>
                    <a:pt x="17430" y="164780"/>
                  </a:cubicBezTo>
                  <a:cubicBezTo>
                    <a:pt x="13798" y="185323"/>
                    <a:pt x="42112" y="176546"/>
                    <a:pt x="43595" y="191162"/>
                  </a:cubicBezTo>
                  <a:cubicBezTo>
                    <a:pt x="45091" y="205816"/>
                    <a:pt x="2890" y="208033"/>
                    <a:pt x="2890" y="221902"/>
                  </a:cubicBezTo>
                  <a:cubicBezTo>
                    <a:pt x="2890" y="235884"/>
                    <a:pt x="26881" y="215341"/>
                    <a:pt x="37776" y="209489"/>
                  </a:cubicBezTo>
                  <a:cubicBezTo>
                    <a:pt x="48685" y="203625"/>
                    <a:pt x="31996" y="243876"/>
                    <a:pt x="58161" y="239519"/>
                  </a:cubicBezTo>
                  <a:cubicBezTo>
                    <a:pt x="84313" y="235099"/>
                    <a:pt x="77024" y="199255"/>
                    <a:pt x="86474" y="200699"/>
                  </a:cubicBezTo>
                  <a:cubicBezTo>
                    <a:pt x="95938" y="202143"/>
                    <a:pt x="82126" y="219736"/>
                    <a:pt x="90132" y="235099"/>
                  </a:cubicBezTo>
                  <a:cubicBezTo>
                    <a:pt x="98074" y="250475"/>
                    <a:pt x="71218" y="273945"/>
                    <a:pt x="72676" y="284939"/>
                  </a:cubicBezTo>
                  <a:cubicBezTo>
                    <a:pt x="74108" y="295920"/>
                    <a:pt x="126451" y="295920"/>
                    <a:pt x="143153" y="278340"/>
                  </a:cubicBezTo>
                  <a:cubicBezTo>
                    <a:pt x="159892" y="260760"/>
                    <a:pt x="167847" y="279809"/>
                    <a:pt x="156248" y="293007"/>
                  </a:cubicBezTo>
                  <a:cubicBezTo>
                    <a:pt x="144636" y="306166"/>
                    <a:pt x="149700" y="318629"/>
                    <a:pt x="164266" y="323771"/>
                  </a:cubicBezTo>
                  <a:cubicBezTo>
                    <a:pt x="178781" y="328876"/>
                    <a:pt x="183896" y="330345"/>
                    <a:pt x="177348" y="342023"/>
                  </a:cubicBezTo>
                  <a:cubicBezTo>
                    <a:pt x="170800" y="353789"/>
                    <a:pt x="176581" y="375713"/>
                    <a:pt x="172950" y="386707"/>
                  </a:cubicBezTo>
                  <a:cubicBezTo>
                    <a:pt x="169318" y="397688"/>
                    <a:pt x="124277" y="396244"/>
                    <a:pt x="122819" y="388936"/>
                  </a:cubicBezTo>
                  <a:cubicBezTo>
                    <a:pt x="121361" y="381603"/>
                    <a:pt x="102447" y="386707"/>
                    <a:pt x="107575" y="396954"/>
                  </a:cubicBezTo>
                  <a:cubicBezTo>
                    <a:pt x="112639" y="407251"/>
                    <a:pt x="91564" y="418219"/>
                    <a:pt x="93022" y="427756"/>
                  </a:cubicBezTo>
                  <a:cubicBezTo>
                    <a:pt x="94505" y="437319"/>
                    <a:pt x="121361" y="435064"/>
                    <a:pt x="122077" y="446805"/>
                  </a:cubicBezTo>
                  <a:cubicBezTo>
                    <a:pt x="122794" y="458509"/>
                    <a:pt x="102447" y="472403"/>
                    <a:pt x="74875" y="480471"/>
                  </a:cubicBezTo>
                  <a:cubicBezTo>
                    <a:pt x="47227" y="488526"/>
                    <a:pt x="80656" y="510514"/>
                    <a:pt x="93738" y="500976"/>
                  </a:cubicBezTo>
                  <a:cubicBezTo>
                    <a:pt x="106808" y="491465"/>
                    <a:pt x="103930" y="507550"/>
                    <a:pt x="122819" y="507550"/>
                  </a:cubicBezTo>
                  <a:cubicBezTo>
                    <a:pt x="141707" y="507550"/>
                    <a:pt x="153382" y="522939"/>
                    <a:pt x="174407" y="514909"/>
                  </a:cubicBezTo>
                  <a:cubicBezTo>
                    <a:pt x="195495" y="506841"/>
                    <a:pt x="194779" y="514909"/>
                    <a:pt x="178781" y="527334"/>
                  </a:cubicBezTo>
                  <a:cubicBezTo>
                    <a:pt x="162770" y="539822"/>
                    <a:pt x="138817" y="526637"/>
                    <a:pt x="124277" y="534667"/>
                  </a:cubicBezTo>
                  <a:cubicBezTo>
                    <a:pt x="109736" y="542710"/>
                    <a:pt x="50608" y="598591"/>
                    <a:pt x="61792" y="612333"/>
                  </a:cubicBezTo>
                  <a:cubicBezTo>
                    <a:pt x="68327" y="620350"/>
                    <a:pt x="77024" y="600604"/>
                    <a:pt x="98074" y="591814"/>
                  </a:cubicBezTo>
                  <a:cubicBezTo>
                    <a:pt x="119187" y="583025"/>
                    <a:pt x="122794" y="597641"/>
                    <a:pt x="134469" y="599110"/>
                  </a:cubicBezTo>
                  <a:cubicBezTo>
                    <a:pt x="146068" y="600604"/>
                    <a:pt x="146797" y="574956"/>
                    <a:pt x="156248" y="577148"/>
                  </a:cubicBezTo>
                  <a:cubicBezTo>
                    <a:pt x="165698" y="579364"/>
                    <a:pt x="174407" y="569105"/>
                    <a:pt x="191838" y="572031"/>
                  </a:cubicBezTo>
                  <a:cubicBezTo>
                    <a:pt x="209294" y="574956"/>
                    <a:pt x="221660" y="568358"/>
                    <a:pt x="230369" y="561050"/>
                  </a:cubicBezTo>
                  <a:cubicBezTo>
                    <a:pt x="239091" y="553742"/>
                    <a:pt x="262328" y="575678"/>
                    <a:pt x="269629" y="570562"/>
                  </a:cubicBezTo>
                  <a:cubicBezTo>
                    <a:pt x="276855" y="565419"/>
                    <a:pt x="308851" y="559555"/>
                    <a:pt x="324849" y="560277"/>
                  </a:cubicBezTo>
                  <a:cubicBezTo>
                    <a:pt x="340797" y="561050"/>
                    <a:pt x="382257" y="541975"/>
                    <a:pt x="393127" y="531729"/>
                  </a:cubicBezTo>
                  <a:cubicBezTo>
                    <a:pt x="404048" y="521482"/>
                    <a:pt x="386592" y="519316"/>
                    <a:pt x="372090" y="521482"/>
                  </a:cubicBezTo>
                  <a:cubicBezTo>
                    <a:pt x="357537" y="523711"/>
                    <a:pt x="360427" y="506841"/>
                    <a:pt x="375709" y="492199"/>
                  </a:cubicBezTo>
                  <a:cubicBezTo>
                    <a:pt x="390966" y="477558"/>
                    <a:pt x="414956" y="466539"/>
                    <a:pt x="416389" y="44457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Freeform 3"/>
            <p:cNvSpPr/>
            <p:nvPr/>
          </p:nvSpPr>
          <p:spPr>
            <a:xfrm>
              <a:off x="12550711" y="3508444"/>
              <a:ext cx="429089" cy="625033"/>
            </a:xfrm>
            <a:custGeom>
              <a:avLst/>
              <a:gdLst>
                <a:gd name="connsiteX0" fmla="*/ 422739 w 429089"/>
                <a:gd name="connsiteY0" fmla="*/ 450926 h 625033"/>
                <a:gd name="connsiteX1" fmla="*/ 371151 w 429089"/>
                <a:gd name="connsiteY1" fmla="*/ 425278 h 625033"/>
                <a:gd name="connsiteX2" fmla="*/ 347147 w 429089"/>
                <a:gd name="connsiteY2" fmla="*/ 422403 h 625033"/>
                <a:gd name="connsiteX3" fmla="*/ 346456 w 429089"/>
                <a:gd name="connsiteY3" fmla="*/ 395286 h 625033"/>
                <a:gd name="connsiteX4" fmla="*/ 330483 w 429089"/>
                <a:gd name="connsiteY4" fmla="*/ 368182 h 625033"/>
                <a:gd name="connsiteX5" fmla="*/ 293397 w 429089"/>
                <a:gd name="connsiteY5" fmla="*/ 308134 h 625033"/>
                <a:gd name="connsiteX6" fmla="*/ 260722 w 429089"/>
                <a:gd name="connsiteY6" fmla="*/ 248073 h 625033"/>
                <a:gd name="connsiteX7" fmla="*/ 228010 w 429089"/>
                <a:gd name="connsiteY7" fmla="*/ 223160 h 625033"/>
                <a:gd name="connsiteX8" fmla="*/ 183660 w 429089"/>
                <a:gd name="connsiteY8" fmla="*/ 215839 h 625033"/>
                <a:gd name="connsiteX9" fmla="*/ 201078 w 429089"/>
                <a:gd name="connsiteY9" fmla="*/ 183631 h 625033"/>
                <a:gd name="connsiteX10" fmla="*/ 238893 w 429089"/>
                <a:gd name="connsiteY10" fmla="*/ 97213 h 625033"/>
                <a:gd name="connsiteX11" fmla="*/ 148057 w 429089"/>
                <a:gd name="connsiteY11" fmla="*/ 92792 h 625033"/>
                <a:gd name="connsiteX12" fmla="*/ 131318 w 429089"/>
                <a:gd name="connsiteY12" fmla="*/ 76656 h 625033"/>
                <a:gd name="connsiteX13" fmla="*/ 168404 w 429089"/>
                <a:gd name="connsiteY13" fmla="*/ 35658 h 625033"/>
                <a:gd name="connsiteX14" fmla="*/ 175668 w 429089"/>
                <a:gd name="connsiteY14" fmla="*/ 6350 h 625033"/>
                <a:gd name="connsiteX15" fmla="*/ 153876 w 429089"/>
                <a:gd name="connsiteY15" fmla="*/ 26146 h 625033"/>
                <a:gd name="connsiteX16" fmla="*/ 100805 w 429089"/>
                <a:gd name="connsiteY16" fmla="*/ 26880 h 625033"/>
                <a:gd name="connsiteX17" fmla="*/ 70291 w 429089"/>
                <a:gd name="connsiteY17" fmla="*/ 68614 h 625033"/>
                <a:gd name="connsiteX18" fmla="*/ 48462 w 429089"/>
                <a:gd name="connsiteY18" fmla="*/ 102317 h 625033"/>
                <a:gd name="connsiteX19" fmla="*/ 36159 w 429089"/>
                <a:gd name="connsiteY19" fmla="*/ 116199 h 625033"/>
                <a:gd name="connsiteX20" fmla="*/ 6350 w 429089"/>
                <a:gd name="connsiteY20" fmla="*/ 105230 h 625033"/>
                <a:gd name="connsiteX21" fmla="*/ 41927 w 429089"/>
                <a:gd name="connsiteY21" fmla="*/ 134576 h 625033"/>
                <a:gd name="connsiteX22" fmla="*/ 23780 w 429089"/>
                <a:gd name="connsiteY22" fmla="*/ 171130 h 625033"/>
                <a:gd name="connsiteX23" fmla="*/ 49945 w 429089"/>
                <a:gd name="connsiteY23" fmla="*/ 197512 h 625033"/>
                <a:gd name="connsiteX24" fmla="*/ 9240 w 429089"/>
                <a:gd name="connsiteY24" fmla="*/ 228252 h 625033"/>
                <a:gd name="connsiteX25" fmla="*/ 44126 w 429089"/>
                <a:gd name="connsiteY25" fmla="*/ 215839 h 625033"/>
                <a:gd name="connsiteX26" fmla="*/ 64511 w 429089"/>
                <a:gd name="connsiteY26" fmla="*/ 245869 h 625033"/>
                <a:gd name="connsiteX27" fmla="*/ 92824 w 429089"/>
                <a:gd name="connsiteY27" fmla="*/ 207049 h 625033"/>
                <a:gd name="connsiteX28" fmla="*/ 96482 w 429089"/>
                <a:gd name="connsiteY28" fmla="*/ 241449 h 625033"/>
                <a:gd name="connsiteX29" fmla="*/ 79026 w 429089"/>
                <a:gd name="connsiteY29" fmla="*/ 291289 h 625033"/>
                <a:gd name="connsiteX30" fmla="*/ 149503 w 429089"/>
                <a:gd name="connsiteY30" fmla="*/ 284690 h 625033"/>
                <a:gd name="connsiteX31" fmla="*/ 162598 w 429089"/>
                <a:gd name="connsiteY31" fmla="*/ 299357 h 625033"/>
                <a:gd name="connsiteX32" fmla="*/ 170616 w 429089"/>
                <a:gd name="connsiteY32" fmla="*/ 330121 h 625033"/>
                <a:gd name="connsiteX33" fmla="*/ 183698 w 429089"/>
                <a:gd name="connsiteY33" fmla="*/ 348373 h 625033"/>
                <a:gd name="connsiteX34" fmla="*/ 179300 w 429089"/>
                <a:gd name="connsiteY34" fmla="*/ 393057 h 625033"/>
                <a:gd name="connsiteX35" fmla="*/ 129169 w 429089"/>
                <a:gd name="connsiteY35" fmla="*/ 395286 h 625033"/>
                <a:gd name="connsiteX36" fmla="*/ 113925 w 429089"/>
                <a:gd name="connsiteY36" fmla="*/ 403304 h 625033"/>
                <a:gd name="connsiteX37" fmla="*/ 99372 w 429089"/>
                <a:gd name="connsiteY37" fmla="*/ 434106 h 625033"/>
                <a:gd name="connsiteX38" fmla="*/ 128427 w 429089"/>
                <a:gd name="connsiteY38" fmla="*/ 453155 h 625033"/>
                <a:gd name="connsiteX39" fmla="*/ 81225 w 429089"/>
                <a:gd name="connsiteY39" fmla="*/ 486821 h 625033"/>
                <a:gd name="connsiteX40" fmla="*/ 100088 w 429089"/>
                <a:gd name="connsiteY40" fmla="*/ 507326 h 625033"/>
                <a:gd name="connsiteX41" fmla="*/ 129169 w 429089"/>
                <a:gd name="connsiteY41" fmla="*/ 513900 h 625033"/>
                <a:gd name="connsiteX42" fmla="*/ 180757 w 429089"/>
                <a:gd name="connsiteY42" fmla="*/ 521259 h 625033"/>
                <a:gd name="connsiteX43" fmla="*/ 185131 w 429089"/>
                <a:gd name="connsiteY43" fmla="*/ 533684 h 625033"/>
                <a:gd name="connsiteX44" fmla="*/ 130627 w 429089"/>
                <a:gd name="connsiteY44" fmla="*/ 541017 h 625033"/>
                <a:gd name="connsiteX45" fmla="*/ 68142 w 429089"/>
                <a:gd name="connsiteY45" fmla="*/ 618683 h 625033"/>
                <a:gd name="connsiteX46" fmla="*/ 104424 w 429089"/>
                <a:gd name="connsiteY46" fmla="*/ 598164 h 625033"/>
                <a:gd name="connsiteX47" fmla="*/ 140819 w 429089"/>
                <a:gd name="connsiteY47" fmla="*/ 605460 h 625033"/>
                <a:gd name="connsiteX48" fmla="*/ 162598 w 429089"/>
                <a:gd name="connsiteY48" fmla="*/ 583498 h 625033"/>
                <a:gd name="connsiteX49" fmla="*/ 198188 w 429089"/>
                <a:gd name="connsiteY49" fmla="*/ 578381 h 625033"/>
                <a:gd name="connsiteX50" fmla="*/ 236719 w 429089"/>
                <a:gd name="connsiteY50" fmla="*/ 567400 h 625033"/>
                <a:gd name="connsiteX51" fmla="*/ 275979 w 429089"/>
                <a:gd name="connsiteY51" fmla="*/ 576912 h 625033"/>
                <a:gd name="connsiteX52" fmla="*/ 331199 w 429089"/>
                <a:gd name="connsiteY52" fmla="*/ 566627 h 625033"/>
                <a:gd name="connsiteX53" fmla="*/ 399477 w 429089"/>
                <a:gd name="connsiteY53" fmla="*/ 538079 h 625033"/>
                <a:gd name="connsiteX54" fmla="*/ 378440 w 429089"/>
                <a:gd name="connsiteY54" fmla="*/ 527832 h 625033"/>
                <a:gd name="connsiteX55" fmla="*/ 382059 w 429089"/>
                <a:gd name="connsiteY55" fmla="*/ 498549 h 625033"/>
                <a:gd name="connsiteX56" fmla="*/ 422739 w 429089"/>
                <a:gd name="connsiteY56" fmla="*/ 450926 h 62503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</a:cxnLst>
              <a:rect l="l" t="t" r="r" b="b"/>
              <a:pathLst>
                <a:path w="429089" h="625033">
                  <a:moveTo>
                    <a:pt x="422739" y="450926"/>
                  </a:moveTo>
                  <a:cubicBezTo>
                    <a:pt x="424222" y="428951"/>
                    <a:pt x="376253" y="413601"/>
                    <a:pt x="371151" y="425278"/>
                  </a:cubicBezTo>
                  <a:cubicBezTo>
                    <a:pt x="366061" y="436994"/>
                    <a:pt x="355178" y="435576"/>
                    <a:pt x="347147" y="422403"/>
                  </a:cubicBezTo>
                  <a:cubicBezTo>
                    <a:pt x="339180" y="409180"/>
                    <a:pt x="354449" y="396730"/>
                    <a:pt x="346456" y="395286"/>
                  </a:cubicBezTo>
                  <a:cubicBezTo>
                    <a:pt x="338438" y="393804"/>
                    <a:pt x="328284" y="375502"/>
                    <a:pt x="330483" y="368182"/>
                  </a:cubicBezTo>
                  <a:cubicBezTo>
                    <a:pt x="332670" y="360886"/>
                    <a:pt x="318117" y="313985"/>
                    <a:pt x="293397" y="308134"/>
                  </a:cubicBezTo>
                  <a:cubicBezTo>
                    <a:pt x="268690" y="302270"/>
                    <a:pt x="265071" y="267110"/>
                    <a:pt x="260722" y="248073"/>
                  </a:cubicBezTo>
                  <a:cubicBezTo>
                    <a:pt x="256349" y="229037"/>
                    <a:pt x="240326" y="239245"/>
                    <a:pt x="228010" y="223160"/>
                  </a:cubicBezTo>
                  <a:cubicBezTo>
                    <a:pt x="215644" y="207049"/>
                    <a:pt x="194556" y="215117"/>
                    <a:pt x="183660" y="215839"/>
                  </a:cubicBezTo>
                  <a:cubicBezTo>
                    <a:pt x="172765" y="216587"/>
                    <a:pt x="183660" y="195296"/>
                    <a:pt x="201078" y="183631"/>
                  </a:cubicBezTo>
                  <a:cubicBezTo>
                    <a:pt x="218534" y="171902"/>
                    <a:pt x="238893" y="109625"/>
                    <a:pt x="238893" y="97213"/>
                  </a:cubicBezTo>
                  <a:cubicBezTo>
                    <a:pt x="238893" y="84724"/>
                    <a:pt x="162598" y="85446"/>
                    <a:pt x="148057" y="92792"/>
                  </a:cubicBezTo>
                  <a:cubicBezTo>
                    <a:pt x="133505" y="100101"/>
                    <a:pt x="118989" y="81811"/>
                    <a:pt x="131318" y="76656"/>
                  </a:cubicBezTo>
                  <a:cubicBezTo>
                    <a:pt x="143671" y="71552"/>
                    <a:pt x="169849" y="45904"/>
                    <a:pt x="168404" y="35658"/>
                  </a:cubicBezTo>
                  <a:cubicBezTo>
                    <a:pt x="166959" y="25411"/>
                    <a:pt x="186589" y="15887"/>
                    <a:pt x="175668" y="6350"/>
                  </a:cubicBezTo>
                  <a:cubicBezTo>
                    <a:pt x="164784" y="-3136"/>
                    <a:pt x="163314" y="18838"/>
                    <a:pt x="153876" y="26146"/>
                  </a:cubicBezTo>
                  <a:cubicBezTo>
                    <a:pt x="144438" y="33479"/>
                    <a:pt x="123338" y="31288"/>
                    <a:pt x="100805" y="26880"/>
                  </a:cubicBezTo>
                  <a:cubicBezTo>
                    <a:pt x="78284" y="22460"/>
                    <a:pt x="69563" y="54694"/>
                    <a:pt x="70291" y="68614"/>
                  </a:cubicBezTo>
                  <a:cubicBezTo>
                    <a:pt x="71033" y="82546"/>
                    <a:pt x="44126" y="90589"/>
                    <a:pt x="48462" y="102317"/>
                  </a:cubicBezTo>
                  <a:cubicBezTo>
                    <a:pt x="52836" y="114033"/>
                    <a:pt x="43398" y="122810"/>
                    <a:pt x="36159" y="116199"/>
                  </a:cubicBezTo>
                  <a:cubicBezTo>
                    <a:pt x="28882" y="109625"/>
                    <a:pt x="20890" y="93514"/>
                    <a:pt x="6350" y="105230"/>
                  </a:cubicBezTo>
                  <a:cubicBezTo>
                    <a:pt x="-8215" y="116971"/>
                    <a:pt x="23064" y="132347"/>
                    <a:pt x="41927" y="134576"/>
                  </a:cubicBezTo>
                  <a:cubicBezTo>
                    <a:pt x="60841" y="136742"/>
                    <a:pt x="27425" y="150662"/>
                    <a:pt x="23780" y="171130"/>
                  </a:cubicBezTo>
                  <a:cubicBezTo>
                    <a:pt x="20148" y="191673"/>
                    <a:pt x="48462" y="182896"/>
                    <a:pt x="49945" y="197512"/>
                  </a:cubicBezTo>
                  <a:cubicBezTo>
                    <a:pt x="51441" y="212166"/>
                    <a:pt x="9240" y="214383"/>
                    <a:pt x="9240" y="228252"/>
                  </a:cubicBezTo>
                  <a:cubicBezTo>
                    <a:pt x="9240" y="242234"/>
                    <a:pt x="33231" y="221691"/>
                    <a:pt x="44126" y="215839"/>
                  </a:cubicBezTo>
                  <a:cubicBezTo>
                    <a:pt x="55035" y="209975"/>
                    <a:pt x="38346" y="250226"/>
                    <a:pt x="64511" y="245869"/>
                  </a:cubicBezTo>
                  <a:cubicBezTo>
                    <a:pt x="90663" y="241449"/>
                    <a:pt x="83374" y="205605"/>
                    <a:pt x="92824" y="207049"/>
                  </a:cubicBezTo>
                  <a:cubicBezTo>
                    <a:pt x="102288" y="208493"/>
                    <a:pt x="88476" y="226086"/>
                    <a:pt x="96482" y="241449"/>
                  </a:cubicBezTo>
                  <a:cubicBezTo>
                    <a:pt x="104424" y="256825"/>
                    <a:pt x="77568" y="280295"/>
                    <a:pt x="79026" y="291289"/>
                  </a:cubicBezTo>
                  <a:cubicBezTo>
                    <a:pt x="80458" y="302270"/>
                    <a:pt x="132801" y="302270"/>
                    <a:pt x="149503" y="284690"/>
                  </a:cubicBezTo>
                  <a:cubicBezTo>
                    <a:pt x="166242" y="267110"/>
                    <a:pt x="174197" y="286159"/>
                    <a:pt x="162598" y="299357"/>
                  </a:cubicBezTo>
                  <a:cubicBezTo>
                    <a:pt x="150986" y="312516"/>
                    <a:pt x="156050" y="324979"/>
                    <a:pt x="170616" y="330121"/>
                  </a:cubicBezTo>
                  <a:cubicBezTo>
                    <a:pt x="185131" y="335226"/>
                    <a:pt x="190246" y="336695"/>
                    <a:pt x="183698" y="348373"/>
                  </a:cubicBezTo>
                  <a:cubicBezTo>
                    <a:pt x="177150" y="360139"/>
                    <a:pt x="182931" y="382063"/>
                    <a:pt x="179300" y="393057"/>
                  </a:cubicBezTo>
                  <a:cubicBezTo>
                    <a:pt x="175668" y="404038"/>
                    <a:pt x="130627" y="402594"/>
                    <a:pt x="129169" y="395286"/>
                  </a:cubicBezTo>
                  <a:cubicBezTo>
                    <a:pt x="127711" y="387953"/>
                    <a:pt x="108797" y="393057"/>
                    <a:pt x="113925" y="403304"/>
                  </a:cubicBezTo>
                  <a:cubicBezTo>
                    <a:pt x="118989" y="413601"/>
                    <a:pt x="97914" y="424569"/>
                    <a:pt x="99372" y="434106"/>
                  </a:cubicBezTo>
                  <a:cubicBezTo>
                    <a:pt x="100855" y="443669"/>
                    <a:pt x="127711" y="441414"/>
                    <a:pt x="128427" y="453155"/>
                  </a:cubicBezTo>
                  <a:cubicBezTo>
                    <a:pt x="129144" y="464859"/>
                    <a:pt x="108797" y="478753"/>
                    <a:pt x="81225" y="486821"/>
                  </a:cubicBezTo>
                  <a:cubicBezTo>
                    <a:pt x="53577" y="494876"/>
                    <a:pt x="87006" y="516864"/>
                    <a:pt x="100088" y="507326"/>
                  </a:cubicBezTo>
                  <a:cubicBezTo>
                    <a:pt x="113158" y="497815"/>
                    <a:pt x="110280" y="513900"/>
                    <a:pt x="129169" y="513900"/>
                  </a:cubicBezTo>
                  <a:cubicBezTo>
                    <a:pt x="148057" y="513900"/>
                    <a:pt x="159732" y="529289"/>
                    <a:pt x="180757" y="521259"/>
                  </a:cubicBezTo>
                  <a:cubicBezTo>
                    <a:pt x="201845" y="513191"/>
                    <a:pt x="201129" y="521259"/>
                    <a:pt x="185131" y="533684"/>
                  </a:cubicBezTo>
                  <a:cubicBezTo>
                    <a:pt x="169120" y="546172"/>
                    <a:pt x="145167" y="532987"/>
                    <a:pt x="130627" y="541017"/>
                  </a:cubicBezTo>
                  <a:cubicBezTo>
                    <a:pt x="116086" y="549060"/>
                    <a:pt x="56958" y="604941"/>
                    <a:pt x="68142" y="618683"/>
                  </a:cubicBezTo>
                  <a:cubicBezTo>
                    <a:pt x="74677" y="626700"/>
                    <a:pt x="83374" y="606954"/>
                    <a:pt x="104424" y="598164"/>
                  </a:cubicBezTo>
                  <a:cubicBezTo>
                    <a:pt x="125537" y="589375"/>
                    <a:pt x="129144" y="603991"/>
                    <a:pt x="140819" y="605460"/>
                  </a:cubicBezTo>
                  <a:cubicBezTo>
                    <a:pt x="152418" y="606954"/>
                    <a:pt x="153147" y="581306"/>
                    <a:pt x="162598" y="583498"/>
                  </a:cubicBezTo>
                  <a:cubicBezTo>
                    <a:pt x="172048" y="585714"/>
                    <a:pt x="180757" y="575455"/>
                    <a:pt x="198188" y="578381"/>
                  </a:cubicBezTo>
                  <a:cubicBezTo>
                    <a:pt x="215644" y="581306"/>
                    <a:pt x="228010" y="574708"/>
                    <a:pt x="236719" y="567400"/>
                  </a:cubicBezTo>
                  <a:cubicBezTo>
                    <a:pt x="245441" y="560092"/>
                    <a:pt x="268678" y="582028"/>
                    <a:pt x="275979" y="576912"/>
                  </a:cubicBezTo>
                  <a:cubicBezTo>
                    <a:pt x="283205" y="571769"/>
                    <a:pt x="315201" y="565905"/>
                    <a:pt x="331199" y="566627"/>
                  </a:cubicBezTo>
                  <a:cubicBezTo>
                    <a:pt x="347147" y="567400"/>
                    <a:pt x="388607" y="548325"/>
                    <a:pt x="399477" y="538079"/>
                  </a:cubicBezTo>
                  <a:cubicBezTo>
                    <a:pt x="410398" y="527832"/>
                    <a:pt x="392942" y="525666"/>
                    <a:pt x="378440" y="527832"/>
                  </a:cubicBezTo>
                  <a:cubicBezTo>
                    <a:pt x="363887" y="530061"/>
                    <a:pt x="366777" y="513191"/>
                    <a:pt x="382059" y="498549"/>
                  </a:cubicBezTo>
                  <a:cubicBezTo>
                    <a:pt x="397316" y="483908"/>
                    <a:pt x="421306" y="472889"/>
                    <a:pt x="422739" y="45092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Freeform 3"/>
            <p:cNvSpPr/>
            <p:nvPr/>
          </p:nvSpPr>
          <p:spPr>
            <a:xfrm>
              <a:off x="12534336" y="3547740"/>
              <a:ext cx="35090" cy="43962"/>
            </a:xfrm>
            <a:custGeom>
              <a:avLst/>
              <a:gdLst>
                <a:gd name="connsiteX0" fmla="*/ 2378 w 35090"/>
                <a:gd name="connsiteY0" fmla="*/ 43962 h 43962"/>
                <a:gd name="connsiteX1" fmla="*/ 35090 w 35090"/>
                <a:gd name="connsiteY1" fmla="*/ 0 h 43962"/>
                <a:gd name="connsiteX2" fmla="*/ 2378 w 35090"/>
                <a:gd name="connsiteY2" fmla="*/ 43962 h 4396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35090" h="43962">
                  <a:moveTo>
                    <a:pt x="2378" y="43962"/>
                  </a:moveTo>
                  <a:cubicBezTo>
                    <a:pt x="22008" y="43253"/>
                    <a:pt x="44528" y="9549"/>
                    <a:pt x="35090" y="0"/>
                  </a:cubicBezTo>
                  <a:cubicBezTo>
                    <a:pt x="25640" y="-9499"/>
                    <a:pt x="-12224" y="44494"/>
                    <a:pt x="2378" y="4396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Freeform 3"/>
            <p:cNvSpPr/>
            <p:nvPr/>
          </p:nvSpPr>
          <p:spPr>
            <a:xfrm>
              <a:off x="12527986" y="3541390"/>
              <a:ext cx="47790" cy="56662"/>
            </a:xfrm>
            <a:custGeom>
              <a:avLst/>
              <a:gdLst>
                <a:gd name="connsiteX0" fmla="*/ 8728 w 47790"/>
                <a:gd name="connsiteY0" fmla="*/ 50312 h 56662"/>
                <a:gd name="connsiteX1" fmla="*/ 41440 w 47790"/>
                <a:gd name="connsiteY1" fmla="*/ 6350 h 56662"/>
                <a:gd name="connsiteX2" fmla="*/ 8728 w 47790"/>
                <a:gd name="connsiteY2" fmla="*/ 50312 h 5666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47790" h="56662">
                  <a:moveTo>
                    <a:pt x="8728" y="50312"/>
                  </a:moveTo>
                  <a:cubicBezTo>
                    <a:pt x="28358" y="49603"/>
                    <a:pt x="50878" y="15899"/>
                    <a:pt x="41440" y="6350"/>
                  </a:cubicBezTo>
                  <a:cubicBezTo>
                    <a:pt x="31990" y="-3149"/>
                    <a:pt x="-5874" y="50844"/>
                    <a:pt x="8728" y="5031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Freeform 3"/>
            <p:cNvSpPr/>
            <p:nvPr/>
          </p:nvSpPr>
          <p:spPr>
            <a:xfrm>
              <a:off x="12812856" y="3377864"/>
              <a:ext cx="21561" cy="54905"/>
            </a:xfrm>
            <a:custGeom>
              <a:avLst/>
              <a:gdLst>
                <a:gd name="connsiteX0" fmla="*/ 5111 w 21561"/>
                <a:gd name="connsiteY0" fmla="*/ 54905 h 54905"/>
                <a:gd name="connsiteX1" fmla="*/ 13117 w 21561"/>
                <a:gd name="connsiteY1" fmla="*/ 0 h 54905"/>
                <a:gd name="connsiteX2" fmla="*/ 5111 w 21561"/>
                <a:gd name="connsiteY2" fmla="*/ 54905 h 5490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21561" h="54905">
                  <a:moveTo>
                    <a:pt x="5111" y="54905"/>
                  </a:moveTo>
                  <a:cubicBezTo>
                    <a:pt x="17465" y="42493"/>
                    <a:pt x="31980" y="-5129"/>
                    <a:pt x="13117" y="0"/>
                  </a:cubicBezTo>
                  <a:cubicBezTo>
                    <a:pt x="-5796" y="5142"/>
                    <a:pt x="-279" y="60351"/>
                    <a:pt x="5111" y="5490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Freeform 3"/>
            <p:cNvSpPr/>
            <p:nvPr/>
          </p:nvSpPr>
          <p:spPr>
            <a:xfrm>
              <a:off x="12806506" y="3371514"/>
              <a:ext cx="34261" cy="67605"/>
            </a:xfrm>
            <a:custGeom>
              <a:avLst/>
              <a:gdLst>
                <a:gd name="connsiteX0" fmla="*/ 11461 w 34261"/>
                <a:gd name="connsiteY0" fmla="*/ 61255 h 67605"/>
                <a:gd name="connsiteX1" fmla="*/ 19467 w 34261"/>
                <a:gd name="connsiteY1" fmla="*/ 6350 h 67605"/>
                <a:gd name="connsiteX2" fmla="*/ 11461 w 34261"/>
                <a:gd name="connsiteY2" fmla="*/ 61255 h 6760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34261" h="67605">
                  <a:moveTo>
                    <a:pt x="11461" y="61255"/>
                  </a:moveTo>
                  <a:cubicBezTo>
                    <a:pt x="23815" y="48843"/>
                    <a:pt x="38330" y="1220"/>
                    <a:pt x="19467" y="6350"/>
                  </a:cubicBezTo>
                  <a:cubicBezTo>
                    <a:pt x="553" y="11492"/>
                    <a:pt x="6070" y="66701"/>
                    <a:pt x="11461" y="6125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Freeform 3"/>
            <p:cNvSpPr/>
            <p:nvPr/>
          </p:nvSpPr>
          <p:spPr>
            <a:xfrm>
              <a:off x="12488593" y="3776086"/>
              <a:ext cx="114955" cy="81194"/>
            </a:xfrm>
            <a:custGeom>
              <a:avLst/>
              <a:gdLst>
                <a:gd name="connsiteX0" fmla="*/ 87383 w 114955"/>
                <a:gd name="connsiteY0" fmla="*/ 1667 h 81194"/>
                <a:gd name="connsiteX1" fmla="*/ 25879 w 114955"/>
                <a:gd name="connsiteY1" fmla="*/ 11508 h 81194"/>
                <a:gd name="connsiteX2" fmla="*/ 12507 w 114955"/>
                <a:gd name="connsiteY2" fmla="*/ 39727 h 81194"/>
                <a:gd name="connsiteX3" fmla="*/ 1498 w 114955"/>
                <a:gd name="connsiteY3" fmla="*/ 68554 h 81194"/>
                <a:gd name="connsiteX4" fmla="*/ 32275 w 114955"/>
                <a:gd name="connsiteY4" fmla="*/ 75165 h 81194"/>
                <a:gd name="connsiteX5" fmla="*/ 60803 w 114955"/>
                <a:gd name="connsiteY5" fmla="*/ 66299 h 81194"/>
                <a:gd name="connsiteX6" fmla="*/ 77065 w 114955"/>
                <a:gd name="connsiteY6" fmla="*/ 81194 h 81194"/>
                <a:gd name="connsiteX7" fmla="*/ 114955 w 114955"/>
                <a:gd name="connsiteY7" fmla="*/ 57332 h 81194"/>
                <a:gd name="connsiteX8" fmla="*/ 87383 w 114955"/>
                <a:gd name="connsiteY8" fmla="*/ 1667 h 811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14955" h="81194">
                  <a:moveTo>
                    <a:pt x="87383" y="1667"/>
                  </a:moveTo>
                  <a:cubicBezTo>
                    <a:pt x="68997" y="-16216"/>
                    <a:pt x="45307" y="11825"/>
                    <a:pt x="25879" y="11508"/>
                  </a:cubicBezTo>
                  <a:cubicBezTo>
                    <a:pt x="22712" y="25795"/>
                    <a:pt x="17634" y="36054"/>
                    <a:pt x="12507" y="39727"/>
                  </a:cubicBezTo>
                  <a:cubicBezTo>
                    <a:pt x="4791" y="45287"/>
                    <a:pt x="-9459" y="66299"/>
                    <a:pt x="1498" y="68554"/>
                  </a:cubicBezTo>
                  <a:cubicBezTo>
                    <a:pt x="12507" y="70732"/>
                    <a:pt x="30026" y="88452"/>
                    <a:pt x="32275" y="75165"/>
                  </a:cubicBezTo>
                  <a:cubicBezTo>
                    <a:pt x="34412" y="61879"/>
                    <a:pt x="42141" y="44160"/>
                    <a:pt x="60803" y="66299"/>
                  </a:cubicBezTo>
                  <a:cubicBezTo>
                    <a:pt x="65227" y="71581"/>
                    <a:pt x="70945" y="76597"/>
                    <a:pt x="77065" y="81194"/>
                  </a:cubicBezTo>
                  <a:cubicBezTo>
                    <a:pt x="80068" y="71150"/>
                    <a:pt x="103041" y="69415"/>
                    <a:pt x="114955" y="57332"/>
                  </a:cubicBezTo>
                  <a:cubicBezTo>
                    <a:pt x="129495" y="42665"/>
                    <a:pt x="107729" y="21438"/>
                    <a:pt x="87383" y="166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Freeform 3"/>
            <p:cNvSpPr/>
            <p:nvPr/>
          </p:nvSpPr>
          <p:spPr>
            <a:xfrm>
              <a:off x="12482243" y="3769736"/>
              <a:ext cx="127655" cy="93894"/>
            </a:xfrm>
            <a:custGeom>
              <a:avLst/>
              <a:gdLst>
                <a:gd name="connsiteX0" fmla="*/ 93733 w 127655"/>
                <a:gd name="connsiteY0" fmla="*/ 8017 h 93894"/>
                <a:gd name="connsiteX1" fmla="*/ 32229 w 127655"/>
                <a:gd name="connsiteY1" fmla="*/ 17858 h 93894"/>
                <a:gd name="connsiteX2" fmla="*/ 18857 w 127655"/>
                <a:gd name="connsiteY2" fmla="*/ 46077 h 93894"/>
                <a:gd name="connsiteX3" fmla="*/ 7848 w 127655"/>
                <a:gd name="connsiteY3" fmla="*/ 74904 h 93894"/>
                <a:gd name="connsiteX4" fmla="*/ 38625 w 127655"/>
                <a:gd name="connsiteY4" fmla="*/ 81515 h 93894"/>
                <a:gd name="connsiteX5" fmla="*/ 67153 w 127655"/>
                <a:gd name="connsiteY5" fmla="*/ 72649 h 93894"/>
                <a:gd name="connsiteX6" fmla="*/ 83415 w 127655"/>
                <a:gd name="connsiteY6" fmla="*/ 87544 h 93894"/>
                <a:gd name="connsiteX7" fmla="*/ 121305 w 127655"/>
                <a:gd name="connsiteY7" fmla="*/ 63682 h 93894"/>
                <a:gd name="connsiteX8" fmla="*/ 93733 w 127655"/>
                <a:gd name="connsiteY8" fmla="*/ 8017 h 9389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27655" h="93894">
                  <a:moveTo>
                    <a:pt x="93733" y="8017"/>
                  </a:moveTo>
                  <a:cubicBezTo>
                    <a:pt x="75347" y="-9866"/>
                    <a:pt x="51657" y="18175"/>
                    <a:pt x="32229" y="17858"/>
                  </a:cubicBezTo>
                  <a:cubicBezTo>
                    <a:pt x="29062" y="32145"/>
                    <a:pt x="23984" y="42404"/>
                    <a:pt x="18857" y="46077"/>
                  </a:cubicBezTo>
                  <a:cubicBezTo>
                    <a:pt x="11141" y="51637"/>
                    <a:pt x="-3109" y="72649"/>
                    <a:pt x="7848" y="74904"/>
                  </a:cubicBezTo>
                  <a:cubicBezTo>
                    <a:pt x="18857" y="77082"/>
                    <a:pt x="36376" y="94802"/>
                    <a:pt x="38625" y="81515"/>
                  </a:cubicBezTo>
                  <a:cubicBezTo>
                    <a:pt x="40762" y="68229"/>
                    <a:pt x="48491" y="50510"/>
                    <a:pt x="67153" y="72649"/>
                  </a:cubicBezTo>
                  <a:cubicBezTo>
                    <a:pt x="71577" y="77931"/>
                    <a:pt x="77295" y="82947"/>
                    <a:pt x="83415" y="87544"/>
                  </a:cubicBezTo>
                  <a:cubicBezTo>
                    <a:pt x="86418" y="77500"/>
                    <a:pt x="109391" y="75765"/>
                    <a:pt x="121305" y="63682"/>
                  </a:cubicBezTo>
                  <a:cubicBezTo>
                    <a:pt x="135845" y="49015"/>
                    <a:pt x="114079" y="27788"/>
                    <a:pt x="93733" y="801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Freeform 3"/>
            <p:cNvSpPr/>
            <p:nvPr/>
          </p:nvSpPr>
          <p:spPr>
            <a:xfrm>
              <a:off x="12557061" y="3514794"/>
              <a:ext cx="416389" cy="612333"/>
            </a:xfrm>
            <a:custGeom>
              <a:avLst/>
              <a:gdLst>
                <a:gd name="connsiteX0" fmla="*/ 416389 w 416389"/>
                <a:gd name="connsiteY0" fmla="*/ 444576 h 612333"/>
                <a:gd name="connsiteX1" fmla="*/ 364801 w 416389"/>
                <a:gd name="connsiteY1" fmla="*/ 418928 h 612333"/>
                <a:gd name="connsiteX2" fmla="*/ 340797 w 416389"/>
                <a:gd name="connsiteY2" fmla="*/ 416053 h 612333"/>
                <a:gd name="connsiteX3" fmla="*/ 340106 w 416389"/>
                <a:gd name="connsiteY3" fmla="*/ 388936 h 612333"/>
                <a:gd name="connsiteX4" fmla="*/ 324133 w 416389"/>
                <a:gd name="connsiteY4" fmla="*/ 361832 h 612333"/>
                <a:gd name="connsiteX5" fmla="*/ 287047 w 416389"/>
                <a:gd name="connsiteY5" fmla="*/ 301784 h 612333"/>
                <a:gd name="connsiteX6" fmla="*/ 254372 w 416389"/>
                <a:gd name="connsiteY6" fmla="*/ 241723 h 612333"/>
                <a:gd name="connsiteX7" fmla="*/ 221660 w 416389"/>
                <a:gd name="connsiteY7" fmla="*/ 216810 h 612333"/>
                <a:gd name="connsiteX8" fmla="*/ 177310 w 416389"/>
                <a:gd name="connsiteY8" fmla="*/ 209489 h 612333"/>
                <a:gd name="connsiteX9" fmla="*/ 194728 w 416389"/>
                <a:gd name="connsiteY9" fmla="*/ 177281 h 612333"/>
                <a:gd name="connsiteX10" fmla="*/ 232543 w 416389"/>
                <a:gd name="connsiteY10" fmla="*/ 90863 h 612333"/>
                <a:gd name="connsiteX11" fmla="*/ 141707 w 416389"/>
                <a:gd name="connsiteY11" fmla="*/ 86442 h 612333"/>
                <a:gd name="connsiteX12" fmla="*/ 124968 w 416389"/>
                <a:gd name="connsiteY12" fmla="*/ 70306 h 612333"/>
                <a:gd name="connsiteX13" fmla="*/ 162054 w 416389"/>
                <a:gd name="connsiteY13" fmla="*/ 29308 h 612333"/>
                <a:gd name="connsiteX14" fmla="*/ 169318 w 416389"/>
                <a:gd name="connsiteY14" fmla="*/ 0 h 612333"/>
                <a:gd name="connsiteX15" fmla="*/ 147526 w 416389"/>
                <a:gd name="connsiteY15" fmla="*/ 19796 h 612333"/>
                <a:gd name="connsiteX16" fmla="*/ 94455 w 416389"/>
                <a:gd name="connsiteY16" fmla="*/ 20530 h 612333"/>
                <a:gd name="connsiteX17" fmla="*/ 63941 w 416389"/>
                <a:gd name="connsiteY17" fmla="*/ 62264 h 612333"/>
                <a:gd name="connsiteX18" fmla="*/ 42112 w 416389"/>
                <a:gd name="connsiteY18" fmla="*/ 95967 h 612333"/>
                <a:gd name="connsiteX19" fmla="*/ 29809 w 416389"/>
                <a:gd name="connsiteY19" fmla="*/ 109849 h 612333"/>
                <a:gd name="connsiteX20" fmla="*/ 0 w 416389"/>
                <a:gd name="connsiteY20" fmla="*/ 98880 h 612333"/>
                <a:gd name="connsiteX21" fmla="*/ 35577 w 416389"/>
                <a:gd name="connsiteY21" fmla="*/ 128226 h 612333"/>
                <a:gd name="connsiteX22" fmla="*/ 17430 w 416389"/>
                <a:gd name="connsiteY22" fmla="*/ 164780 h 612333"/>
                <a:gd name="connsiteX23" fmla="*/ 43595 w 416389"/>
                <a:gd name="connsiteY23" fmla="*/ 191162 h 612333"/>
                <a:gd name="connsiteX24" fmla="*/ 2890 w 416389"/>
                <a:gd name="connsiteY24" fmla="*/ 221902 h 612333"/>
                <a:gd name="connsiteX25" fmla="*/ 37776 w 416389"/>
                <a:gd name="connsiteY25" fmla="*/ 209489 h 612333"/>
                <a:gd name="connsiteX26" fmla="*/ 58161 w 416389"/>
                <a:gd name="connsiteY26" fmla="*/ 239519 h 612333"/>
                <a:gd name="connsiteX27" fmla="*/ 86474 w 416389"/>
                <a:gd name="connsiteY27" fmla="*/ 200699 h 612333"/>
                <a:gd name="connsiteX28" fmla="*/ 90132 w 416389"/>
                <a:gd name="connsiteY28" fmla="*/ 235099 h 612333"/>
                <a:gd name="connsiteX29" fmla="*/ 72676 w 416389"/>
                <a:gd name="connsiteY29" fmla="*/ 284939 h 612333"/>
                <a:gd name="connsiteX30" fmla="*/ 143153 w 416389"/>
                <a:gd name="connsiteY30" fmla="*/ 278340 h 612333"/>
                <a:gd name="connsiteX31" fmla="*/ 156248 w 416389"/>
                <a:gd name="connsiteY31" fmla="*/ 293007 h 612333"/>
                <a:gd name="connsiteX32" fmla="*/ 164266 w 416389"/>
                <a:gd name="connsiteY32" fmla="*/ 323771 h 612333"/>
                <a:gd name="connsiteX33" fmla="*/ 177348 w 416389"/>
                <a:gd name="connsiteY33" fmla="*/ 342023 h 612333"/>
                <a:gd name="connsiteX34" fmla="*/ 172950 w 416389"/>
                <a:gd name="connsiteY34" fmla="*/ 386707 h 612333"/>
                <a:gd name="connsiteX35" fmla="*/ 122819 w 416389"/>
                <a:gd name="connsiteY35" fmla="*/ 388936 h 612333"/>
                <a:gd name="connsiteX36" fmla="*/ 107575 w 416389"/>
                <a:gd name="connsiteY36" fmla="*/ 396954 h 612333"/>
                <a:gd name="connsiteX37" fmla="*/ 93022 w 416389"/>
                <a:gd name="connsiteY37" fmla="*/ 427756 h 612333"/>
                <a:gd name="connsiteX38" fmla="*/ 122077 w 416389"/>
                <a:gd name="connsiteY38" fmla="*/ 446805 h 612333"/>
                <a:gd name="connsiteX39" fmla="*/ 74875 w 416389"/>
                <a:gd name="connsiteY39" fmla="*/ 480471 h 612333"/>
                <a:gd name="connsiteX40" fmla="*/ 93738 w 416389"/>
                <a:gd name="connsiteY40" fmla="*/ 500976 h 612333"/>
                <a:gd name="connsiteX41" fmla="*/ 122819 w 416389"/>
                <a:gd name="connsiteY41" fmla="*/ 507550 h 612333"/>
                <a:gd name="connsiteX42" fmla="*/ 174407 w 416389"/>
                <a:gd name="connsiteY42" fmla="*/ 514909 h 612333"/>
                <a:gd name="connsiteX43" fmla="*/ 178781 w 416389"/>
                <a:gd name="connsiteY43" fmla="*/ 527334 h 612333"/>
                <a:gd name="connsiteX44" fmla="*/ 124277 w 416389"/>
                <a:gd name="connsiteY44" fmla="*/ 534667 h 612333"/>
                <a:gd name="connsiteX45" fmla="*/ 61792 w 416389"/>
                <a:gd name="connsiteY45" fmla="*/ 612333 h 612333"/>
                <a:gd name="connsiteX46" fmla="*/ 98074 w 416389"/>
                <a:gd name="connsiteY46" fmla="*/ 591814 h 612333"/>
                <a:gd name="connsiteX47" fmla="*/ 134469 w 416389"/>
                <a:gd name="connsiteY47" fmla="*/ 599110 h 612333"/>
                <a:gd name="connsiteX48" fmla="*/ 156248 w 416389"/>
                <a:gd name="connsiteY48" fmla="*/ 577148 h 612333"/>
                <a:gd name="connsiteX49" fmla="*/ 191838 w 416389"/>
                <a:gd name="connsiteY49" fmla="*/ 572031 h 612333"/>
                <a:gd name="connsiteX50" fmla="*/ 230369 w 416389"/>
                <a:gd name="connsiteY50" fmla="*/ 561050 h 612333"/>
                <a:gd name="connsiteX51" fmla="*/ 269629 w 416389"/>
                <a:gd name="connsiteY51" fmla="*/ 570562 h 612333"/>
                <a:gd name="connsiteX52" fmla="*/ 324849 w 416389"/>
                <a:gd name="connsiteY52" fmla="*/ 560277 h 612333"/>
                <a:gd name="connsiteX53" fmla="*/ 393127 w 416389"/>
                <a:gd name="connsiteY53" fmla="*/ 531729 h 612333"/>
                <a:gd name="connsiteX54" fmla="*/ 372090 w 416389"/>
                <a:gd name="connsiteY54" fmla="*/ 521482 h 612333"/>
                <a:gd name="connsiteX55" fmla="*/ 375709 w 416389"/>
                <a:gd name="connsiteY55" fmla="*/ 492199 h 612333"/>
                <a:gd name="connsiteX56" fmla="*/ 416389 w 416389"/>
                <a:gd name="connsiteY56" fmla="*/ 444576 h 61233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</a:cxnLst>
              <a:rect l="l" t="t" r="r" b="b"/>
              <a:pathLst>
                <a:path w="416389" h="612333">
                  <a:moveTo>
                    <a:pt x="416389" y="444576"/>
                  </a:moveTo>
                  <a:cubicBezTo>
                    <a:pt x="417872" y="422601"/>
                    <a:pt x="369903" y="407251"/>
                    <a:pt x="364801" y="418928"/>
                  </a:cubicBezTo>
                  <a:cubicBezTo>
                    <a:pt x="359711" y="430644"/>
                    <a:pt x="348828" y="429226"/>
                    <a:pt x="340797" y="416053"/>
                  </a:cubicBezTo>
                  <a:cubicBezTo>
                    <a:pt x="332830" y="402830"/>
                    <a:pt x="348099" y="390380"/>
                    <a:pt x="340106" y="388936"/>
                  </a:cubicBezTo>
                  <a:cubicBezTo>
                    <a:pt x="332088" y="387454"/>
                    <a:pt x="321934" y="369152"/>
                    <a:pt x="324133" y="361832"/>
                  </a:cubicBezTo>
                  <a:cubicBezTo>
                    <a:pt x="326320" y="354536"/>
                    <a:pt x="311767" y="307635"/>
                    <a:pt x="287047" y="301784"/>
                  </a:cubicBezTo>
                  <a:cubicBezTo>
                    <a:pt x="262340" y="295920"/>
                    <a:pt x="258721" y="260760"/>
                    <a:pt x="254372" y="241723"/>
                  </a:cubicBezTo>
                  <a:cubicBezTo>
                    <a:pt x="249999" y="222687"/>
                    <a:pt x="233976" y="232895"/>
                    <a:pt x="221660" y="216810"/>
                  </a:cubicBezTo>
                  <a:cubicBezTo>
                    <a:pt x="209294" y="200699"/>
                    <a:pt x="188206" y="208767"/>
                    <a:pt x="177310" y="209489"/>
                  </a:cubicBezTo>
                  <a:cubicBezTo>
                    <a:pt x="166415" y="210237"/>
                    <a:pt x="177310" y="188946"/>
                    <a:pt x="194728" y="177281"/>
                  </a:cubicBezTo>
                  <a:cubicBezTo>
                    <a:pt x="212184" y="165552"/>
                    <a:pt x="232543" y="103275"/>
                    <a:pt x="232543" y="90863"/>
                  </a:cubicBezTo>
                  <a:cubicBezTo>
                    <a:pt x="232543" y="78374"/>
                    <a:pt x="156248" y="79096"/>
                    <a:pt x="141707" y="86442"/>
                  </a:cubicBezTo>
                  <a:cubicBezTo>
                    <a:pt x="127155" y="93751"/>
                    <a:pt x="112639" y="75461"/>
                    <a:pt x="124968" y="70306"/>
                  </a:cubicBezTo>
                  <a:cubicBezTo>
                    <a:pt x="137321" y="65202"/>
                    <a:pt x="163499" y="39554"/>
                    <a:pt x="162054" y="29308"/>
                  </a:cubicBezTo>
                  <a:cubicBezTo>
                    <a:pt x="160609" y="19061"/>
                    <a:pt x="180239" y="9537"/>
                    <a:pt x="169318" y="0"/>
                  </a:cubicBezTo>
                  <a:cubicBezTo>
                    <a:pt x="158434" y="-9486"/>
                    <a:pt x="156964" y="12488"/>
                    <a:pt x="147526" y="19796"/>
                  </a:cubicBezTo>
                  <a:cubicBezTo>
                    <a:pt x="138088" y="27129"/>
                    <a:pt x="116988" y="24938"/>
                    <a:pt x="94455" y="20530"/>
                  </a:cubicBezTo>
                  <a:cubicBezTo>
                    <a:pt x="71934" y="16110"/>
                    <a:pt x="63213" y="48344"/>
                    <a:pt x="63941" y="62264"/>
                  </a:cubicBezTo>
                  <a:cubicBezTo>
                    <a:pt x="64683" y="76196"/>
                    <a:pt x="37776" y="84239"/>
                    <a:pt x="42112" y="95967"/>
                  </a:cubicBezTo>
                  <a:cubicBezTo>
                    <a:pt x="46486" y="107683"/>
                    <a:pt x="37048" y="116460"/>
                    <a:pt x="29809" y="109849"/>
                  </a:cubicBezTo>
                  <a:cubicBezTo>
                    <a:pt x="22532" y="103275"/>
                    <a:pt x="14540" y="87164"/>
                    <a:pt x="0" y="98880"/>
                  </a:cubicBezTo>
                  <a:cubicBezTo>
                    <a:pt x="-14565" y="110621"/>
                    <a:pt x="16714" y="125997"/>
                    <a:pt x="35577" y="128226"/>
                  </a:cubicBezTo>
                  <a:cubicBezTo>
                    <a:pt x="54491" y="130392"/>
                    <a:pt x="21075" y="144312"/>
                    <a:pt x="17430" y="164780"/>
                  </a:cubicBezTo>
                  <a:cubicBezTo>
                    <a:pt x="13798" y="185323"/>
                    <a:pt x="42112" y="176546"/>
                    <a:pt x="43595" y="191162"/>
                  </a:cubicBezTo>
                  <a:cubicBezTo>
                    <a:pt x="45091" y="205816"/>
                    <a:pt x="2890" y="208033"/>
                    <a:pt x="2890" y="221902"/>
                  </a:cubicBezTo>
                  <a:cubicBezTo>
                    <a:pt x="2890" y="235884"/>
                    <a:pt x="26881" y="215341"/>
                    <a:pt x="37776" y="209489"/>
                  </a:cubicBezTo>
                  <a:cubicBezTo>
                    <a:pt x="48685" y="203625"/>
                    <a:pt x="31996" y="243876"/>
                    <a:pt x="58161" y="239519"/>
                  </a:cubicBezTo>
                  <a:cubicBezTo>
                    <a:pt x="84313" y="235099"/>
                    <a:pt x="77024" y="199255"/>
                    <a:pt x="86474" y="200699"/>
                  </a:cubicBezTo>
                  <a:cubicBezTo>
                    <a:pt x="95938" y="202143"/>
                    <a:pt x="82126" y="219736"/>
                    <a:pt x="90132" y="235099"/>
                  </a:cubicBezTo>
                  <a:cubicBezTo>
                    <a:pt x="98074" y="250475"/>
                    <a:pt x="71218" y="273945"/>
                    <a:pt x="72676" y="284939"/>
                  </a:cubicBezTo>
                  <a:cubicBezTo>
                    <a:pt x="74108" y="295920"/>
                    <a:pt x="126451" y="295920"/>
                    <a:pt x="143153" y="278340"/>
                  </a:cubicBezTo>
                  <a:cubicBezTo>
                    <a:pt x="159892" y="260760"/>
                    <a:pt x="167847" y="279809"/>
                    <a:pt x="156248" y="293007"/>
                  </a:cubicBezTo>
                  <a:cubicBezTo>
                    <a:pt x="144636" y="306166"/>
                    <a:pt x="149700" y="318629"/>
                    <a:pt x="164266" y="323771"/>
                  </a:cubicBezTo>
                  <a:cubicBezTo>
                    <a:pt x="178781" y="328876"/>
                    <a:pt x="183896" y="330345"/>
                    <a:pt x="177348" y="342023"/>
                  </a:cubicBezTo>
                  <a:cubicBezTo>
                    <a:pt x="170800" y="353789"/>
                    <a:pt x="176581" y="375713"/>
                    <a:pt x="172950" y="386707"/>
                  </a:cubicBezTo>
                  <a:cubicBezTo>
                    <a:pt x="169318" y="397688"/>
                    <a:pt x="124277" y="396244"/>
                    <a:pt x="122819" y="388936"/>
                  </a:cubicBezTo>
                  <a:cubicBezTo>
                    <a:pt x="121361" y="381603"/>
                    <a:pt x="102447" y="386707"/>
                    <a:pt x="107575" y="396954"/>
                  </a:cubicBezTo>
                  <a:cubicBezTo>
                    <a:pt x="112639" y="407251"/>
                    <a:pt x="91564" y="418219"/>
                    <a:pt x="93022" y="427756"/>
                  </a:cubicBezTo>
                  <a:cubicBezTo>
                    <a:pt x="94505" y="437319"/>
                    <a:pt x="121361" y="435064"/>
                    <a:pt x="122077" y="446805"/>
                  </a:cubicBezTo>
                  <a:cubicBezTo>
                    <a:pt x="122794" y="458509"/>
                    <a:pt x="102447" y="472403"/>
                    <a:pt x="74875" y="480471"/>
                  </a:cubicBezTo>
                  <a:cubicBezTo>
                    <a:pt x="47227" y="488526"/>
                    <a:pt x="80656" y="510514"/>
                    <a:pt x="93738" y="500976"/>
                  </a:cubicBezTo>
                  <a:cubicBezTo>
                    <a:pt x="106808" y="491465"/>
                    <a:pt x="103930" y="507550"/>
                    <a:pt x="122819" y="507550"/>
                  </a:cubicBezTo>
                  <a:cubicBezTo>
                    <a:pt x="141707" y="507550"/>
                    <a:pt x="153382" y="522939"/>
                    <a:pt x="174407" y="514909"/>
                  </a:cubicBezTo>
                  <a:cubicBezTo>
                    <a:pt x="195495" y="506841"/>
                    <a:pt x="194779" y="514909"/>
                    <a:pt x="178781" y="527334"/>
                  </a:cubicBezTo>
                  <a:cubicBezTo>
                    <a:pt x="162770" y="539822"/>
                    <a:pt x="138817" y="526637"/>
                    <a:pt x="124277" y="534667"/>
                  </a:cubicBezTo>
                  <a:cubicBezTo>
                    <a:pt x="109736" y="542710"/>
                    <a:pt x="50608" y="598591"/>
                    <a:pt x="61792" y="612333"/>
                  </a:cubicBezTo>
                  <a:cubicBezTo>
                    <a:pt x="68327" y="620350"/>
                    <a:pt x="77024" y="600604"/>
                    <a:pt x="98074" y="591814"/>
                  </a:cubicBezTo>
                  <a:cubicBezTo>
                    <a:pt x="119187" y="583025"/>
                    <a:pt x="122794" y="597641"/>
                    <a:pt x="134469" y="599110"/>
                  </a:cubicBezTo>
                  <a:cubicBezTo>
                    <a:pt x="146068" y="600604"/>
                    <a:pt x="146797" y="574956"/>
                    <a:pt x="156248" y="577148"/>
                  </a:cubicBezTo>
                  <a:cubicBezTo>
                    <a:pt x="165698" y="579364"/>
                    <a:pt x="174407" y="569105"/>
                    <a:pt x="191838" y="572031"/>
                  </a:cubicBezTo>
                  <a:cubicBezTo>
                    <a:pt x="209294" y="574956"/>
                    <a:pt x="221660" y="568358"/>
                    <a:pt x="230369" y="561050"/>
                  </a:cubicBezTo>
                  <a:cubicBezTo>
                    <a:pt x="239091" y="553742"/>
                    <a:pt x="262328" y="575678"/>
                    <a:pt x="269629" y="570562"/>
                  </a:cubicBezTo>
                  <a:cubicBezTo>
                    <a:pt x="276855" y="565419"/>
                    <a:pt x="308851" y="559555"/>
                    <a:pt x="324849" y="560277"/>
                  </a:cubicBezTo>
                  <a:cubicBezTo>
                    <a:pt x="340797" y="561050"/>
                    <a:pt x="382257" y="541975"/>
                    <a:pt x="393127" y="531729"/>
                  </a:cubicBezTo>
                  <a:cubicBezTo>
                    <a:pt x="404048" y="521482"/>
                    <a:pt x="386592" y="519316"/>
                    <a:pt x="372090" y="521482"/>
                  </a:cubicBezTo>
                  <a:cubicBezTo>
                    <a:pt x="357537" y="523711"/>
                    <a:pt x="360427" y="506841"/>
                    <a:pt x="375709" y="492199"/>
                  </a:cubicBezTo>
                  <a:cubicBezTo>
                    <a:pt x="390966" y="477558"/>
                    <a:pt x="414956" y="466539"/>
                    <a:pt x="416389" y="44457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Freeform 3"/>
            <p:cNvSpPr/>
            <p:nvPr/>
          </p:nvSpPr>
          <p:spPr>
            <a:xfrm>
              <a:off x="12550711" y="3508444"/>
              <a:ext cx="429089" cy="625033"/>
            </a:xfrm>
            <a:custGeom>
              <a:avLst/>
              <a:gdLst>
                <a:gd name="connsiteX0" fmla="*/ 422739 w 429089"/>
                <a:gd name="connsiteY0" fmla="*/ 450926 h 625033"/>
                <a:gd name="connsiteX1" fmla="*/ 371151 w 429089"/>
                <a:gd name="connsiteY1" fmla="*/ 425278 h 625033"/>
                <a:gd name="connsiteX2" fmla="*/ 347147 w 429089"/>
                <a:gd name="connsiteY2" fmla="*/ 422403 h 625033"/>
                <a:gd name="connsiteX3" fmla="*/ 346456 w 429089"/>
                <a:gd name="connsiteY3" fmla="*/ 395286 h 625033"/>
                <a:gd name="connsiteX4" fmla="*/ 330483 w 429089"/>
                <a:gd name="connsiteY4" fmla="*/ 368182 h 625033"/>
                <a:gd name="connsiteX5" fmla="*/ 293397 w 429089"/>
                <a:gd name="connsiteY5" fmla="*/ 308134 h 625033"/>
                <a:gd name="connsiteX6" fmla="*/ 260722 w 429089"/>
                <a:gd name="connsiteY6" fmla="*/ 248073 h 625033"/>
                <a:gd name="connsiteX7" fmla="*/ 228010 w 429089"/>
                <a:gd name="connsiteY7" fmla="*/ 223160 h 625033"/>
                <a:gd name="connsiteX8" fmla="*/ 183660 w 429089"/>
                <a:gd name="connsiteY8" fmla="*/ 215839 h 625033"/>
                <a:gd name="connsiteX9" fmla="*/ 201078 w 429089"/>
                <a:gd name="connsiteY9" fmla="*/ 183631 h 625033"/>
                <a:gd name="connsiteX10" fmla="*/ 238893 w 429089"/>
                <a:gd name="connsiteY10" fmla="*/ 97213 h 625033"/>
                <a:gd name="connsiteX11" fmla="*/ 148057 w 429089"/>
                <a:gd name="connsiteY11" fmla="*/ 92792 h 625033"/>
                <a:gd name="connsiteX12" fmla="*/ 131318 w 429089"/>
                <a:gd name="connsiteY12" fmla="*/ 76656 h 625033"/>
                <a:gd name="connsiteX13" fmla="*/ 168404 w 429089"/>
                <a:gd name="connsiteY13" fmla="*/ 35658 h 625033"/>
                <a:gd name="connsiteX14" fmla="*/ 175668 w 429089"/>
                <a:gd name="connsiteY14" fmla="*/ 6350 h 625033"/>
                <a:gd name="connsiteX15" fmla="*/ 153876 w 429089"/>
                <a:gd name="connsiteY15" fmla="*/ 26146 h 625033"/>
                <a:gd name="connsiteX16" fmla="*/ 100805 w 429089"/>
                <a:gd name="connsiteY16" fmla="*/ 26880 h 625033"/>
                <a:gd name="connsiteX17" fmla="*/ 70291 w 429089"/>
                <a:gd name="connsiteY17" fmla="*/ 68614 h 625033"/>
                <a:gd name="connsiteX18" fmla="*/ 48462 w 429089"/>
                <a:gd name="connsiteY18" fmla="*/ 102317 h 625033"/>
                <a:gd name="connsiteX19" fmla="*/ 36159 w 429089"/>
                <a:gd name="connsiteY19" fmla="*/ 116199 h 625033"/>
                <a:gd name="connsiteX20" fmla="*/ 6350 w 429089"/>
                <a:gd name="connsiteY20" fmla="*/ 105230 h 625033"/>
                <a:gd name="connsiteX21" fmla="*/ 41927 w 429089"/>
                <a:gd name="connsiteY21" fmla="*/ 134576 h 625033"/>
                <a:gd name="connsiteX22" fmla="*/ 23780 w 429089"/>
                <a:gd name="connsiteY22" fmla="*/ 171130 h 625033"/>
                <a:gd name="connsiteX23" fmla="*/ 49945 w 429089"/>
                <a:gd name="connsiteY23" fmla="*/ 197512 h 625033"/>
                <a:gd name="connsiteX24" fmla="*/ 9240 w 429089"/>
                <a:gd name="connsiteY24" fmla="*/ 228252 h 625033"/>
                <a:gd name="connsiteX25" fmla="*/ 44126 w 429089"/>
                <a:gd name="connsiteY25" fmla="*/ 215839 h 625033"/>
                <a:gd name="connsiteX26" fmla="*/ 64511 w 429089"/>
                <a:gd name="connsiteY26" fmla="*/ 245869 h 625033"/>
                <a:gd name="connsiteX27" fmla="*/ 92824 w 429089"/>
                <a:gd name="connsiteY27" fmla="*/ 207049 h 625033"/>
                <a:gd name="connsiteX28" fmla="*/ 96482 w 429089"/>
                <a:gd name="connsiteY28" fmla="*/ 241449 h 625033"/>
                <a:gd name="connsiteX29" fmla="*/ 79026 w 429089"/>
                <a:gd name="connsiteY29" fmla="*/ 291289 h 625033"/>
                <a:gd name="connsiteX30" fmla="*/ 149503 w 429089"/>
                <a:gd name="connsiteY30" fmla="*/ 284690 h 625033"/>
                <a:gd name="connsiteX31" fmla="*/ 162598 w 429089"/>
                <a:gd name="connsiteY31" fmla="*/ 299357 h 625033"/>
                <a:gd name="connsiteX32" fmla="*/ 170616 w 429089"/>
                <a:gd name="connsiteY32" fmla="*/ 330121 h 625033"/>
                <a:gd name="connsiteX33" fmla="*/ 183698 w 429089"/>
                <a:gd name="connsiteY33" fmla="*/ 348373 h 625033"/>
                <a:gd name="connsiteX34" fmla="*/ 179300 w 429089"/>
                <a:gd name="connsiteY34" fmla="*/ 393057 h 625033"/>
                <a:gd name="connsiteX35" fmla="*/ 129169 w 429089"/>
                <a:gd name="connsiteY35" fmla="*/ 395286 h 625033"/>
                <a:gd name="connsiteX36" fmla="*/ 113925 w 429089"/>
                <a:gd name="connsiteY36" fmla="*/ 403304 h 625033"/>
                <a:gd name="connsiteX37" fmla="*/ 99372 w 429089"/>
                <a:gd name="connsiteY37" fmla="*/ 434106 h 625033"/>
                <a:gd name="connsiteX38" fmla="*/ 128427 w 429089"/>
                <a:gd name="connsiteY38" fmla="*/ 453155 h 625033"/>
                <a:gd name="connsiteX39" fmla="*/ 81225 w 429089"/>
                <a:gd name="connsiteY39" fmla="*/ 486821 h 625033"/>
                <a:gd name="connsiteX40" fmla="*/ 100088 w 429089"/>
                <a:gd name="connsiteY40" fmla="*/ 507326 h 625033"/>
                <a:gd name="connsiteX41" fmla="*/ 129169 w 429089"/>
                <a:gd name="connsiteY41" fmla="*/ 513900 h 625033"/>
                <a:gd name="connsiteX42" fmla="*/ 180757 w 429089"/>
                <a:gd name="connsiteY42" fmla="*/ 521259 h 625033"/>
                <a:gd name="connsiteX43" fmla="*/ 185131 w 429089"/>
                <a:gd name="connsiteY43" fmla="*/ 533684 h 625033"/>
                <a:gd name="connsiteX44" fmla="*/ 130627 w 429089"/>
                <a:gd name="connsiteY44" fmla="*/ 541017 h 625033"/>
                <a:gd name="connsiteX45" fmla="*/ 68142 w 429089"/>
                <a:gd name="connsiteY45" fmla="*/ 618683 h 625033"/>
                <a:gd name="connsiteX46" fmla="*/ 104424 w 429089"/>
                <a:gd name="connsiteY46" fmla="*/ 598164 h 625033"/>
                <a:gd name="connsiteX47" fmla="*/ 140819 w 429089"/>
                <a:gd name="connsiteY47" fmla="*/ 605460 h 625033"/>
                <a:gd name="connsiteX48" fmla="*/ 162598 w 429089"/>
                <a:gd name="connsiteY48" fmla="*/ 583498 h 625033"/>
                <a:gd name="connsiteX49" fmla="*/ 198188 w 429089"/>
                <a:gd name="connsiteY49" fmla="*/ 578381 h 625033"/>
                <a:gd name="connsiteX50" fmla="*/ 236719 w 429089"/>
                <a:gd name="connsiteY50" fmla="*/ 567400 h 625033"/>
                <a:gd name="connsiteX51" fmla="*/ 275979 w 429089"/>
                <a:gd name="connsiteY51" fmla="*/ 576912 h 625033"/>
                <a:gd name="connsiteX52" fmla="*/ 331199 w 429089"/>
                <a:gd name="connsiteY52" fmla="*/ 566627 h 625033"/>
                <a:gd name="connsiteX53" fmla="*/ 399477 w 429089"/>
                <a:gd name="connsiteY53" fmla="*/ 538079 h 625033"/>
                <a:gd name="connsiteX54" fmla="*/ 378440 w 429089"/>
                <a:gd name="connsiteY54" fmla="*/ 527832 h 625033"/>
                <a:gd name="connsiteX55" fmla="*/ 382059 w 429089"/>
                <a:gd name="connsiteY55" fmla="*/ 498549 h 625033"/>
                <a:gd name="connsiteX56" fmla="*/ 422739 w 429089"/>
                <a:gd name="connsiteY56" fmla="*/ 450926 h 62503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</a:cxnLst>
              <a:rect l="l" t="t" r="r" b="b"/>
              <a:pathLst>
                <a:path w="429089" h="625033">
                  <a:moveTo>
                    <a:pt x="422739" y="450926"/>
                  </a:moveTo>
                  <a:cubicBezTo>
                    <a:pt x="424222" y="428951"/>
                    <a:pt x="376253" y="413601"/>
                    <a:pt x="371151" y="425278"/>
                  </a:cubicBezTo>
                  <a:cubicBezTo>
                    <a:pt x="366061" y="436994"/>
                    <a:pt x="355178" y="435576"/>
                    <a:pt x="347147" y="422403"/>
                  </a:cubicBezTo>
                  <a:cubicBezTo>
                    <a:pt x="339180" y="409180"/>
                    <a:pt x="354449" y="396730"/>
                    <a:pt x="346456" y="395286"/>
                  </a:cubicBezTo>
                  <a:cubicBezTo>
                    <a:pt x="338438" y="393804"/>
                    <a:pt x="328284" y="375502"/>
                    <a:pt x="330483" y="368182"/>
                  </a:cubicBezTo>
                  <a:cubicBezTo>
                    <a:pt x="332670" y="360886"/>
                    <a:pt x="318117" y="313985"/>
                    <a:pt x="293397" y="308134"/>
                  </a:cubicBezTo>
                  <a:cubicBezTo>
                    <a:pt x="268690" y="302270"/>
                    <a:pt x="265071" y="267110"/>
                    <a:pt x="260722" y="248073"/>
                  </a:cubicBezTo>
                  <a:cubicBezTo>
                    <a:pt x="256349" y="229037"/>
                    <a:pt x="240326" y="239245"/>
                    <a:pt x="228010" y="223160"/>
                  </a:cubicBezTo>
                  <a:cubicBezTo>
                    <a:pt x="215644" y="207049"/>
                    <a:pt x="194556" y="215117"/>
                    <a:pt x="183660" y="215839"/>
                  </a:cubicBezTo>
                  <a:cubicBezTo>
                    <a:pt x="172765" y="216587"/>
                    <a:pt x="183660" y="195296"/>
                    <a:pt x="201078" y="183631"/>
                  </a:cubicBezTo>
                  <a:cubicBezTo>
                    <a:pt x="218534" y="171902"/>
                    <a:pt x="238893" y="109625"/>
                    <a:pt x="238893" y="97213"/>
                  </a:cubicBezTo>
                  <a:cubicBezTo>
                    <a:pt x="238893" y="84724"/>
                    <a:pt x="162598" y="85446"/>
                    <a:pt x="148057" y="92792"/>
                  </a:cubicBezTo>
                  <a:cubicBezTo>
                    <a:pt x="133505" y="100101"/>
                    <a:pt x="118989" y="81811"/>
                    <a:pt x="131318" y="76656"/>
                  </a:cubicBezTo>
                  <a:cubicBezTo>
                    <a:pt x="143671" y="71552"/>
                    <a:pt x="169849" y="45904"/>
                    <a:pt x="168404" y="35658"/>
                  </a:cubicBezTo>
                  <a:cubicBezTo>
                    <a:pt x="166959" y="25411"/>
                    <a:pt x="186589" y="15887"/>
                    <a:pt x="175668" y="6350"/>
                  </a:cubicBezTo>
                  <a:cubicBezTo>
                    <a:pt x="164784" y="-3136"/>
                    <a:pt x="163314" y="18838"/>
                    <a:pt x="153876" y="26146"/>
                  </a:cubicBezTo>
                  <a:cubicBezTo>
                    <a:pt x="144438" y="33479"/>
                    <a:pt x="123338" y="31288"/>
                    <a:pt x="100805" y="26880"/>
                  </a:cubicBezTo>
                  <a:cubicBezTo>
                    <a:pt x="78284" y="22460"/>
                    <a:pt x="69563" y="54694"/>
                    <a:pt x="70291" y="68614"/>
                  </a:cubicBezTo>
                  <a:cubicBezTo>
                    <a:pt x="71033" y="82546"/>
                    <a:pt x="44126" y="90589"/>
                    <a:pt x="48462" y="102317"/>
                  </a:cubicBezTo>
                  <a:cubicBezTo>
                    <a:pt x="52836" y="114033"/>
                    <a:pt x="43398" y="122810"/>
                    <a:pt x="36159" y="116199"/>
                  </a:cubicBezTo>
                  <a:cubicBezTo>
                    <a:pt x="28882" y="109625"/>
                    <a:pt x="20890" y="93514"/>
                    <a:pt x="6350" y="105230"/>
                  </a:cubicBezTo>
                  <a:cubicBezTo>
                    <a:pt x="-8215" y="116971"/>
                    <a:pt x="23064" y="132347"/>
                    <a:pt x="41927" y="134576"/>
                  </a:cubicBezTo>
                  <a:cubicBezTo>
                    <a:pt x="60841" y="136742"/>
                    <a:pt x="27425" y="150662"/>
                    <a:pt x="23780" y="171130"/>
                  </a:cubicBezTo>
                  <a:cubicBezTo>
                    <a:pt x="20148" y="191673"/>
                    <a:pt x="48462" y="182896"/>
                    <a:pt x="49945" y="197512"/>
                  </a:cubicBezTo>
                  <a:cubicBezTo>
                    <a:pt x="51441" y="212166"/>
                    <a:pt x="9240" y="214383"/>
                    <a:pt x="9240" y="228252"/>
                  </a:cubicBezTo>
                  <a:cubicBezTo>
                    <a:pt x="9240" y="242234"/>
                    <a:pt x="33231" y="221691"/>
                    <a:pt x="44126" y="215839"/>
                  </a:cubicBezTo>
                  <a:cubicBezTo>
                    <a:pt x="55035" y="209975"/>
                    <a:pt x="38346" y="250226"/>
                    <a:pt x="64511" y="245869"/>
                  </a:cubicBezTo>
                  <a:cubicBezTo>
                    <a:pt x="90663" y="241449"/>
                    <a:pt x="83374" y="205605"/>
                    <a:pt x="92824" y="207049"/>
                  </a:cubicBezTo>
                  <a:cubicBezTo>
                    <a:pt x="102288" y="208493"/>
                    <a:pt x="88476" y="226086"/>
                    <a:pt x="96482" y="241449"/>
                  </a:cubicBezTo>
                  <a:cubicBezTo>
                    <a:pt x="104424" y="256825"/>
                    <a:pt x="77568" y="280295"/>
                    <a:pt x="79026" y="291289"/>
                  </a:cubicBezTo>
                  <a:cubicBezTo>
                    <a:pt x="80458" y="302270"/>
                    <a:pt x="132801" y="302270"/>
                    <a:pt x="149503" y="284690"/>
                  </a:cubicBezTo>
                  <a:cubicBezTo>
                    <a:pt x="166242" y="267110"/>
                    <a:pt x="174197" y="286159"/>
                    <a:pt x="162598" y="299357"/>
                  </a:cubicBezTo>
                  <a:cubicBezTo>
                    <a:pt x="150986" y="312516"/>
                    <a:pt x="156050" y="324979"/>
                    <a:pt x="170616" y="330121"/>
                  </a:cubicBezTo>
                  <a:cubicBezTo>
                    <a:pt x="185131" y="335226"/>
                    <a:pt x="190246" y="336695"/>
                    <a:pt x="183698" y="348373"/>
                  </a:cubicBezTo>
                  <a:cubicBezTo>
                    <a:pt x="177150" y="360139"/>
                    <a:pt x="182931" y="382063"/>
                    <a:pt x="179300" y="393057"/>
                  </a:cubicBezTo>
                  <a:cubicBezTo>
                    <a:pt x="175668" y="404038"/>
                    <a:pt x="130627" y="402594"/>
                    <a:pt x="129169" y="395286"/>
                  </a:cubicBezTo>
                  <a:cubicBezTo>
                    <a:pt x="127711" y="387953"/>
                    <a:pt x="108797" y="393057"/>
                    <a:pt x="113925" y="403304"/>
                  </a:cubicBezTo>
                  <a:cubicBezTo>
                    <a:pt x="118989" y="413601"/>
                    <a:pt x="97914" y="424569"/>
                    <a:pt x="99372" y="434106"/>
                  </a:cubicBezTo>
                  <a:cubicBezTo>
                    <a:pt x="100855" y="443669"/>
                    <a:pt x="127711" y="441414"/>
                    <a:pt x="128427" y="453155"/>
                  </a:cubicBezTo>
                  <a:cubicBezTo>
                    <a:pt x="129144" y="464859"/>
                    <a:pt x="108797" y="478753"/>
                    <a:pt x="81225" y="486821"/>
                  </a:cubicBezTo>
                  <a:cubicBezTo>
                    <a:pt x="53577" y="494876"/>
                    <a:pt x="87006" y="516864"/>
                    <a:pt x="100088" y="507326"/>
                  </a:cubicBezTo>
                  <a:cubicBezTo>
                    <a:pt x="113158" y="497815"/>
                    <a:pt x="110280" y="513900"/>
                    <a:pt x="129169" y="513900"/>
                  </a:cubicBezTo>
                  <a:cubicBezTo>
                    <a:pt x="148057" y="513900"/>
                    <a:pt x="159732" y="529289"/>
                    <a:pt x="180757" y="521259"/>
                  </a:cubicBezTo>
                  <a:cubicBezTo>
                    <a:pt x="201845" y="513191"/>
                    <a:pt x="201129" y="521259"/>
                    <a:pt x="185131" y="533684"/>
                  </a:cubicBezTo>
                  <a:cubicBezTo>
                    <a:pt x="169120" y="546172"/>
                    <a:pt x="145167" y="532987"/>
                    <a:pt x="130627" y="541017"/>
                  </a:cubicBezTo>
                  <a:cubicBezTo>
                    <a:pt x="116086" y="549060"/>
                    <a:pt x="56958" y="604941"/>
                    <a:pt x="68142" y="618683"/>
                  </a:cubicBezTo>
                  <a:cubicBezTo>
                    <a:pt x="74677" y="626700"/>
                    <a:pt x="83374" y="606954"/>
                    <a:pt x="104424" y="598164"/>
                  </a:cubicBezTo>
                  <a:cubicBezTo>
                    <a:pt x="125537" y="589375"/>
                    <a:pt x="129144" y="603991"/>
                    <a:pt x="140819" y="605460"/>
                  </a:cubicBezTo>
                  <a:cubicBezTo>
                    <a:pt x="152418" y="606954"/>
                    <a:pt x="153147" y="581306"/>
                    <a:pt x="162598" y="583498"/>
                  </a:cubicBezTo>
                  <a:cubicBezTo>
                    <a:pt x="172048" y="585714"/>
                    <a:pt x="180757" y="575455"/>
                    <a:pt x="198188" y="578381"/>
                  </a:cubicBezTo>
                  <a:cubicBezTo>
                    <a:pt x="215644" y="581306"/>
                    <a:pt x="228010" y="574708"/>
                    <a:pt x="236719" y="567400"/>
                  </a:cubicBezTo>
                  <a:cubicBezTo>
                    <a:pt x="245441" y="560092"/>
                    <a:pt x="268678" y="582028"/>
                    <a:pt x="275979" y="576912"/>
                  </a:cubicBezTo>
                  <a:cubicBezTo>
                    <a:pt x="283205" y="571769"/>
                    <a:pt x="315201" y="565905"/>
                    <a:pt x="331199" y="566627"/>
                  </a:cubicBezTo>
                  <a:cubicBezTo>
                    <a:pt x="347147" y="567400"/>
                    <a:pt x="388607" y="548325"/>
                    <a:pt x="399477" y="538079"/>
                  </a:cubicBezTo>
                  <a:cubicBezTo>
                    <a:pt x="410398" y="527832"/>
                    <a:pt x="392942" y="525666"/>
                    <a:pt x="378440" y="527832"/>
                  </a:cubicBezTo>
                  <a:cubicBezTo>
                    <a:pt x="363887" y="530061"/>
                    <a:pt x="366777" y="513191"/>
                    <a:pt x="382059" y="498549"/>
                  </a:cubicBezTo>
                  <a:cubicBezTo>
                    <a:pt x="397316" y="483908"/>
                    <a:pt x="421306" y="472889"/>
                    <a:pt x="422739" y="45092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Freeform 3"/>
            <p:cNvSpPr/>
            <p:nvPr/>
          </p:nvSpPr>
          <p:spPr>
            <a:xfrm>
              <a:off x="12534336" y="3547740"/>
              <a:ext cx="35090" cy="43962"/>
            </a:xfrm>
            <a:custGeom>
              <a:avLst/>
              <a:gdLst>
                <a:gd name="connsiteX0" fmla="*/ 2378 w 35090"/>
                <a:gd name="connsiteY0" fmla="*/ 43962 h 43962"/>
                <a:gd name="connsiteX1" fmla="*/ 35090 w 35090"/>
                <a:gd name="connsiteY1" fmla="*/ 0 h 43962"/>
                <a:gd name="connsiteX2" fmla="*/ 2378 w 35090"/>
                <a:gd name="connsiteY2" fmla="*/ 43962 h 4396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35090" h="43962">
                  <a:moveTo>
                    <a:pt x="2378" y="43962"/>
                  </a:moveTo>
                  <a:cubicBezTo>
                    <a:pt x="22008" y="43253"/>
                    <a:pt x="44528" y="9549"/>
                    <a:pt x="35090" y="0"/>
                  </a:cubicBezTo>
                  <a:cubicBezTo>
                    <a:pt x="25640" y="-9499"/>
                    <a:pt x="-12224" y="44494"/>
                    <a:pt x="2378" y="4396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Freeform 3"/>
            <p:cNvSpPr/>
            <p:nvPr/>
          </p:nvSpPr>
          <p:spPr>
            <a:xfrm>
              <a:off x="12527986" y="3541390"/>
              <a:ext cx="47790" cy="56662"/>
            </a:xfrm>
            <a:custGeom>
              <a:avLst/>
              <a:gdLst>
                <a:gd name="connsiteX0" fmla="*/ 8728 w 47790"/>
                <a:gd name="connsiteY0" fmla="*/ 50312 h 56662"/>
                <a:gd name="connsiteX1" fmla="*/ 41440 w 47790"/>
                <a:gd name="connsiteY1" fmla="*/ 6350 h 56662"/>
                <a:gd name="connsiteX2" fmla="*/ 8728 w 47790"/>
                <a:gd name="connsiteY2" fmla="*/ 50312 h 5666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47790" h="56662">
                  <a:moveTo>
                    <a:pt x="8728" y="50312"/>
                  </a:moveTo>
                  <a:cubicBezTo>
                    <a:pt x="28358" y="49603"/>
                    <a:pt x="50878" y="15899"/>
                    <a:pt x="41440" y="6350"/>
                  </a:cubicBezTo>
                  <a:cubicBezTo>
                    <a:pt x="31990" y="-3149"/>
                    <a:pt x="-5874" y="50844"/>
                    <a:pt x="8728" y="5031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Freeform 3"/>
            <p:cNvSpPr/>
            <p:nvPr/>
          </p:nvSpPr>
          <p:spPr>
            <a:xfrm>
              <a:off x="12812856" y="3377864"/>
              <a:ext cx="21561" cy="54905"/>
            </a:xfrm>
            <a:custGeom>
              <a:avLst/>
              <a:gdLst>
                <a:gd name="connsiteX0" fmla="*/ 5111 w 21561"/>
                <a:gd name="connsiteY0" fmla="*/ 54905 h 54905"/>
                <a:gd name="connsiteX1" fmla="*/ 13117 w 21561"/>
                <a:gd name="connsiteY1" fmla="*/ 0 h 54905"/>
                <a:gd name="connsiteX2" fmla="*/ 5111 w 21561"/>
                <a:gd name="connsiteY2" fmla="*/ 54905 h 5490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21561" h="54905">
                  <a:moveTo>
                    <a:pt x="5111" y="54905"/>
                  </a:moveTo>
                  <a:cubicBezTo>
                    <a:pt x="17465" y="42493"/>
                    <a:pt x="31980" y="-5129"/>
                    <a:pt x="13117" y="0"/>
                  </a:cubicBezTo>
                  <a:cubicBezTo>
                    <a:pt x="-5796" y="5142"/>
                    <a:pt x="-279" y="60351"/>
                    <a:pt x="5111" y="5490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Freeform 3"/>
            <p:cNvSpPr/>
            <p:nvPr/>
          </p:nvSpPr>
          <p:spPr>
            <a:xfrm>
              <a:off x="12806506" y="3371514"/>
              <a:ext cx="34261" cy="67605"/>
            </a:xfrm>
            <a:custGeom>
              <a:avLst/>
              <a:gdLst>
                <a:gd name="connsiteX0" fmla="*/ 11461 w 34261"/>
                <a:gd name="connsiteY0" fmla="*/ 61255 h 67605"/>
                <a:gd name="connsiteX1" fmla="*/ 19467 w 34261"/>
                <a:gd name="connsiteY1" fmla="*/ 6350 h 67605"/>
                <a:gd name="connsiteX2" fmla="*/ 11461 w 34261"/>
                <a:gd name="connsiteY2" fmla="*/ 61255 h 6760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34261" h="67605">
                  <a:moveTo>
                    <a:pt x="11461" y="61255"/>
                  </a:moveTo>
                  <a:cubicBezTo>
                    <a:pt x="23815" y="48843"/>
                    <a:pt x="38330" y="1220"/>
                    <a:pt x="19467" y="6350"/>
                  </a:cubicBezTo>
                  <a:cubicBezTo>
                    <a:pt x="553" y="11492"/>
                    <a:pt x="6070" y="66701"/>
                    <a:pt x="11461" y="6125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Freeform 3"/>
            <p:cNvSpPr/>
            <p:nvPr/>
          </p:nvSpPr>
          <p:spPr>
            <a:xfrm>
              <a:off x="12325349" y="3122059"/>
              <a:ext cx="442139" cy="213691"/>
            </a:xfrm>
            <a:custGeom>
              <a:avLst/>
              <a:gdLst>
                <a:gd name="connsiteX0" fmla="*/ 376488 w 442139"/>
                <a:gd name="connsiteY0" fmla="*/ 157256 h 213691"/>
                <a:gd name="connsiteX1" fmla="*/ 409917 w 442139"/>
                <a:gd name="connsiteY1" fmla="*/ 130443 h 213691"/>
                <a:gd name="connsiteX2" fmla="*/ 442139 w 442139"/>
                <a:gd name="connsiteY2" fmla="*/ 99248 h 213691"/>
                <a:gd name="connsiteX3" fmla="*/ 420473 w 442139"/>
                <a:gd name="connsiteY3" fmla="*/ 64316 h 213691"/>
                <a:gd name="connsiteX4" fmla="*/ 397576 w 442139"/>
                <a:gd name="connsiteY4" fmla="*/ 43709 h 213691"/>
                <a:gd name="connsiteX5" fmla="*/ 390111 w 442139"/>
                <a:gd name="connsiteY5" fmla="*/ 17503 h 213691"/>
                <a:gd name="connsiteX6" fmla="*/ 361621 w 442139"/>
                <a:gd name="connsiteY6" fmla="*/ 19391 h 213691"/>
                <a:gd name="connsiteX7" fmla="*/ 321393 w 442139"/>
                <a:gd name="connsiteY7" fmla="*/ 0 h 213691"/>
                <a:gd name="connsiteX8" fmla="*/ 316429 w 442139"/>
                <a:gd name="connsiteY8" fmla="*/ 25597 h 213691"/>
                <a:gd name="connsiteX9" fmla="*/ 291672 w 442139"/>
                <a:gd name="connsiteY9" fmla="*/ 27471 h 213691"/>
                <a:gd name="connsiteX10" fmla="*/ 274958 w 442139"/>
                <a:gd name="connsiteY10" fmla="*/ 28079 h 213691"/>
                <a:gd name="connsiteX11" fmla="*/ 250803 w 442139"/>
                <a:gd name="connsiteY11" fmla="*/ 31828 h 213691"/>
                <a:gd name="connsiteX12" fmla="*/ 229112 w 442139"/>
                <a:gd name="connsiteY12" fmla="*/ 24343 h 213691"/>
                <a:gd name="connsiteX13" fmla="*/ 201251 w 442139"/>
                <a:gd name="connsiteY13" fmla="*/ 43709 h 213691"/>
                <a:gd name="connsiteX14" fmla="*/ 184524 w 442139"/>
                <a:gd name="connsiteY14" fmla="*/ 34982 h 213691"/>
                <a:gd name="connsiteX15" fmla="*/ 165346 w 442139"/>
                <a:gd name="connsiteY15" fmla="*/ 48104 h 213691"/>
                <a:gd name="connsiteX16" fmla="*/ 159779 w 442139"/>
                <a:gd name="connsiteY16" fmla="*/ 67406 h 213691"/>
                <a:gd name="connsiteX17" fmla="*/ 132521 w 442139"/>
                <a:gd name="connsiteY17" fmla="*/ 79907 h 213691"/>
                <a:gd name="connsiteX18" fmla="*/ 121374 w 442139"/>
                <a:gd name="connsiteY18" fmla="*/ 46191 h 213691"/>
                <a:gd name="connsiteX19" fmla="*/ 57595 w 442139"/>
                <a:gd name="connsiteY19" fmla="*/ 3736 h 213691"/>
                <a:gd name="connsiteX20" fmla="*/ 63803 w 442139"/>
                <a:gd name="connsiteY20" fmla="*/ 27471 h 213691"/>
                <a:gd name="connsiteX21" fmla="*/ 48308 w 442139"/>
                <a:gd name="connsiteY21" fmla="*/ 26205 h 213691"/>
                <a:gd name="connsiteX22" fmla="*/ 21037 w 442139"/>
                <a:gd name="connsiteY22" fmla="*/ 36819 h 213691"/>
                <a:gd name="connsiteX23" fmla="*/ 0 w 442139"/>
                <a:gd name="connsiteY23" fmla="*/ 64924 h 213691"/>
                <a:gd name="connsiteX24" fmla="*/ 40252 w 442139"/>
                <a:gd name="connsiteY24" fmla="*/ 74917 h 213691"/>
                <a:gd name="connsiteX25" fmla="*/ 91049 w 442139"/>
                <a:gd name="connsiteY25" fmla="*/ 74917 h 213691"/>
                <a:gd name="connsiteX26" fmla="*/ 82968 w 442139"/>
                <a:gd name="connsiteY26" fmla="*/ 95498 h 213691"/>
                <a:gd name="connsiteX27" fmla="*/ 61315 w 442139"/>
                <a:gd name="connsiteY27" fmla="*/ 107366 h 213691"/>
                <a:gd name="connsiteX28" fmla="*/ 13635 w 442139"/>
                <a:gd name="connsiteY28" fmla="*/ 120462 h 213691"/>
                <a:gd name="connsiteX29" fmla="*/ 74322 w 442139"/>
                <a:gd name="connsiteY29" fmla="*/ 121716 h 213691"/>
                <a:gd name="connsiteX30" fmla="*/ 89189 w 442139"/>
                <a:gd name="connsiteY30" fmla="*/ 137320 h 213691"/>
                <a:gd name="connsiteX31" fmla="*/ 101543 w 442139"/>
                <a:gd name="connsiteY31" fmla="*/ 151658 h 213691"/>
                <a:gd name="connsiteX32" fmla="*/ 87329 w 442139"/>
                <a:gd name="connsiteY32" fmla="*/ 171024 h 213691"/>
                <a:gd name="connsiteX33" fmla="*/ 66241 w 442139"/>
                <a:gd name="connsiteY33" fmla="*/ 184728 h 213691"/>
                <a:gd name="connsiteX34" fmla="*/ 119501 w 442139"/>
                <a:gd name="connsiteY34" fmla="*/ 182879 h 213691"/>
                <a:gd name="connsiteX35" fmla="*/ 195671 w 442139"/>
                <a:gd name="connsiteY35" fmla="*/ 213454 h 213691"/>
                <a:gd name="connsiteX36" fmla="*/ 268134 w 442139"/>
                <a:gd name="connsiteY36" fmla="*/ 196583 h 213691"/>
                <a:gd name="connsiteX37" fmla="*/ 320137 w 442139"/>
                <a:gd name="connsiteY37" fmla="*/ 179117 h 213691"/>
                <a:gd name="connsiteX38" fmla="*/ 376488 w 442139"/>
                <a:gd name="connsiteY38" fmla="*/ 157256 h 21369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</a:cxnLst>
              <a:rect l="l" t="t" r="r" b="b"/>
              <a:pathLst>
                <a:path w="442139" h="213691">
                  <a:moveTo>
                    <a:pt x="376488" y="157256"/>
                  </a:moveTo>
                  <a:cubicBezTo>
                    <a:pt x="400617" y="156040"/>
                    <a:pt x="400027" y="129189"/>
                    <a:pt x="409917" y="130443"/>
                  </a:cubicBezTo>
                  <a:cubicBezTo>
                    <a:pt x="419870" y="131722"/>
                    <a:pt x="435931" y="111723"/>
                    <a:pt x="442139" y="99248"/>
                  </a:cubicBezTo>
                  <a:cubicBezTo>
                    <a:pt x="448322" y="86785"/>
                    <a:pt x="435328" y="64316"/>
                    <a:pt x="420473" y="64316"/>
                  </a:cubicBezTo>
                  <a:cubicBezTo>
                    <a:pt x="405581" y="64316"/>
                    <a:pt x="394447" y="52448"/>
                    <a:pt x="397576" y="43709"/>
                  </a:cubicBezTo>
                  <a:cubicBezTo>
                    <a:pt x="400655" y="34982"/>
                    <a:pt x="389483" y="23735"/>
                    <a:pt x="390111" y="17503"/>
                  </a:cubicBezTo>
                  <a:cubicBezTo>
                    <a:pt x="390727" y="11259"/>
                    <a:pt x="371549" y="16845"/>
                    <a:pt x="361621" y="19391"/>
                  </a:cubicBezTo>
                  <a:cubicBezTo>
                    <a:pt x="351731" y="21860"/>
                    <a:pt x="330668" y="-4977"/>
                    <a:pt x="321393" y="0"/>
                  </a:cubicBezTo>
                  <a:cubicBezTo>
                    <a:pt x="312119" y="5015"/>
                    <a:pt x="318893" y="18099"/>
                    <a:pt x="316429" y="25597"/>
                  </a:cubicBezTo>
                  <a:cubicBezTo>
                    <a:pt x="313954" y="33095"/>
                    <a:pt x="291672" y="18719"/>
                    <a:pt x="291672" y="27471"/>
                  </a:cubicBezTo>
                  <a:cubicBezTo>
                    <a:pt x="291672" y="36211"/>
                    <a:pt x="282385" y="37452"/>
                    <a:pt x="274958" y="28079"/>
                  </a:cubicBezTo>
                  <a:cubicBezTo>
                    <a:pt x="267530" y="18719"/>
                    <a:pt x="250150" y="24343"/>
                    <a:pt x="250803" y="31828"/>
                  </a:cubicBezTo>
                  <a:cubicBezTo>
                    <a:pt x="251419" y="39301"/>
                    <a:pt x="243364" y="33095"/>
                    <a:pt x="229112" y="24343"/>
                  </a:cubicBezTo>
                  <a:cubicBezTo>
                    <a:pt x="214886" y="15629"/>
                    <a:pt x="200007" y="34349"/>
                    <a:pt x="201251" y="43709"/>
                  </a:cubicBezTo>
                  <a:cubicBezTo>
                    <a:pt x="202508" y="53094"/>
                    <a:pt x="196287" y="55538"/>
                    <a:pt x="184524" y="34982"/>
                  </a:cubicBezTo>
                  <a:cubicBezTo>
                    <a:pt x="172761" y="14375"/>
                    <a:pt x="159138" y="36819"/>
                    <a:pt x="165346" y="48104"/>
                  </a:cubicBezTo>
                  <a:cubicBezTo>
                    <a:pt x="171555" y="59300"/>
                    <a:pt x="169066" y="73017"/>
                    <a:pt x="159779" y="67406"/>
                  </a:cubicBezTo>
                  <a:cubicBezTo>
                    <a:pt x="150492" y="61808"/>
                    <a:pt x="138101" y="71155"/>
                    <a:pt x="132521" y="79907"/>
                  </a:cubicBezTo>
                  <a:cubicBezTo>
                    <a:pt x="126954" y="88646"/>
                    <a:pt x="107135" y="54284"/>
                    <a:pt x="121374" y="46191"/>
                  </a:cubicBezTo>
                  <a:cubicBezTo>
                    <a:pt x="135612" y="38110"/>
                    <a:pt x="76169" y="3736"/>
                    <a:pt x="57595" y="3736"/>
                  </a:cubicBezTo>
                  <a:cubicBezTo>
                    <a:pt x="39021" y="3736"/>
                    <a:pt x="51387" y="17503"/>
                    <a:pt x="63803" y="27471"/>
                  </a:cubicBezTo>
                  <a:cubicBezTo>
                    <a:pt x="76169" y="37452"/>
                    <a:pt x="55094" y="34982"/>
                    <a:pt x="48308" y="26205"/>
                  </a:cubicBezTo>
                  <a:cubicBezTo>
                    <a:pt x="41484" y="17503"/>
                    <a:pt x="28489" y="24343"/>
                    <a:pt x="21037" y="36819"/>
                  </a:cubicBezTo>
                  <a:cubicBezTo>
                    <a:pt x="13635" y="49320"/>
                    <a:pt x="1219" y="56184"/>
                    <a:pt x="0" y="64924"/>
                  </a:cubicBezTo>
                  <a:cubicBezTo>
                    <a:pt x="-1244" y="73650"/>
                    <a:pt x="21037" y="83035"/>
                    <a:pt x="40252" y="74917"/>
                  </a:cubicBezTo>
                  <a:cubicBezTo>
                    <a:pt x="59442" y="66798"/>
                    <a:pt x="81121" y="65532"/>
                    <a:pt x="91049" y="74917"/>
                  </a:cubicBezTo>
                  <a:cubicBezTo>
                    <a:pt x="100952" y="84251"/>
                    <a:pt x="73078" y="88013"/>
                    <a:pt x="82968" y="95498"/>
                  </a:cubicBezTo>
                  <a:cubicBezTo>
                    <a:pt x="92896" y="102971"/>
                    <a:pt x="84828" y="109241"/>
                    <a:pt x="61315" y="107366"/>
                  </a:cubicBezTo>
                  <a:cubicBezTo>
                    <a:pt x="37777" y="105504"/>
                    <a:pt x="9312" y="112331"/>
                    <a:pt x="13635" y="120462"/>
                  </a:cubicBezTo>
                  <a:cubicBezTo>
                    <a:pt x="17945" y="128543"/>
                    <a:pt x="73694" y="113623"/>
                    <a:pt x="74322" y="121716"/>
                  </a:cubicBezTo>
                  <a:cubicBezTo>
                    <a:pt x="74938" y="129835"/>
                    <a:pt x="74322" y="143552"/>
                    <a:pt x="89189" y="137320"/>
                  </a:cubicBezTo>
                  <a:cubicBezTo>
                    <a:pt x="104043" y="131102"/>
                    <a:pt x="94115" y="148568"/>
                    <a:pt x="101543" y="151658"/>
                  </a:cubicBezTo>
                  <a:cubicBezTo>
                    <a:pt x="108970" y="154786"/>
                    <a:pt x="107135" y="169757"/>
                    <a:pt x="87329" y="171024"/>
                  </a:cubicBezTo>
                  <a:cubicBezTo>
                    <a:pt x="67511" y="172265"/>
                    <a:pt x="57846" y="176267"/>
                    <a:pt x="66241" y="184728"/>
                  </a:cubicBezTo>
                  <a:cubicBezTo>
                    <a:pt x="76773" y="195367"/>
                    <a:pt x="98464" y="187856"/>
                    <a:pt x="119501" y="182879"/>
                  </a:cubicBezTo>
                  <a:cubicBezTo>
                    <a:pt x="140539" y="177863"/>
                    <a:pt x="170914" y="203448"/>
                    <a:pt x="195671" y="213454"/>
                  </a:cubicBezTo>
                  <a:cubicBezTo>
                    <a:pt x="220441" y="223460"/>
                    <a:pt x="263170" y="209705"/>
                    <a:pt x="268134" y="196583"/>
                  </a:cubicBezTo>
                  <a:cubicBezTo>
                    <a:pt x="273098" y="183461"/>
                    <a:pt x="306526" y="188477"/>
                    <a:pt x="320137" y="179117"/>
                  </a:cubicBezTo>
                  <a:cubicBezTo>
                    <a:pt x="333772" y="169757"/>
                    <a:pt x="352321" y="158535"/>
                    <a:pt x="376488" y="15725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Freeform 3"/>
            <p:cNvSpPr/>
            <p:nvPr/>
          </p:nvSpPr>
          <p:spPr>
            <a:xfrm>
              <a:off x="12319000" y="3115710"/>
              <a:ext cx="454839" cy="226391"/>
            </a:xfrm>
            <a:custGeom>
              <a:avLst/>
              <a:gdLst>
                <a:gd name="connsiteX0" fmla="*/ 382838 w 454839"/>
                <a:gd name="connsiteY0" fmla="*/ 163606 h 226391"/>
                <a:gd name="connsiteX1" fmla="*/ 416267 w 454839"/>
                <a:gd name="connsiteY1" fmla="*/ 136793 h 226391"/>
                <a:gd name="connsiteX2" fmla="*/ 448489 w 454839"/>
                <a:gd name="connsiteY2" fmla="*/ 105598 h 226391"/>
                <a:gd name="connsiteX3" fmla="*/ 426823 w 454839"/>
                <a:gd name="connsiteY3" fmla="*/ 70666 h 226391"/>
                <a:gd name="connsiteX4" fmla="*/ 403926 w 454839"/>
                <a:gd name="connsiteY4" fmla="*/ 50059 h 226391"/>
                <a:gd name="connsiteX5" fmla="*/ 396461 w 454839"/>
                <a:gd name="connsiteY5" fmla="*/ 23853 h 226391"/>
                <a:gd name="connsiteX6" fmla="*/ 367971 w 454839"/>
                <a:gd name="connsiteY6" fmla="*/ 25741 h 226391"/>
                <a:gd name="connsiteX7" fmla="*/ 327743 w 454839"/>
                <a:gd name="connsiteY7" fmla="*/ 6350 h 226391"/>
                <a:gd name="connsiteX8" fmla="*/ 322779 w 454839"/>
                <a:gd name="connsiteY8" fmla="*/ 31947 h 226391"/>
                <a:gd name="connsiteX9" fmla="*/ 298022 w 454839"/>
                <a:gd name="connsiteY9" fmla="*/ 33821 h 226391"/>
                <a:gd name="connsiteX10" fmla="*/ 281308 w 454839"/>
                <a:gd name="connsiteY10" fmla="*/ 34429 h 226391"/>
                <a:gd name="connsiteX11" fmla="*/ 257153 w 454839"/>
                <a:gd name="connsiteY11" fmla="*/ 38178 h 226391"/>
                <a:gd name="connsiteX12" fmla="*/ 235462 w 454839"/>
                <a:gd name="connsiteY12" fmla="*/ 30693 h 226391"/>
                <a:gd name="connsiteX13" fmla="*/ 207601 w 454839"/>
                <a:gd name="connsiteY13" fmla="*/ 50059 h 226391"/>
                <a:gd name="connsiteX14" fmla="*/ 190874 w 454839"/>
                <a:gd name="connsiteY14" fmla="*/ 41332 h 226391"/>
                <a:gd name="connsiteX15" fmla="*/ 171696 w 454839"/>
                <a:gd name="connsiteY15" fmla="*/ 54454 h 226391"/>
                <a:gd name="connsiteX16" fmla="*/ 166129 w 454839"/>
                <a:gd name="connsiteY16" fmla="*/ 73756 h 226391"/>
                <a:gd name="connsiteX17" fmla="*/ 138871 w 454839"/>
                <a:gd name="connsiteY17" fmla="*/ 86257 h 226391"/>
                <a:gd name="connsiteX18" fmla="*/ 127724 w 454839"/>
                <a:gd name="connsiteY18" fmla="*/ 52541 h 226391"/>
                <a:gd name="connsiteX19" fmla="*/ 63945 w 454839"/>
                <a:gd name="connsiteY19" fmla="*/ 10086 h 226391"/>
                <a:gd name="connsiteX20" fmla="*/ 70153 w 454839"/>
                <a:gd name="connsiteY20" fmla="*/ 33821 h 226391"/>
                <a:gd name="connsiteX21" fmla="*/ 54658 w 454839"/>
                <a:gd name="connsiteY21" fmla="*/ 32555 h 226391"/>
                <a:gd name="connsiteX22" fmla="*/ 27387 w 454839"/>
                <a:gd name="connsiteY22" fmla="*/ 43169 h 226391"/>
                <a:gd name="connsiteX23" fmla="*/ 6350 w 454839"/>
                <a:gd name="connsiteY23" fmla="*/ 71274 h 226391"/>
                <a:gd name="connsiteX24" fmla="*/ 46602 w 454839"/>
                <a:gd name="connsiteY24" fmla="*/ 81267 h 226391"/>
                <a:gd name="connsiteX25" fmla="*/ 97399 w 454839"/>
                <a:gd name="connsiteY25" fmla="*/ 81267 h 226391"/>
                <a:gd name="connsiteX26" fmla="*/ 89318 w 454839"/>
                <a:gd name="connsiteY26" fmla="*/ 101848 h 226391"/>
                <a:gd name="connsiteX27" fmla="*/ 67665 w 454839"/>
                <a:gd name="connsiteY27" fmla="*/ 113716 h 226391"/>
                <a:gd name="connsiteX28" fmla="*/ 19985 w 454839"/>
                <a:gd name="connsiteY28" fmla="*/ 126812 h 226391"/>
                <a:gd name="connsiteX29" fmla="*/ 80672 w 454839"/>
                <a:gd name="connsiteY29" fmla="*/ 128066 h 226391"/>
                <a:gd name="connsiteX30" fmla="*/ 95539 w 454839"/>
                <a:gd name="connsiteY30" fmla="*/ 143670 h 226391"/>
                <a:gd name="connsiteX31" fmla="*/ 107893 w 454839"/>
                <a:gd name="connsiteY31" fmla="*/ 158008 h 226391"/>
                <a:gd name="connsiteX32" fmla="*/ 93679 w 454839"/>
                <a:gd name="connsiteY32" fmla="*/ 177374 h 226391"/>
                <a:gd name="connsiteX33" fmla="*/ 72591 w 454839"/>
                <a:gd name="connsiteY33" fmla="*/ 191078 h 226391"/>
                <a:gd name="connsiteX34" fmla="*/ 125851 w 454839"/>
                <a:gd name="connsiteY34" fmla="*/ 189229 h 226391"/>
                <a:gd name="connsiteX35" fmla="*/ 202021 w 454839"/>
                <a:gd name="connsiteY35" fmla="*/ 219804 h 226391"/>
                <a:gd name="connsiteX36" fmla="*/ 274484 w 454839"/>
                <a:gd name="connsiteY36" fmla="*/ 202933 h 226391"/>
                <a:gd name="connsiteX37" fmla="*/ 326487 w 454839"/>
                <a:gd name="connsiteY37" fmla="*/ 185467 h 226391"/>
                <a:gd name="connsiteX38" fmla="*/ 382838 w 454839"/>
                <a:gd name="connsiteY38" fmla="*/ 163606 h 22639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</a:cxnLst>
              <a:rect l="l" t="t" r="r" b="b"/>
              <a:pathLst>
                <a:path w="454839" h="226391">
                  <a:moveTo>
                    <a:pt x="382838" y="163606"/>
                  </a:moveTo>
                  <a:cubicBezTo>
                    <a:pt x="406967" y="162390"/>
                    <a:pt x="406377" y="135539"/>
                    <a:pt x="416267" y="136793"/>
                  </a:cubicBezTo>
                  <a:cubicBezTo>
                    <a:pt x="426220" y="138072"/>
                    <a:pt x="442281" y="118073"/>
                    <a:pt x="448489" y="105598"/>
                  </a:cubicBezTo>
                  <a:cubicBezTo>
                    <a:pt x="454672" y="93135"/>
                    <a:pt x="441678" y="70666"/>
                    <a:pt x="426823" y="70666"/>
                  </a:cubicBezTo>
                  <a:cubicBezTo>
                    <a:pt x="411931" y="70666"/>
                    <a:pt x="400797" y="58798"/>
                    <a:pt x="403926" y="50059"/>
                  </a:cubicBezTo>
                  <a:cubicBezTo>
                    <a:pt x="407005" y="41332"/>
                    <a:pt x="395833" y="30085"/>
                    <a:pt x="396461" y="23853"/>
                  </a:cubicBezTo>
                  <a:cubicBezTo>
                    <a:pt x="397077" y="17609"/>
                    <a:pt x="377899" y="23195"/>
                    <a:pt x="367971" y="25741"/>
                  </a:cubicBezTo>
                  <a:cubicBezTo>
                    <a:pt x="358081" y="28210"/>
                    <a:pt x="337018" y="1372"/>
                    <a:pt x="327743" y="6350"/>
                  </a:cubicBezTo>
                  <a:cubicBezTo>
                    <a:pt x="318469" y="11365"/>
                    <a:pt x="325243" y="24449"/>
                    <a:pt x="322779" y="31947"/>
                  </a:cubicBezTo>
                  <a:cubicBezTo>
                    <a:pt x="320304" y="39445"/>
                    <a:pt x="298022" y="25069"/>
                    <a:pt x="298022" y="33821"/>
                  </a:cubicBezTo>
                  <a:cubicBezTo>
                    <a:pt x="298022" y="42561"/>
                    <a:pt x="288735" y="43802"/>
                    <a:pt x="281308" y="34429"/>
                  </a:cubicBezTo>
                  <a:cubicBezTo>
                    <a:pt x="273880" y="25069"/>
                    <a:pt x="256500" y="30693"/>
                    <a:pt x="257153" y="38178"/>
                  </a:cubicBezTo>
                  <a:cubicBezTo>
                    <a:pt x="257769" y="45651"/>
                    <a:pt x="249714" y="39445"/>
                    <a:pt x="235462" y="30693"/>
                  </a:cubicBezTo>
                  <a:cubicBezTo>
                    <a:pt x="221236" y="21979"/>
                    <a:pt x="206357" y="40699"/>
                    <a:pt x="207601" y="50059"/>
                  </a:cubicBezTo>
                  <a:cubicBezTo>
                    <a:pt x="208858" y="59444"/>
                    <a:pt x="202637" y="61888"/>
                    <a:pt x="190874" y="41332"/>
                  </a:cubicBezTo>
                  <a:cubicBezTo>
                    <a:pt x="179111" y="20725"/>
                    <a:pt x="165488" y="43169"/>
                    <a:pt x="171696" y="54454"/>
                  </a:cubicBezTo>
                  <a:cubicBezTo>
                    <a:pt x="177905" y="65650"/>
                    <a:pt x="175416" y="79367"/>
                    <a:pt x="166129" y="73756"/>
                  </a:cubicBezTo>
                  <a:cubicBezTo>
                    <a:pt x="156842" y="68158"/>
                    <a:pt x="144451" y="77505"/>
                    <a:pt x="138871" y="86257"/>
                  </a:cubicBezTo>
                  <a:cubicBezTo>
                    <a:pt x="133304" y="94996"/>
                    <a:pt x="113485" y="60634"/>
                    <a:pt x="127724" y="52541"/>
                  </a:cubicBezTo>
                  <a:cubicBezTo>
                    <a:pt x="141962" y="44460"/>
                    <a:pt x="82519" y="10086"/>
                    <a:pt x="63945" y="10086"/>
                  </a:cubicBezTo>
                  <a:cubicBezTo>
                    <a:pt x="45371" y="10086"/>
                    <a:pt x="57737" y="23853"/>
                    <a:pt x="70153" y="33821"/>
                  </a:cubicBezTo>
                  <a:cubicBezTo>
                    <a:pt x="82519" y="43802"/>
                    <a:pt x="61444" y="41332"/>
                    <a:pt x="54658" y="32555"/>
                  </a:cubicBezTo>
                  <a:cubicBezTo>
                    <a:pt x="47834" y="23853"/>
                    <a:pt x="34839" y="30693"/>
                    <a:pt x="27387" y="43169"/>
                  </a:cubicBezTo>
                  <a:cubicBezTo>
                    <a:pt x="19985" y="55670"/>
                    <a:pt x="7569" y="62534"/>
                    <a:pt x="6350" y="71274"/>
                  </a:cubicBezTo>
                  <a:cubicBezTo>
                    <a:pt x="5105" y="80000"/>
                    <a:pt x="27387" y="89385"/>
                    <a:pt x="46602" y="81267"/>
                  </a:cubicBezTo>
                  <a:cubicBezTo>
                    <a:pt x="65792" y="73148"/>
                    <a:pt x="87471" y="71882"/>
                    <a:pt x="97399" y="81267"/>
                  </a:cubicBezTo>
                  <a:cubicBezTo>
                    <a:pt x="107302" y="90601"/>
                    <a:pt x="79428" y="94363"/>
                    <a:pt x="89318" y="101848"/>
                  </a:cubicBezTo>
                  <a:cubicBezTo>
                    <a:pt x="99246" y="109321"/>
                    <a:pt x="91178" y="115591"/>
                    <a:pt x="67665" y="113716"/>
                  </a:cubicBezTo>
                  <a:cubicBezTo>
                    <a:pt x="44127" y="111854"/>
                    <a:pt x="15662" y="118681"/>
                    <a:pt x="19985" y="126812"/>
                  </a:cubicBezTo>
                  <a:cubicBezTo>
                    <a:pt x="24295" y="134893"/>
                    <a:pt x="80044" y="119973"/>
                    <a:pt x="80672" y="128066"/>
                  </a:cubicBezTo>
                  <a:cubicBezTo>
                    <a:pt x="81288" y="136185"/>
                    <a:pt x="80672" y="149902"/>
                    <a:pt x="95539" y="143670"/>
                  </a:cubicBezTo>
                  <a:cubicBezTo>
                    <a:pt x="110393" y="137452"/>
                    <a:pt x="100465" y="154918"/>
                    <a:pt x="107893" y="158008"/>
                  </a:cubicBezTo>
                  <a:cubicBezTo>
                    <a:pt x="115320" y="161136"/>
                    <a:pt x="113485" y="176107"/>
                    <a:pt x="93679" y="177374"/>
                  </a:cubicBezTo>
                  <a:cubicBezTo>
                    <a:pt x="73861" y="178615"/>
                    <a:pt x="64196" y="182617"/>
                    <a:pt x="72591" y="191078"/>
                  </a:cubicBezTo>
                  <a:cubicBezTo>
                    <a:pt x="83123" y="201717"/>
                    <a:pt x="104814" y="194206"/>
                    <a:pt x="125851" y="189229"/>
                  </a:cubicBezTo>
                  <a:cubicBezTo>
                    <a:pt x="146889" y="184213"/>
                    <a:pt x="177264" y="209798"/>
                    <a:pt x="202021" y="219804"/>
                  </a:cubicBezTo>
                  <a:cubicBezTo>
                    <a:pt x="226791" y="229810"/>
                    <a:pt x="269520" y="216055"/>
                    <a:pt x="274484" y="202933"/>
                  </a:cubicBezTo>
                  <a:cubicBezTo>
                    <a:pt x="279448" y="189811"/>
                    <a:pt x="312876" y="194827"/>
                    <a:pt x="326487" y="185467"/>
                  </a:cubicBezTo>
                  <a:cubicBezTo>
                    <a:pt x="340122" y="176107"/>
                    <a:pt x="358671" y="164885"/>
                    <a:pt x="382838" y="16360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Freeform 3"/>
            <p:cNvSpPr/>
            <p:nvPr/>
          </p:nvSpPr>
          <p:spPr>
            <a:xfrm>
              <a:off x="12889892" y="4576344"/>
              <a:ext cx="68604" cy="31385"/>
            </a:xfrm>
            <a:custGeom>
              <a:avLst/>
              <a:gdLst>
                <a:gd name="connsiteX0" fmla="*/ 0 w 68604"/>
                <a:gd name="connsiteY0" fmla="*/ 14552 h 31385"/>
                <a:gd name="connsiteX1" fmla="*/ 22834 w 68604"/>
                <a:gd name="connsiteY1" fmla="*/ 31385 h 31385"/>
                <a:gd name="connsiteX2" fmla="*/ 57268 w 68604"/>
                <a:gd name="connsiteY2" fmla="*/ 28079 h 31385"/>
                <a:gd name="connsiteX3" fmla="*/ 67649 w 68604"/>
                <a:gd name="connsiteY3" fmla="*/ 19087 h 31385"/>
                <a:gd name="connsiteX4" fmla="*/ 44877 w 68604"/>
                <a:gd name="connsiteY4" fmla="*/ 9917 h 31385"/>
                <a:gd name="connsiteX5" fmla="*/ 27208 w 68604"/>
                <a:gd name="connsiteY5" fmla="*/ 0 h 31385"/>
                <a:gd name="connsiteX6" fmla="*/ 23199 w 68604"/>
                <a:gd name="connsiteY6" fmla="*/ 6598 h 31385"/>
                <a:gd name="connsiteX7" fmla="*/ 0 w 68604"/>
                <a:gd name="connsiteY7" fmla="*/ 14552 h 3138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68604" h="31385">
                  <a:moveTo>
                    <a:pt x="0" y="14552"/>
                  </a:moveTo>
                  <a:cubicBezTo>
                    <a:pt x="0" y="14552"/>
                    <a:pt x="-4486" y="32487"/>
                    <a:pt x="22834" y="31385"/>
                  </a:cubicBezTo>
                  <a:cubicBezTo>
                    <a:pt x="22834" y="31385"/>
                    <a:pt x="40868" y="22202"/>
                    <a:pt x="57268" y="28079"/>
                  </a:cubicBezTo>
                  <a:cubicBezTo>
                    <a:pt x="73656" y="33956"/>
                    <a:pt x="67649" y="19087"/>
                    <a:pt x="67649" y="19087"/>
                  </a:cubicBezTo>
                  <a:cubicBezTo>
                    <a:pt x="67649" y="19087"/>
                    <a:pt x="51437" y="15958"/>
                    <a:pt x="44877" y="9917"/>
                  </a:cubicBezTo>
                  <a:cubicBezTo>
                    <a:pt x="38317" y="3850"/>
                    <a:pt x="33579" y="-734"/>
                    <a:pt x="27208" y="0"/>
                  </a:cubicBezTo>
                  <a:cubicBezTo>
                    <a:pt x="20836" y="721"/>
                    <a:pt x="23199" y="6598"/>
                    <a:pt x="23199" y="6598"/>
                  </a:cubicBezTo>
                  <a:cubicBezTo>
                    <a:pt x="23199" y="6598"/>
                    <a:pt x="24166" y="14438"/>
                    <a:pt x="0" y="1455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Freeform 3"/>
            <p:cNvSpPr/>
            <p:nvPr/>
          </p:nvSpPr>
          <p:spPr>
            <a:xfrm>
              <a:off x="12883542" y="4569994"/>
              <a:ext cx="81304" cy="44085"/>
            </a:xfrm>
            <a:custGeom>
              <a:avLst/>
              <a:gdLst>
                <a:gd name="connsiteX0" fmla="*/ 6350 w 81304"/>
                <a:gd name="connsiteY0" fmla="*/ 20902 h 44085"/>
                <a:gd name="connsiteX1" fmla="*/ 29184 w 81304"/>
                <a:gd name="connsiteY1" fmla="*/ 37735 h 44085"/>
                <a:gd name="connsiteX2" fmla="*/ 63618 w 81304"/>
                <a:gd name="connsiteY2" fmla="*/ 34429 h 44085"/>
                <a:gd name="connsiteX3" fmla="*/ 73999 w 81304"/>
                <a:gd name="connsiteY3" fmla="*/ 25437 h 44085"/>
                <a:gd name="connsiteX4" fmla="*/ 51227 w 81304"/>
                <a:gd name="connsiteY4" fmla="*/ 16267 h 44085"/>
                <a:gd name="connsiteX5" fmla="*/ 33558 w 81304"/>
                <a:gd name="connsiteY5" fmla="*/ 6350 h 44085"/>
                <a:gd name="connsiteX6" fmla="*/ 29549 w 81304"/>
                <a:gd name="connsiteY6" fmla="*/ 12948 h 44085"/>
                <a:gd name="connsiteX7" fmla="*/ 6350 w 81304"/>
                <a:gd name="connsiteY7" fmla="*/ 20902 h 4408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81304" h="44085">
                  <a:moveTo>
                    <a:pt x="6350" y="20902"/>
                  </a:moveTo>
                  <a:cubicBezTo>
                    <a:pt x="6350" y="20902"/>
                    <a:pt x="1863" y="38837"/>
                    <a:pt x="29184" y="37735"/>
                  </a:cubicBezTo>
                  <a:cubicBezTo>
                    <a:pt x="29184" y="37735"/>
                    <a:pt x="47218" y="28552"/>
                    <a:pt x="63618" y="34429"/>
                  </a:cubicBezTo>
                  <a:cubicBezTo>
                    <a:pt x="80006" y="40306"/>
                    <a:pt x="73999" y="25437"/>
                    <a:pt x="73999" y="25437"/>
                  </a:cubicBezTo>
                  <a:cubicBezTo>
                    <a:pt x="73999" y="25437"/>
                    <a:pt x="57787" y="22308"/>
                    <a:pt x="51227" y="16267"/>
                  </a:cubicBezTo>
                  <a:cubicBezTo>
                    <a:pt x="44667" y="10200"/>
                    <a:pt x="39929" y="5615"/>
                    <a:pt x="33558" y="6350"/>
                  </a:cubicBezTo>
                  <a:cubicBezTo>
                    <a:pt x="27186" y="7071"/>
                    <a:pt x="29549" y="12948"/>
                    <a:pt x="29549" y="12948"/>
                  </a:cubicBezTo>
                  <a:cubicBezTo>
                    <a:pt x="29549" y="12948"/>
                    <a:pt x="30516" y="20788"/>
                    <a:pt x="6350" y="2090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Freeform 3"/>
            <p:cNvSpPr/>
            <p:nvPr/>
          </p:nvSpPr>
          <p:spPr>
            <a:xfrm>
              <a:off x="13586465" y="3795049"/>
              <a:ext cx="463096" cy="384584"/>
            </a:xfrm>
            <a:custGeom>
              <a:avLst/>
              <a:gdLst>
                <a:gd name="connsiteX0" fmla="*/ 1070 w 463096"/>
                <a:gd name="connsiteY0" fmla="*/ 76865 h 384584"/>
                <a:gd name="connsiteX1" fmla="*/ 0 w 463096"/>
                <a:gd name="connsiteY1" fmla="*/ 128611 h 384584"/>
                <a:gd name="connsiteX2" fmla="*/ 3286 w 463096"/>
                <a:gd name="connsiteY2" fmla="*/ 148393 h 384584"/>
                <a:gd name="connsiteX3" fmla="*/ 14204 w 463096"/>
                <a:gd name="connsiteY3" fmla="*/ 172616 h 384584"/>
                <a:gd name="connsiteX4" fmla="*/ 20765 w 463096"/>
                <a:gd name="connsiteY4" fmla="*/ 199047 h 384584"/>
                <a:gd name="connsiteX5" fmla="*/ 32791 w 463096"/>
                <a:gd name="connsiteY5" fmla="*/ 238649 h 384584"/>
                <a:gd name="connsiteX6" fmla="*/ 34277 w 463096"/>
                <a:gd name="connsiteY6" fmla="*/ 260892 h 384584"/>
                <a:gd name="connsiteX7" fmla="*/ 62736 w 463096"/>
                <a:gd name="connsiteY7" fmla="*/ 277528 h 384584"/>
                <a:gd name="connsiteX8" fmla="*/ 95251 w 463096"/>
                <a:gd name="connsiteY8" fmla="*/ 300495 h 384584"/>
                <a:gd name="connsiteX9" fmla="*/ 121330 w 463096"/>
                <a:gd name="connsiteY9" fmla="*/ 311978 h 384584"/>
                <a:gd name="connsiteX10" fmla="*/ 148984 w 463096"/>
                <a:gd name="connsiteY10" fmla="*/ 307093 h 384584"/>
                <a:gd name="connsiteX11" fmla="*/ 161954 w 463096"/>
                <a:gd name="connsiteY11" fmla="*/ 325086 h 384584"/>
                <a:gd name="connsiteX12" fmla="*/ 194544 w 463096"/>
                <a:gd name="connsiteY12" fmla="*/ 333283 h 384584"/>
                <a:gd name="connsiteX13" fmla="*/ 217312 w 463096"/>
                <a:gd name="connsiteY13" fmla="*/ 362797 h 384584"/>
                <a:gd name="connsiteX14" fmla="*/ 246603 w 463096"/>
                <a:gd name="connsiteY14" fmla="*/ 359523 h 384584"/>
                <a:gd name="connsiteX15" fmla="*/ 288901 w 463096"/>
                <a:gd name="connsiteY15" fmla="*/ 364434 h 384584"/>
                <a:gd name="connsiteX16" fmla="*/ 326302 w 463096"/>
                <a:gd name="connsiteY16" fmla="*/ 367733 h 384584"/>
                <a:gd name="connsiteX17" fmla="*/ 368588 w 463096"/>
                <a:gd name="connsiteY17" fmla="*/ 377542 h 384584"/>
                <a:gd name="connsiteX18" fmla="*/ 397451 w 463096"/>
                <a:gd name="connsiteY18" fmla="*/ 384584 h 384584"/>
                <a:gd name="connsiteX19" fmla="*/ 395385 w 463096"/>
                <a:gd name="connsiteY19" fmla="*/ 352011 h 384584"/>
                <a:gd name="connsiteX20" fmla="*/ 441248 w 463096"/>
                <a:gd name="connsiteY20" fmla="*/ 304682 h 384584"/>
                <a:gd name="connsiteX21" fmla="*/ 463096 w 463096"/>
                <a:gd name="connsiteY21" fmla="*/ 287095 h 384584"/>
                <a:gd name="connsiteX22" fmla="*/ 443439 w 463096"/>
                <a:gd name="connsiteY22" fmla="*/ 238649 h 384584"/>
                <a:gd name="connsiteX23" fmla="*/ 440178 w 463096"/>
                <a:gd name="connsiteY23" fmla="*/ 194618 h 384584"/>
                <a:gd name="connsiteX24" fmla="*/ 423782 w 463096"/>
                <a:gd name="connsiteY24" fmla="*/ 169317 h 384584"/>
                <a:gd name="connsiteX25" fmla="*/ 452191 w 463096"/>
                <a:gd name="connsiteY25" fmla="*/ 144015 h 384584"/>
                <a:gd name="connsiteX26" fmla="*/ 450000 w 463096"/>
                <a:gd name="connsiteY26" fmla="*/ 101063 h 384584"/>
                <a:gd name="connsiteX27" fmla="*/ 442344 w 463096"/>
                <a:gd name="connsiteY27" fmla="*/ 63656 h 384584"/>
                <a:gd name="connsiteX28" fmla="*/ 404112 w 463096"/>
                <a:gd name="connsiteY28" fmla="*/ 36160 h 384584"/>
                <a:gd name="connsiteX29" fmla="*/ 402311 w 463096"/>
                <a:gd name="connsiteY29" fmla="*/ 33850 h 384584"/>
                <a:gd name="connsiteX30" fmla="*/ 274256 w 463096"/>
                <a:gd name="connsiteY30" fmla="*/ 28432 h 384584"/>
                <a:gd name="connsiteX31" fmla="*/ 249373 w 463096"/>
                <a:gd name="connsiteY31" fmla="*/ 19258 h 384584"/>
                <a:gd name="connsiteX32" fmla="*/ 222425 w 463096"/>
                <a:gd name="connsiteY32" fmla="*/ 33216 h 384584"/>
                <a:gd name="connsiteX33" fmla="*/ 199141 w 463096"/>
                <a:gd name="connsiteY33" fmla="*/ 2407 h 384584"/>
                <a:gd name="connsiteX34" fmla="*/ 91360 w 463096"/>
                <a:gd name="connsiteY34" fmla="*/ 33216 h 384584"/>
                <a:gd name="connsiteX35" fmla="*/ 14934 w 463096"/>
                <a:gd name="connsiteY35" fmla="*/ 59609 h 384584"/>
                <a:gd name="connsiteX36" fmla="*/ 856 w 463096"/>
                <a:gd name="connsiteY36" fmla="*/ 70826 h 384584"/>
                <a:gd name="connsiteX37" fmla="*/ 1070 w 463096"/>
                <a:gd name="connsiteY37" fmla="*/ 76865 h 3845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</a:cxnLst>
              <a:rect l="l" t="t" r="r" b="b"/>
              <a:pathLst>
                <a:path w="463096" h="384584">
                  <a:moveTo>
                    <a:pt x="1070" y="76865"/>
                  </a:moveTo>
                  <a:cubicBezTo>
                    <a:pt x="4357" y="85659"/>
                    <a:pt x="7643" y="116467"/>
                    <a:pt x="0" y="128611"/>
                  </a:cubicBezTo>
                  <a:cubicBezTo>
                    <a:pt x="-7631" y="140691"/>
                    <a:pt x="-4357" y="144015"/>
                    <a:pt x="3286" y="148393"/>
                  </a:cubicBezTo>
                  <a:cubicBezTo>
                    <a:pt x="10943" y="152808"/>
                    <a:pt x="14204" y="163822"/>
                    <a:pt x="14204" y="172616"/>
                  </a:cubicBezTo>
                  <a:cubicBezTo>
                    <a:pt x="14204" y="181409"/>
                    <a:pt x="19682" y="180343"/>
                    <a:pt x="20765" y="199047"/>
                  </a:cubicBezTo>
                  <a:cubicBezTo>
                    <a:pt x="21835" y="217750"/>
                    <a:pt x="26230" y="230934"/>
                    <a:pt x="32791" y="238649"/>
                  </a:cubicBezTo>
                  <a:cubicBezTo>
                    <a:pt x="37916" y="244689"/>
                    <a:pt x="36972" y="253939"/>
                    <a:pt x="34277" y="260892"/>
                  </a:cubicBezTo>
                  <a:cubicBezTo>
                    <a:pt x="43432" y="267707"/>
                    <a:pt x="53720" y="274305"/>
                    <a:pt x="62736" y="277528"/>
                  </a:cubicBezTo>
                  <a:cubicBezTo>
                    <a:pt x="85529" y="285763"/>
                    <a:pt x="93677" y="292298"/>
                    <a:pt x="95251" y="300495"/>
                  </a:cubicBezTo>
                  <a:cubicBezTo>
                    <a:pt x="96926" y="308704"/>
                    <a:pt x="116444" y="323474"/>
                    <a:pt x="121330" y="311978"/>
                  </a:cubicBezTo>
                  <a:cubicBezTo>
                    <a:pt x="126204" y="300545"/>
                    <a:pt x="139212" y="307093"/>
                    <a:pt x="148984" y="307093"/>
                  </a:cubicBezTo>
                  <a:cubicBezTo>
                    <a:pt x="158756" y="307093"/>
                    <a:pt x="160380" y="318551"/>
                    <a:pt x="161954" y="325086"/>
                  </a:cubicBezTo>
                  <a:cubicBezTo>
                    <a:pt x="163604" y="331646"/>
                    <a:pt x="186372" y="328397"/>
                    <a:pt x="194544" y="333283"/>
                  </a:cubicBezTo>
                  <a:cubicBezTo>
                    <a:pt x="202667" y="338219"/>
                    <a:pt x="205915" y="356250"/>
                    <a:pt x="217312" y="362797"/>
                  </a:cubicBezTo>
                  <a:cubicBezTo>
                    <a:pt x="228708" y="369345"/>
                    <a:pt x="238430" y="354613"/>
                    <a:pt x="246603" y="359523"/>
                  </a:cubicBezTo>
                  <a:cubicBezTo>
                    <a:pt x="254725" y="364434"/>
                    <a:pt x="275893" y="369345"/>
                    <a:pt x="288901" y="364434"/>
                  </a:cubicBezTo>
                  <a:cubicBezTo>
                    <a:pt x="301885" y="359523"/>
                    <a:pt x="310045" y="369345"/>
                    <a:pt x="326302" y="367733"/>
                  </a:cubicBezTo>
                  <a:cubicBezTo>
                    <a:pt x="342534" y="366071"/>
                    <a:pt x="363715" y="372618"/>
                    <a:pt x="368588" y="377542"/>
                  </a:cubicBezTo>
                  <a:cubicBezTo>
                    <a:pt x="371170" y="380117"/>
                    <a:pt x="384921" y="382706"/>
                    <a:pt x="397451" y="384584"/>
                  </a:cubicBezTo>
                  <a:cubicBezTo>
                    <a:pt x="400687" y="377872"/>
                    <a:pt x="394378" y="357113"/>
                    <a:pt x="395385" y="352011"/>
                  </a:cubicBezTo>
                  <a:cubicBezTo>
                    <a:pt x="396456" y="346530"/>
                    <a:pt x="434700" y="312397"/>
                    <a:pt x="441248" y="304682"/>
                  </a:cubicBezTo>
                  <a:cubicBezTo>
                    <a:pt x="447821" y="297005"/>
                    <a:pt x="457656" y="297005"/>
                    <a:pt x="463096" y="287095"/>
                  </a:cubicBezTo>
                  <a:cubicBezTo>
                    <a:pt x="468587" y="277172"/>
                    <a:pt x="447821" y="245260"/>
                    <a:pt x="443439" y="238649"/>
                  </a:cubicBezTo>
                  <a:cubicBezTo>
                    <a:pt x="439082" y="232063"/>
                    <a:pt x="436904" y="205645"/>
                    <a:pt x="440178" y="194618"/>
                  </a:cubicBezTo>
                  <a:cubicBezTo>
                    <a:pt x="443439" y="183617"/>
                    <a:pt x="423782" y="177019"/>
                    <a:pt x="423782" y="169317"/>
                  </a:cubicBezTo>
                  <a:cubicBezTo>
                    <a:pt x="423782" y="161615"/>
                    <a:pt x="442344" y="148393"/>
                    <a:pt x="452191" y="144015"/>
                  </a:cubicBezTo>
                  <a:cubicBezTo>
                    <a:pt x="462013" y="139587"/>
                    <a:pt x="458752" y="108765"/>
                    <a:pt x="450000" y="101063"/>
                  </a:cubicBezTo>
                  <a:cubicBezTo>
                    <a:pt x="441248" y="93361"/>
                    <a:pt x="436904" y="79086"/>
                    <a:pt x="442344" y="63656"/>
                  </a:cubicBezTo>
                  <a:cubicBezTo>
                    <a:pt x="447821" y="48265"/>
                    <a:pt x="409603" y="36160"/>
                    <a:pt x="404112" y="36160"/>
                  </a:cubicBezTo>
                  <a:cubicBezTo>
                    <a:pt x="403231" y="36160"/>
                    <a:pt x="402689" y="35170"/>
                    <a:pt x="402311" y="33850"/>
                  </a:cubicBezTo>
                  <a:cubicBezTo>
                    <a:pt x="368198" y="40233"/>
                    <a:pt x="280855" y="31071"/>
                    <a:pt x="274256" y="28432"/>
                  </a:cubicBezTo>
                  <a:cubicBezTo>
                    <a:pt x="269949" y="26681"/>
                    <a:pt x="258880" y="22671"/>
                    <a:pt x="249373" y="19258"/>
                  </a:cubicBezTo>
                  <a:cubicBezTo>
                    <a:pt x="245028" y="26529"/>
                    <a:pt x="235999" y="33216"/>
                    <a:pt x="222425" y="33216"/>
                  </a:cubicBezTo>
                  <a:cubicBezTo>
                    <a:pt x="201332" y="33216"/>
                    <a:pt x="199846" y="11936"/>
                    <a:pt x="199141" y="2407"/>
                  </a:cubicBezTo>
                  <a:cubicBezTo>
                    <a:pt x="198461" y="-7134"/>
                    <a:pt x="113951" y="10490"/>
                    <a:pt x="91360" y="33216"/>
                  </a:cubicBezTo>
                  <a:cubicBezTo>
                    <a:pt x="68793" y="55967"/>
                    <a:pt x="16357" y="47135"/>
                    <a:pt x="14934" y="59609"/>
                  </a:cubicBezTo>
                  <a:cubicBezTo>
                    <a:pt x="13839" y="68668"/>
                    <a:pt x="5981" y="73376"/>
                    <a:pt x="856" y="70826"/>
                  </a:cubicBezTo>
                  <a:cubicBezTo>
                    <a:pt x="503" y="73046"/>
                    <a:pt x="428" y="75114"/>
                    <a:pt x="1070" y="7686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Freeform 3"/>
            <p:cNvSpPr/>
            <p:nvPr/>
          </p:nvSpPr>
          <p:spPr>
            <a:xfrm>
              <a:off x="13580115" y="3788699"/>
              <a:ext cx="475796" cy="397284"/>
            </a:xfrm>
            <a:custGeom>
              <a:avLst/>
              <a:gdLst>
                <a:gd name="connsiteX0" fmla="*/ 7420 w 475796"/>
                <a:gd name="connsiteY0" fmla="*/ 83215 h 397284"/>
                <a:gd name="connsiteX1" fmla="*/ 6350 w 475796"/>
                <a:gd name="connsiteY1" fmla="*/ 134961 h 397284"/>
                <a:gd name="connsiteX2" fmla="*/ 9636 w 475796"/>
                <a:gd name="connsiteY2" fmla="*/ 154743 h 397284"/>
                <a:gd name="connsiteX3" fmla="*/ 20554 w 475796"/>
                <a:gd name="connsiteY3" fmla="*/ 178966 h 397284"/>
                <a:gd name="connsiteX4" fmla="*/ 27115 w 475796"/>
                <a:gd name="connsiteY4" fmla="*/ 205397 h 397284"/>
                <a:gd name="connsiteX5" fmla="*/ 39141 w 475796"/>
                <a:gd name="connsiteY5" fmla="*/ 244999 h 397284"/>
                <a:gd name="connsiteX6" fmla="*/ 40627 w 475796"/>
                <a:gd name="connsiteY6" fmla="*/ 267243 h 397284"/>
                <a:gd name="connsiteX7" fmla="*/ 69086 w 475796"/>
                <a:gd name="connsiteY7" fmla="*/ 283878 h 397284"/>
                <a:gd name="connsiteX8" fmla="*/ 101601 w 475796"/>
                <a:gd name="connsiteY8" fmla="*/ 306845 h 397284"/>
                <a:gd name="connsiteX9" fmla="*/ 127680 w 475796"/>
                <a:gd name="connsiteY9" fmla="*/ 318328 h 397284"/>
                <a:gd name="connsiteX10" fmla="*/ 155334 w 475796"/>
                <a:gd name="connsiteY10" fmla="*/ 313443 h 397284"/>
                <a:gd name="connsiteX11" fmla="*/ 168304 w 475796"/>
                <a:gd name="connsiteY11" fmla="*/ 331436 h 397284"/>
                <a:gd name="connsiteX12" fmla="*/ 200894 w 475796"/>
                <a:gd name="connsiteY12" fmla="*/ 339633 h 397284"/>
                <a:gd name="connsiteX13" fmla="*/ 223662 w 475796"/>
                <a:gd name="connsiteY13" fmla="*/ 369147 h 397284"/>
                <a:gd name="connsiteX14" fmla="*/ 252953 w 475796"/>
                <a:gd name="connsiteY14" fmla="*/ 365873 h 397284"/>
                <a:gd name="connsiteX15" fmla="*/ 295251 w 475796"/>
                <a:gd name="connsiteY15" fmla="*/ 370784 h 397284"/>
                <a:gd name="connsiteX16" fmla="*/ 332652 w 475796"/>
                <a:gd name="connsiteY16" fmla="*/ 374083 h 397284"/>
                <a:gd name="connsiteX17" fmla="*/ 374938 w 475796"/>
                <a:gd name="connsiteY17" fmla="*/ 383892 h 397284"/>
                <a:gd name="connsiteX18" fmla="*/ 403801 w 475796"/>
                <a:gd name="connsiteY18" fmla="*/ 390934 h 397284"/>
                <a:gd name="connsiteX19" fmla="*/ 401735 w 475796"/>
                <a:gd name="connsiteY19" fmla="*/ 358361 h 397284"/>
                <a:gd name="connsiteX20" fmla="*/ 447598 w 475796"/>
                <a:gd name="connsiteY20" fmla="*/ 311032 h 397284"/>
                <a:gd name="connsiteX21" fmla="*/ 469446 w 475796"/>
                <a:gd name="connsiteY21" fmla="*/ 293445 h 397284"/>
                <a:gd name="connsiteX22" fmla="*/ 449789 w 475796"/>
                <a:gd name="connsiteY22" fmla="*/ 244999 h 397284"/>
                <a:gd name="connsiteX23" fmla="*/ 446528 w 475796"/>
                <a:gd name="connsiteY23" fmla="*/ 200968 h 397284"/>
                <a:gd name="connsiteX24" fmla="*/ 430132 w 475796"/>
                <a:gd name="connsiteY24" fmla="*/ 175667 h 397284"/>
                <a:gd name="connsiteX25" fmla="*/ 458541 w 475796"/>
                <a:gd name="connsiteY25" fmla="*/ 150365 h 397284"/>
                <a:gd name="connsiteX26" fmla="*/ 456350 w 475796"/>
                <a:gd name="connsiteY26" fmla="*/ 107413 h 397284"/>
                <a:gd name="connsiteX27" fmla="*/ 448694 w 475796"/>
                <a:gd name="connsiteY27" fmla="*/ 70006 h 397284"/>
                <a:gd name="connsiteX28" fmla="*/ 410462 w 475796"/>
                <a:gd name="connsiteY28" fmla="*/ 42510 h 397284"/>
                <a:gd name="connsiteX29" fmla="*/ 408661 w 475796"/>
                <a:gd name="connsiteY29" fmla="*/ 40200 h 397284"/>
                <a:gd name="connsiteX30" fmla="*/ 280606 w 475796"/>
                <a:gd name="connsiteY30" fmla="*/ 34782 h 397284"/>
                <a:gd name="connsiteX31" fmla="*/ 255723 w 475796"/>
                <a:gd name="connsiteY31" fmla="*/ 25608 h 397284"/>
                <a:gd name="connsiteX32" fmla="*/ 228775 w 475796"/>
                <a:gd name="connsiteY32" fmla="*/ 39566 h 397284"/>
                <a:gd name="connsiteX33" fmla="*/ 205491 w 475796"/>
                <a:gd name="connsiteY33" fmla="*/ 8757 h 397284"/>
                <a:gd name="connsiteX34" fmla="*/ 97710 w 475796"/>
                <a:gd name="connsiteY34" fmla="*/ 39566 h 397284"/>
                <a:gd name="connsiteX35" fmla="*/ 21284 w 475796"/>
                <a:gd name="connsiteY35" fmla="*/ 65959 h 397284"/>
                <a:gd name="connsiteX36" fmla="*/ 7206 w 475796"/>
                <a:gd name="connsiteY36" fmla="*/ 77176 h 397284"/>
                <a:gd name="connsiteX37" fmla="*/ 7420 w 475796"/>
                <a:gd name="connsiteY37" fmla="*/ 83215 h 3972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</a:cxnLst>
              <a:rect l="l" t="t" r="r" b="b"/>
              <a:pathLst>
                <a:path w="475796" h="397284">
                  <a:moveTo>
                    <a:pt x="7420" y="83215"/>
                  </a:moveTo>
                  <a:cubicBezTo>
                    <a:pt x="10707" y="92009"/>
                    <a:pt x="13993" y="122817"/>
                    <a:pt x="6350" y="134961"/>
                  </a:cubicBezTo>
                  <a:cubicBezTo>
                    <a:pt x="-1281" y="147041"/>
                    <a:pt x="1992" y="150365"/>
                    <a:pt x="9636" y="154743"/>
                  </a:cubicBezTo>
                  <a:cubicBezTo>
                    <a:pt x="17293" y="159158"/>
                    <a:pt x="20554" y="170172"/>
                    <a:pt x="20554" y="178966"/>
                  </a:cubicBezTo>
                  <a:cubicBezTo>
                    <a:pt x="20554" y="187759"/>
                    <a:pt x="26032" y="186693"/>
                    <a:pt x="27115" y="205397"/>
                  </a:cubicBezTo>
                  <a:cubicBezTo>
                    <a:pt x="28185" y="224100"/>
                    <a:pt x="32580" y="237284"/>
                    <a:pt x="39141" y="244999"/>
                  </a:cubicBezTo>
                  <a:cubicBezTo>
                    <a:pt x="44266" y="251039"/>
                    <a:pt x="43322" y="260289"/>
                    <a:pt x="40627" y="267243"/>
                  </a:cubicBezTo>
                  <a:cubicBezTo>
                    <a:pt x="49782" y="274057"/>
                    <a:pt x="60070" y="280655"/>
                    <a:pt x="69086" y="283878"/>
                  </a:cubicBezTo>
                  <a:cubicBezTo>
                    <a:pt x="91879" y="292113"/>
                    <a:pt x="100027" y="298648"/>
                    <a:pt x="101601" y="306845"/>
                  </a:cubicBezTo>
                  <a:cubicBezTo>
                    <a:pt x="103276" y="315054"/>
                    <a:pt x="122794" y="329824"/>
                    <a:pt x="127680" y="318328"/>
                  </a:cubicBezTo>
                  <a:cubicBezTo>
                    <a:pt x="132554" y="306895"/>
                    <a:pt x="145562" y="313443"/>
                    <a:pt x="155334" y="313443"/>
                  </a:cubicBezTo>
                  <a:cubicBezTo>
                    <a:pt x="165106" y="313443"/>
                    <a:pt x="166730" y="324901"/>
                    <a:pt x="168304" y="331436"/>
                  </a:cubicBezTo>
                  <a:cubicBezTo>
                    <a:pt x="169954" y="337996"/>
                    <a:pt x="192722" y="334747"/>
                    <a:pt x="200894" y="339633"/>
                  </a:cubicBezTo>
                  <a:cubicBezTo>
                    <a:pt x="209017" y="344569"/>
                    <a:pt x="212265" y="362600"/>
                    <a:pt x="223662" y="369147"/>
                  </a:cubicBezTo>
                  <a:cubicBezTo>
                    <a:pt x="235058" y="375695"/>
                    <a:pt x="244780" y="360963"/>
                    <a:pt x="252953" y="365873"/>
                  </a:cubicBezTo>
                  <a:cubicBezTo>
                    <a:pt x="261075" y="370784"/>
                    <a:pt x="282243" y="375695"/>
                    <a:pt x="295251" y="370784"/>
                  </a:cubicBezTo>
                  <a:cubicBezTo>
                    <a:pt x="308235" y="365873"/>
                    <a:pt x="316395" y="375695"/>
                    <a:pt x="332652" y="374083"/>
                  </a:cubicBezTo>
                  <a:cubicBezTo>
                    <a:pt x="348884" y="372421"/>
                    <a:pt x="370065" y="378968"/>
                    <a:pt x="374938" y="383892"/>
                  </a:cubicBezTo>
                  <a:cubicBezTo>
                    <a:pt x="377520" y="386467"/>
                    <a:pt x="391271" y="389056"/>
                    <a:pt x="403801" y="390934"/>
                  </a:cubicBezTo>
                  <a:cubicBezTo>
                    <a:pt x="407037" y="384222"/>
                    <a:pt x="400728" y="363463"/>
                    <a:pt x="401735" y="358361"/>
                  </a:cubicBezTo>
                  <a:cubicBezTo>
                    <a:pt x="402806" y="352880"/>
                    <a:pt x="441050" y="318747"/>
                    <a:pt x="447598" y="311032"/>
                  </a:cubicBezTo>
                  <a:cubicBezTo>
                    <a:pt x="454171" y="303355"/>
                    <a:pt x="464006" y="303355"/>
                    <a:pt x="469446" y="293445"/>
                  </a:cubicBezTo>
                  <a:cubicBezTo>
                    <a:pt x="474937" y="283522"/>
                    <a:pt x="454171" y="251610"/>
                    <a:pt x="449789" y="244999"/>
                  </a:cubicBezTo>
                  <a:cubicBezTo>
                    <a:pt x="445432" y="238413"/>
                    <a:pt x="443254" y="211995"/>
                    <a:pt x="446528" y="200968"/>
                  </a:cubicBezTo>
                  <a:cubicBezTo>
                    <a:pt x="449789" y="189967"/>
                    <a:pt x="430132" y="183369"/>
                    <a:pt x="430132" y="175667"/>
                  </a:cubicBezTo>
                  <a:cubicBezTo>
                    <a:pt x="430132" y="167965"/>
                    <a:pt x="448694" y="154743"/>
                    <a:pt x="458541" y="150365"/>
                  </a:cubicBezTo>
                  <a:cubicBezTo>
                    <a:pt x="468363" y="145937"/>
                    <a:pt x="465102" y="115115"/>
                    <a:pt x="456350" y="107413"/>
                  </a:cubicBezTo>
                  <a:cubicBezTo>
                    <a:pt x="447598" y="99711"/>
                    <a:pt x="443254" y="85436"/>
                    <a:pt x="448694" y="70006"/>
                  </a:cubicBezTo>
                  <a:cubicBezTo>
                    <a:pt x="454171" y="54615"/>
                    <a:pt x="415953" y="42510"/>
                    <a:pt x="410462" y="42510"/>
                  </a:cubicBezTo>
                  <a:cubicBezTo>
                    <a:pt x="409581" y="42510"/>
                    <a:pt x="409039" y="41520"/>
                    <a:pt x="408661" y="40200"/>
                  </a:cubicBezTo>
                  <a:cubicBezTo>
                    <a:pt x="374548" y="46583"/>
                    <a:pt x="287205" y="37421"/>
                    <a:pt x="280606" y="34782"/>
                  </a:cubicBezTo>
                  <a:cubicBezTo>
                    <a:pt x="276299" y="33031"/>
                    <a:pt x="265230" y="29021"/>
                    <a:pt x="255723" y="25608"/>
                  </a:cubicBezTo>
                  <a:cubicBezTo>
                    <a:pt x="251378" y="32879"/>
                    <a:pt x="242349" y="39566"/>
                    <a:pt x="228775" y="39566"/>
                  </a:cubicBezTo>
                  <a:cubicBezTo>
                    <a:pt x="207682" y="39566"/>
                    <a:pt x="206196" y="18286"/>
                    <a:pt x="205491" y="8757"/>
                  </a:cubicBezTo>
                  <a:cubicBezTo>
                    <a:pt x="204811" y="-784"/>
                    <a:pt x="120301" y="16840"/>
                    <a:pt x="97710" y="39566"/>
                  </a:cubicBezTo>
                  <a:cubicBezTo>
                    <a:pt x="75143" y="62317"/>
                    <a:pt x="22707" y="53485"/>
                    <a:pt x="21284" y="65959"/>
                  </a:cubicBezTo>
                  <a:cubicBezTo>
                    <a:pt x="20189" y="75018"/>
                    <a:pt x="12331" y="79726"/>
                    <a:pt x="7206" y="77176"/>
                  </a:cubicBezTo>
                  <a:cubicBezTo>
                    <a:pt x="6853" y="79396"/>
                    <a:pt x="6778" y="81464"/>
                    <a:pt x="7420" y="8321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Freeform 3"/>
            <p:cNvSpPr/>
            <p:nvPr/>
          </p:nvSpPr>
          <p:spPr>
            <a:xfrm>
              <a:off x="13650086" y="4428218"/>
              <a:ext cx="174205" cy="167201"/>
            </a:xfrm>
            <a:custGeom>
              <a:avLst/>
              <a:gdLst>
                <a:gd name="connsiteX0" fmla="*/ 130422 w 174205"/>
                <a:gd name="connsiteY0" fmla="*/ 151809 h 167201"/>
                <a:gd name="connsiteX1" fmla="*/ 167634 w 174205"/>
                <a:gd name="connsiteY1" fmla="*/ 96575 h 167201"/>
                <a:gd name="connsiteX2" fmla="*/ 173817 w 174205"/>
                <a:gd name="connsiteY2" fmla="*/ 30301 h 167201"/>
                <a:gd name="connsiteX3" fmla="*/ 129377 w 174205"/>
                <a:gd name="connsiteY3" fmla="*/ 7651 h 167201"/>
                <a:gd name="connsiteX4" fmla="*/ 53279 w 174205"/>
                <a:gd name="connsiteY4" fmla="*/ 0 h 167201"/>
                <a:gd name="connsiteX5" fmla="*/ 21747 w 174205"/>
                <a:gd name="connsiteY5" fmla="*/ 6598 h 167201"/>
                <a:gd name="connsiteX6" fmla="*/ 0 w 174205"/>
                <a:gd name="connsiteY6" fmla="*/ 19743 h 167201"/>
                <a:gd name="connsiteX7" fmla="*/ 22817 w 174205"/>
                <a:gd name="connsiteY7" fmla="*/ 53699 h 167201"/>
                <a:gd name="connsiteX8" fmla="*/ 63051 w 174205"/>
                <a:gd name="connsiteY8" fmla="*/ 102995 h 167201"/>
                <a:gd name="connsiteX9" fmla="*/ 103096 w 174205"/>
                <a:gd name="connsiteY9" fmla="*/ 148383 h 167201"/>
                <a:gd name="connsiteX10" fmla="*/ 128395 w 174205"/>
                <a:gd name="connsiteY10" fmla="*/ 167201 h 167201"/>
                <a:gd name="connsiteX11" fmla="*/ 130422 w 174205"/>
                <a:gd name="connsiteY11" fmla="*/ 151809 h 16720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</a:cxnLst>
              <a:rect l="l" t="t" r="r" b="b"/>
              <a:pathLst>
                <a:path w="174205" h="167201">
                  <a:moveTo>
                    <a:pt x="130422" y="151809"/>
                  </a:moveTo>
                  <a:cubicBezTo>
                    <a:pt x="128483" y="141938"/>
                    <a:pt x="159814" y="96575"/>
                    <a:pt x="167634" y="96575"/>
                  </a:cubicBezTo>
                  <a:cubicBezTo>
                    <a:pt x="174144" y="96575"/>
                    <a:pt x="176587" y="52963"/>
                    <a:pt x="173817" y="30301"/>
                  </a:cubicBezTo>
                  <a:cubicBezTo>
                    <a:pt x="149563" y="13412"/>
                    <a:pt x="129377" y="7651"/>
                    <a:pt x="129377" y="7651"/>
                  </a:cubicBezTo>
                  <a:cubicBezTo>
                    <a:pt x="129377" y="7651"/>
                    <a:pt x="64159" y="4403"/>
                    <a:pt x="53279" y="0"/>
                  </a:cubicBezTo>
                  <a:cubicBezTo>
                    <a:pt x="42399" y="-4377"/>
                    <a:pt x="31519" y="14262"/>
                    <a:pt x="21747" y="6598"/>
                  </a:cubicBezTo>
                  <a:cubicBezTo>
                    <a:pt x="11963" y="-1053"/>
                    <a:pt x="-2191" y="8755"/>
                    <a:pt x="0" y="19743"/>
                  </a:cubicBezTo>
                  <a:cubicBezTo>
                    <a:pt x="2153" y="30681"/>
                    <a:pt x="22817" y="37292"/>
                    <a:pt x="22817" y="53699"/>
                  </a:cubicBezTo>
                  <a:cubicBezTo>
                    <a:pt x="22817" y="70131"/>
                    <a:pt x="64159" y="94253"/>
                    <a:pt x="63051" y="102995"/>
                  </a:cubicBezTo>
                  <a:cubicBezTo>
                    <a:pt x="62308" y="109149"/>
                    <a:pt x="87846" y="125861"/>
                    <a:pt x="103096" y="148383"/>
                  </a:cubicBezTo>
                  <a:cubicBezTo>
                    <a:pt x="111218" y="153548"/>
                    <a:pt x="119844" y="160260"/>
                    <a:pt x="128395" y="167201"/>
                  </a:cubicBezTo>
                  <a:cubicBezTo>
                    <a:pt x="130082" y="159968"/>
                    <a:pt x="130926" y="154322"/>
                    <a:pt x="130422" y="151809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Freeform 3"/>
            <p:cNvSpPr/>
            <p:nvPr/>
          </p:nvSpPr>
          <p:spPr>
            <a:xfrm>
              <a:off x="13643736" y="4421868"/>
              <a:ext cx="186905" cy="179901"/>
            </a:xfrm>
            <a:custGeom>
              <a:avLst/>
              <a:gdLst>
                <a:gd name="connsiteX0" fmla="*/ 136772 w 186905"/>
                <a:gd name="connsiteY0" fmla="*/ 158159 h 179901"/>
                <a:gd name="connsiteX1" fmla="*/ 173984 w 186905"/>
                <a:gd name="connsiteY1" fmla="*/ 102925 h 179901"/>
                <a:gd name="connsiteX2" fmla="*/ 180167 w 186905"/>
                <a:gd name="connsiteY2" fmla="*/ 36651 h 179901"/>
                <a:gd name="connsiteX3" fmla="*/ 135727 w 186905"/>
                <a:gd name="connsiteY3" fmla="*/ 14001 h 179901"/>
                <a:gd name="connsiteX4" fmla="*/ 59629 w 186905"/>
                <a:gd name="connsiteY4" fmla="*/ 6350 h 179901"/>
                <a:gd name="connsiteX5" fmla="*/ 28097 w 186905"/>
                <a:gd name="connsiteY5" fmla="*/ 12948 h 179901"/>
                <a:gd name="connsiteX6" fmla="*/ 6350 w 186905"/>
                <a:gd name="connsiteY6" fmla="*/ 26093 h 179901"/>
                <a:gd name="connsiteX7" fmla="*/ 29167 w 186905"/>
                <a:gd name="connsiteY7" fmla="*/ 60049 h 179901"/>
                <a:gd name="connsiteX8" fmla="*/ 69401 w 186905"/>
                <a:gd name="connsiteY8" fmla="*/ 109345 h 179901"/>
                <a:gd name="connsiteX9" fmla="*/ 109446 w 186905"/>
                <a:gd name="connsiteY9" fmla="*/ 154733 h 179901"/>
                <a:gd name="connsiteX10" fmla="*/ 134745 w 186905"/>
                <a:gd name="connsiteY10" fmla="*/ 173551 h 179901"/>
                <a:gd name="connsiteX11" fmla="*/ 136772 w 186905"/>
                <a:gd name="connsiteY11" fmla="*/ 158159 h 17990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</a:cxnLst>
              <a:rect l="l" t="t" r="r" b="b"/>
              <a:pathLst>
                <a:path w="186905" h="179901">
                  <a:moveTo>
                    <a:pt x="136772" y="158159"/>
                  </a:moveTo>
                  <a:cubicBezTo>
                    <a:pt x="134833" y="148288"/>
                    <a:pt x="166164" y="102925"/>
                    <a:pt x="173984" y="102925"/>
                  </a:cubicBezTo>
                  <a:cubicBezTo>
                    <a:pt x="180494" y="102925"/>
                    <a:pt x="182937" y="59313"/>
                    <a:pt x="180167" y="36651"/>
                  </a:cubicBezTo>
                  <a:cubicBezTo>
                    <a:pt x="155913" y="19762"/>
                    <a:pt x="135727" y="14001"/>
                    <a:pt x="135727" y="14001"/>
                  </a:cubicBezTo>
                  <a:cubicBezTo>
                    <a:pt x="135727" y="14001"/>
                    <a:pt x="70509" y="10753"/>
                    <a:pt x="59629" y="6350"/>
                  </a:cubicBezTo>
                  <a:cubicBezTo>
                    <a:pt x="48749" y="1972"/>
                    <a:pt x="37869" y="20612"/>
                    <a:pt x="28097" y="12948"/>
                  </a:cubicBezTo>
                  <a:cubicBezTo>
                    <a:pt x="18313" y="5296"/>
                    <a:pt x="4158" y="15105"/>
                    <a:pt x="6350" y="26093"/>
                  </a:cubicBezTo>
                  <a:cubicBezTo>
                    <a:pt x="8503" y="37031"/>
                    <a:pt x="29167" y="43642"/>
                    <a:pt x="29167" y="60049"/>
                  </a:cubicBezTo>
                  <a:cubicBezTo>
                    <a:pt x="29167" y="76481"/>
                    <a:pt x="70509" y="100603"/>
                    <a:pt x="69401" y="109345"/>
                  </a:cubicBezTo>
                  <a:cubicBezTo>
                    <a:pt x="68658" y="115499"/>
                    <a:pt x="94196" y="132211"/>
                    <a:pt x="109446" y="154733"/>
                  </a:cubicBezTo>
                  <a:cubicBezTo>
                    <a:pt x="117568" y="159898"/>
                    <a:pt x="126194" y="166610"/>
                    <a:pt x="134745" y="173551"/>
                  </a:cubicBezTo>
                  <a:cubicBezTo>
                    <a:pt x="136432" y="166318"/>
                    <a:pt x="137276" y="160672"/>
                    <a:pt x="136772" y="158159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Freeform 3"/>
            <p:cNvSpPr/>
            <p:nvPr/>
          </p:nvSpPr>
          <p:spPr>
            <a:xfrm>
              <a:off x="13560481" y="4345097"/>
              <a:ext cx="263426" cy="231508"/>
            </a:xfrm>
            <a:custGeom>
              <a:avLst/>
              <a:gdLst>
                <a:gd name="connsiteX0" fmla="*/ 152661 w 263426"/>
                <a:gd name="connsiteY0" fmla="*/ 186120 h 231508"/>
                <a:gd name="connsiteX1" fmla="*/ 112427 w 263426"/>
                <a:gd name="connsiteY1" fmla="*/ 136811 h 231508"/>
                <a:gd name="connsiteX2" fmla="*/ 89597 w 263426"/>
                <a:gd name="connsiteY2" fmla="*/ 102856 h 231508"/>
                <a:gd name="connsiteX3" fmla="*/ 111357 w 263426"/>
                <a:gd name="connsiteY3" fmla="*/ 89710 h 231508"/>
                <a:gd name="connsiteX4" fmla="*/ 142889 w 263426"/>
                <a:gd name="connsiteY4" fmla="*/ 83124 h 231508"/>
                <a:gd name="connsiteX5" fmla="*/ 218987 w 263426"/>
                <a:gd name="connsiteY5" fmla="*/ 90763 h 231508"/>
                <a:gd name="connsiteX6" fmla="*/ 263426 w 263426"/>
                <a:gd name="connsiteY6" fmla="*/ 113426 h 231508"/>
                <a:gd name="connsiteX7" fmla="*/ 261135 w 263426"/>
                <a:gd name="connsiteY7" fmla="*/ 102792 h 231508"/>
                <a:gd name="connsiteX8" fmla="*/ 245482 w 263426"/>
                <a:gd name="connsiteY8" fmla="*/ 67289 h 231508"/>
                <a:gd name="connsiteX9" fmla="*/ 232650 w 263426"/>
                <a:gd name="connsiteY9" fmla="*/ 37267 h 231508"/>
                <a:gd name="connsiteX10" fmla="*/ 215624 w 263426"/>
                <a:gd name="connsiteY10" fmla="*/ 42254 h 231508"/>
                <a:gd name="connsiteX11" fmla="*/ 165191 w 263426"/>
                <a:gd name="connsiteY11" fmla="*/ 30770 h 231508"/>
                <a:gd name="connsiteX12" fmla="*/ 124239 w 263426"/>
                <a:gd name="connsiteY12" fmla="*/ 0 h 231508"/>
                <a:gd name="connsiteX13" fmla="*/ 94772 w 263426"/>
                <a:gd name="connsiteY13" fmla="*/ 19870 h 231508"/>
                <a:gd name="connsiteX14" fmla="*/ 82759 w 263426"/>
                <a:gd name="connsiteY14" fmla="*/ 44131 h 231508"/>
                <a:gd name="connsiteX15" fmla="*/ 65293 w 263426"/>
                <a:gd name="connsiteY15" fmla="*/ 66134 h 231508"/>
                <a:gd name="connsiteX16" fmla="*/ 34705 w 263426"/>
                <a:gd name="connsiteY16" fmla="*/ 65005 h 231508"/>
                <a:gd name="connsiteX17" fmla="*/ 0 w 263426"/>
                <a:gd name="connsiteY17" fmla="*/ 71743 h 231508"/>
                <a:gd name="connsiteX18" fmla="*/ 8890 w 263426"/>
                <a:gd name="connsiteY18" fmla="*/ 92882 h 231508"/>
                <a:gd name="connsiteX19" fmla="*/ 46756 w 263426"/>
                <a:gd name="connsiteY19" fmla="*/ 109048 h 231508"/>
                <a:gd name="connsiteX20" fmla="*/ 90403 w 263426"/>
                <a:gd name="connsiteY20" fmla="*/ 178773 h 231508"/>
                <a:gd name="connsiteX21" fmla="*/ 129730 w 263426"/>
                <a:gd name="connsiteY21" fmla="*/ 200053 h 231508"/>
                <a:gd name="connsiteX22" fmla="*/ 171991 w 263426"/>
                <a:gd name="connsiteY22" fmla="*/ 222804 h 231508"/>
                <a:gd name="connsiteX23" fmla="*/ 192706 w 263426"/>
                <a:gd name="connsiteY23" fmla="*/ 231508 h 231508"/>
                <a:gd name="connsiteX24" fmla="*/ 152661 w 263426"/>
                <a:gd name="connsiteY24" fmla="*/ 186120 h 23150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</a:cxnLst>
              <a:rect l="l" t="t" r="r" b="b"/>
              <a:pathLst>
                <a:path w="263426" h="231508">
                  <a:moveTo>
                    <a:pt x="152661" y="186120"/>
                  </a:moveTo>
                  <a:cubicBezTo>
                    <a:pt x="153769" y="177378"/>
                    <a:pt x="112427" y="153243"/>
                    <a:pt x="112427" y="136811"/>
                  </a:cubicBezTo>
                  <a:cubicBezTo>
                    <a:pt x="112427" y="120405"/>
                    <a:pt x="91763" y="113806"/>
                    <a:pt x="89597" y="102856"/>
                  </a:cubicBezTo>
                  <a:cubicBezTo>
                    <a:pt x="87406" y="91867"/>
                    <a:pt x="101560" y="82071"/>
                    <a:pt x="111357" y="89710"/>
                  </a:cubicBezTo>
                  <a:cubicBezTo>
                    <a:pt x="121129" y="97387"/>
                    <a:pt x="131996" y="78747"/>
                    <a:pt x="142889" y="83124"/>
                  </a:cubicBezTo>
                  <a:cubicBezTo>
                    <a:pt x="153769" y="87515"/>
                    <a:pt x="218987" y="90763"/>
                    <a:pt x="218987" y="90763"/>
                  </a:cubicBezTo>
                  <a:cubicBezTo>
                    <a:pt x="218987" y="90763"/>
                    <a:pt x="239160" y="96524"/>
                    <a:pt x="263426" y="113426"/>
                  </a:cubicBezTo>
                  <a:cubicBezTo>
                    <a:pt x="262898" y="108870"/>
                    <a:pt x="262142" y="105064"/>
                    <a:pt x="261135" y="102792"/>
                  </a:cubicBezTo>
                  <a:cubicBezTo>
                    <a:pt x="255279" y="88949"/>
                    <a:pt x="261135" y="73202"/>
                    <a:pt x="245482" y="67289"/>
                  </a:cubicBezTo>
                  <a:cubicBezTo>
                    <a:pt x="237410" y="64256"/>
                    <a:pt x="234060" y="50197"/>
                    <a:pt x="232650" y="37267"/>
                  </a:cubicBezTo>
                  <a:cubicBezTo>
                    <a:pt x="225270" y="39513"/>
                    <a:pt x="219037" y="41378"/>
                    <a:pt x="215624" y="42254"/>
                  </a:cubicBezTo>
                  <a:cubicBezTo>
                    <a:pt x="202616" y="45527"/>
                    <a:pt x="174963" y="43865"/>
                    <a:pt x="165191" y="30770"/>
                  </a:cubicBezTo>
                  <a:cubicBezTo>
                    <a:pt x="157925" y="21000"/>
                    <a:pt x="135321" y="6674"/>
                    <a:pt x="124239" y="0"/>
                  </a:cubicBezTo>
                  <a:cubicBezTo>
                    <a:pt x="119693" y="3997"/>
                    <a:pt x="102340" y="18969"/>
                    <a:pt x="94772" y="19870"/>
                  </a:cubicBezTo>
                  <a:cubicBezTo>
                    <a:pt x="86033" y="21000"/>
                    <a:pt x="91523" y="44131"/>
                    <a:pt x="82759" y="44131"/>
                  </a:cubicBezTo>
                  <a:cubicBezTo>
                    <a:pt x="74032" y="44131"/>
                    <a:pt x="67471" y="59498"/>
                    <a:pt x="65293" y="66134"/>
                  </a:cubicBezTo>
                  <a:cubicBezTo>
                    <a:pt x="63114" y="72707"/>
                    <a:pt x="43482" y="61706"/>
                    <a:pt x="34705" y="65005"/>
                  </a:cubicBezTo>
                  <a:cubicBezTo>
                    <a:pt x="28472" y="67403"/>
                    <a:pt x="10048" y="70283"/>
                    <a:pt x="0" y="71743"/>
                  </a:cubicBezTo>
                  <a:cubicBezTo>
                    <a:pt x="1536" y="81780"/>
                    <a:pt x="931" y="92882"/>
                    <a:pt x="8890" y="92882"/>
                  </a:cubicBezTo>
                  <a:cubicBezTo>
                    <a:pt x="22012" y="92882"/>
                    <a:pt x="46038" y="91461"/>
                    <a:pt x="46756" y="109048"/>
                  </a:cubicBezTo>
                  <a:cubicBezTo>
                    <a:pt x="47436" y="126647"/>
                    <a:pt x="78792" y="165564"/>
                    <a:pt x="90403" y="178773"/>
                  </a:cubicBezTo>
                  <a:cubicBezTo>
                    <a:pt x="102038" y="191995"/>
                    <a:pt x="128281" y="189039"/>
                    <a:pt x="129730" y="200053"/>
                  </a:cubicBezTo>
                  <a:cubicBezTo>
                    <a:pt x="131216" y="211067"/>
                    <a:pt x="150130" y="221319"/>
                    <a:pt x="171991" y="222804"/>
                  </a:cubicBezTo>
                  <a:cubicBezTo>
                    <a:pt x="177922" y="223197"/>
                    <a:pt x="185037" y="226649"/>
                    <a:pt x="192706" y="231508"/>
                  </a:cubicBezTo>
                  <a:cubicBezTo>
                    <a:pt x="177456" y="208986"/>
                    <a:pt x="151905" y="192262"/>
                    <a:pt x="152661" y="18612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Freeform 3"/>
            <p:cNvSpPr/>
            <p:nvPr/>
          </p:nvSpPr>
          <p:spPr>
            <a:xfrm>
              <a:off x="13554131" y="4338747"/>
              <a:ext cx="276126" cy="244208"/>
            </a:xfrm>
            <a:custGeom>
              <a:avLst/>
              <a:gdLst>
                <a:gd name="connsiteX0" fmla="*/ 159011 w 276126"/>
                <a:gd name="connsiteY0" fmla="*/ 192470 h 244208"/>
                <a:gd name="connsiteX1" fmla="*/ 118777 w 276126"/>
                <a:gd name="connsiteY1" fmla="*/ 143161 h 244208"/>
                <a:gd name="connsiteX2" fmla="*/ 95947 w 276126"/>
                <a:gd name="connsiteY2" fmla="*/ 109206 h 244208"/>
                <a:gd name="connsiteX3" fmla="*/ 117707 w 276126"/>
                <a:gd name="connsiteY3" fmla="*/ 96060 h 244208"/>
                <a:gd name="connsiteX4" fmla="*/ 149239 w 276126"/>
                <a:gd name="connsiteY4" fmla="*/ 89474 h 244208"/>
                <a:gd name="connsiteX5" fmla="*/ 225337 w 276126"/>
                <a:gd name="connsiteY5" fmla="*/ 97113 h 244208"/>
                <a:gd name="connsiteX6" fmla="*/ 269776 w 276126"/>
                <a:gd name="connsiteY6" fmla="*/ 119776 h 244208"/>
                <a:gd name="connsiteX7" fmla="*/ 267485 w 276126"/>
                <a:gd name="connsiteY7" fmla="*/ 109142 h 244208"/>
                <a:gd name="connsiteX8" fmla="*/ 251832 w 276126"/>
                <a:gd name="connsiteY8" fmla="*/ 73639 h 244208"/>
                <a:gd name="connsiteX9" fmla="*/ 239000 w 276126"/>
                <a:gd name="connsiteY9" fmla="*/ 43617 h 244208"/>
                <a:gd name="connsiteX10" fmla="*/ 221974 w 276126"/>
                <a:gd name="connsiteY10" fmla="*/ 48604 h 244208"/>
                <a:gd name="connsiteX11" fmla="*/ 171541 w 276126"/>
                <a:gd name="connsiteY11" fmla="*/ 37120 h 244208"/>
                <a:gd name="connsiteX12" fmla="*/ 130589 w 276126"/>
                <a:gd name="connsiteY12" fmla="*/ 6350 h 244208"/>
                <a:gd name="connsiteX13" fmla="*/ 101122 w 276126"/>
                <a:gd name="connsiteY13" fmla="*/ 26220 h 244208"/>
                <a:gd name="connsiteX14" fmla="*/ 89109 w 276126"/>
                <a:gd name="connsiteY14" fmla="*/ 50481 h 244208"/>
                <a:gd name="connsiteX15" fmla="*/ 71643 w 276126"/>
                <a:gd name="connsiteY15" fmla="*/ 72484 h 244208"/>
                <a:gd name="connsiteX16" fmla="*/ 41055 w 276126"/>
                <a:gd name="connsiteY16" fmla="*/ 71355 h 244208"/>
                <a:gd name="connsiteX17" fmla="*/ 6350 w 276126"/>
                <a:gd name="connsiteY17" fmla="*/ 78093 h 244208"/>
                <a:gd name="connsiteX18" fmla="*/ 15240 w 276126"/>
                <a:gd name="connsiteY18" fmla="*/ 99232 h 244208"/>
                <a:gd name="connsiteX19" fmla="*/ 53106 w 276126"/>
                <a:gd name="connsiteY19" fmla="*/ 115398 h 244208"/>
                <a:gd name="connsiteX20" fmla="*/ 96753 w 276126"/>
                <a:gd name="connsiteY20" fmla="*/ 185123 h 244208"/>
                <a:gd name="connsiteX21" fmla="*/ 136080 w 276126"/>
                <a:gd name="connsiteY21" fmla="*/ 206403 h 244208"/>
                <a:gd name="connsiteX22" fmla="*/ 178341 w 276126"/>
                <a:gd name="connsiteY22" fmla="*/ 229154 h 244208"/>
                <a:gd name="connsiteX23" fmla="*/ 199056 w 276126"/>
                <a:gd name="connsiteY23" fmla="*/ 237858 h 244208"/>
                <a:gd name="connsiteX24" fmla="*/ 159011 w 276126"/>
                <a:gd name="connsiteY24" fmla="*/ 192470 h 24420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</a:cxnLst>
              <a:rect l="l" t="t" r="r" b="b"/>
              <a:pathLst>
                <a:path w="276126" h="244208">
                  <a:moveTo>
                    <a:pt x="159011" y="192470"/>
                  </a:moveTo>
                  <a:cubicBezTo>
                    <a:pt x="160119" y="183728"/>
                    <a:pt x="118777" y="159593"/>
                    <a:pt x="118777" y="143161"/>
                  </a:cubicBezTo>
                  <a:cubicBezTo>
                    <a:pt x="118777" y="126755"/>
                    <a:pt x="98113" y="120156"/>
                    <a:pt x="95947" y="109206"/>
                  </a:cubicBezTo>
                  <a:cubicBezTo>
                    <a:pt x="93756" y="98217"/>
                    <a:pt x="107910" y="88421"/>
                    <a:pt x="117707" y="96060"/>
                  </a:cubicBezTo>
                  <a:cubicBezTo>
                    <a:pt x="127479" y="103737"/>
                    <a:pt x="138346" y="85097"/>
                    <a:pt x="149239" y="89474"/>
                  </a:cubicBezTo>
                  <a:cubicBezTo>
                    <a:pt x="160119" y="93865"/>
                    <a:pt x="225337" y="97113"/>
                    <a:pt x="225337" y="97113"/>
                  </a:cubicBezTo>
                  <a:cubicBezTo>
                    <a:pt x="225337" y="97113"/>
                    <a:pt x="245510" y="102874"/>
                    <a:pt x="269776" y="119776"/>
                  </a:cubicBezTo>
                  <a:cubicBezTo>
                    <a:pt x="269248" y="115220"/>
                    <a:pt x="268492" y="111414"/>
                    <a:pt x="267485" y="109142"/>
                  </a:cubicBezTo>
                  <a:cubicBezTo>
                    <a:pt x="261629" y="95299"/>
                    <a:pt x="267485" y="79552"/>
                    <a:pt x="251832" y="73639"/>
                  </a:cubicBezTo>
                  <a:cubicBezTo>
                    <a:pt x="243760" y="70606"/>
                    <a:pt x="240410" y="56547"/>
                    <a:pt x="239000" y="43617"/>
                  </a:cubicBezTo>
                  <a:cubicBezTo>
                    <a:pt x="231620" y="45863"/>
                    <a:pt x="225387" y="47728"/>
                    <a:pt x="221974" y="48604"/>
                  </a:cubicBezTo>
                  <a:cubicBezTo>
                    <a:pt x="208966" y="51877"/>
                    <a:pt x="181313" y="50215"/>
                    <a:pt x="171541" y="37120"/>
                  </a:cubicBezTo>
                  <a:cubicBezTo>
                    <a:pt x="164275" y="27350"/>
                    <a:pt x="141671" y="13024"/>
                    <a:pt x="130589" y="6350"/>
                  </a:cubicBezTo>
                  <a:cubicBezTo>
                    <a:pt x="126043" y="10347"/>
                    <a:pt x="108690" y="25319"/>
                    <a:pt x="101122" y="26220"/>
                  </a:cubicBezTo>
                  <a:cubicBezTo>
                    <a:pt x="92383" y="27350"/>
                    <a:pt x="97873" y="50481"/>
                    <a:pt x="89109" y="50481"/>
                  </a:cubicBezTo>
                  <a:cubicBezTo>
                    <a:pt x="80382" y="50481"/>
                    <a:pt x="73821" y="65848"/>
                    <a:pt x="71643" y="72484"/>
                  </a:cubicBezTo>
                  <a:cubicBezTo>
                    <a:pt x="69464" y="79057"/>
                    <a:pt x="49832" y="68056"/>
                    <a:pt x="41055" y="71355"/>
                  </a:cubicBezTo>
                  <a:cubicBezTo>
                    <a:pt x="34822" y="73753"/>
                    <a:pt x="16398" y="76633"/>
                    <a:pt x="6350" y="78093"/>
                  </a:cubicBezTo>
                  <a:cubicBezTo>
                    <a:pt x="7886" y="88130"/>
                    <a:pt x="7281" y="99232"/>
                    <a:pt x="15240" y="99232"/>
                  </a:cubicBezTo>
                  <a:cubicBezTo>
                    <a:pt x="28362" y="99232"/>
                    <a:pt x="52388" y="97811"/>
                    <a:pt x="53106" y="115398"/>
                  </a:cubicBezTo>
                  <a:cubicBezTo>
                    <a:pt x="53786" y="132997"/>
                    <a:pt x="85142" y="171914"/>
                    <a:pt x="96753" y="185123"/>
                  </a:cubicBezTo>
                  <a:cubicBezTo>
                    <a:pt x="108388" y="198345"/>
                    <a:pt x="134631" y="195389"/>
                    <a:pt x="136080" y="206403"/>
                  </a:cubicBezTo>
                  <a:cubicBezTo>
                    <a:pt x="137566" y="217417"/>
                    <a:pt x="156480" y="227669"/>
                    <a:pt x="178341" y="229154"/>
                  </a:cubicBezTo>
                  <a:cubicBezTo>
                    <a:pt x="184272" y="229547"/>
                    <a:pt x="191387" y="232999"/>
                    <a:pt x="199056" y="237858"/>
                  </a:cubicBezTo>
                  <a:cubicBezTo>
                    <a:pt x="183806" y="215336"/>
                    <a:pt x="158255" y="198612"/>
                    <a:pt x="159011" y="19247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Freeform 3"/>
            <p:cNvSpPr/>
            <p:nvPr/>
          </p:nvSpPr>
          <p:spPr>
            <a:xfrm>
              <a:off x="13674027" y="4208672"/>
              <a:ext cx="312223" cy="179070"/>
            </a:xfrm>
            <a:custGeom>
              <a:avLst/>
              <a:gdLst>
                <a:gd name="connsiteX0" fmla="*/ 308899 w 312223"/>
                <a:gd name="connsiteY0" fmla="*/ 33041 h 179070"/>
                <a:gd name="connsiteX1" fmla="*/ 297364 w 312223"/>
                <a:gd name="connsiteY1" fmla="*/ 25948 h 179070"/>
                <a:gd name="connsiteX2" fmla="*/ 266373 w 312223"/>
                <a:gd name="connsiteY2" fmla="*/ 14757 h 179070"/>
                <a:gd name="connsiteX3" fmla="*/ 220838 w 312223"/>
                <a:gd name="connsiteY3" fmla="*/ 0 h 179070"/>
                <a:gd name="connsiteX4" fmla="*/ 175277 w 312223"/>
                <a:gd name="connsiteY4" fmla="*/ 29501 h 179070"/>
                <a:gd name="connsiteX5" fmla="*/ 123207 w 312223"/>
                <a:gd name="connsiteY5" fmla="*/ 45870 h 179070"/>
                <a:gd name="connsiteX6" fmla="*/ 56528 w 312223"/>
                <a:gd name="connsiteY6" fmla="*/ 45870 h 179070"/>
                <a:gd name="connsiteX7" fmla="*/ 49879 w 312223"/>
                <a:gd name="connsiteY7" fmla="*/ 38041 h 179070"/>
                <a:gd name="connsiteX8" fmla="*/ 43281 w 312223"/>
                <a:gd name="connsiteY8" fmla="*/ 51237 h 179070"/>
                <a:gd name="connsiteX9" fmla="*/ 21659 w 312223"/>
                <a:gd name="connsiteY9" fmla="*/ 63825 h 179070"/>
                <a:gd name="connsiteX10" fmla="*/ 15942 w 312223"/>
                <a:gd name="connsiteY10" fmla="*/ 83353 h 179070"/>
                <a:gd name="connsiteX11" fmla="*/ 7983 w 312223"/>
                <a:gd name="connsiteY11" fmla="*/ 105165 h 179070"/>
                <a:gd name="connsiteX12" fmla="*/ 0 w 312223"/>
                <a:gd name="connsiteY12" fmla="*/ 116852 h 179070"/>
                <a:gd name="connsiteX13" fmla="*/ 11811 w 312223"/>
                <a:gd name="connsiteY13" fmla="*/ 135403 h 179070"/>
                <a:gd name="connsiteX14" fmla="*/ 10691 w 312223"/>
                <a:gd name="connsiteY14" fmla="*/ 136418 h 179070"/>
                <a:gd name="connsiteX15" fmla="*/ 51642 w 312223"/>
                <a:gd name="connsiteY15" fmla="*/ 167189 h 179070"/>
                <a:gd name="connsiteX16" fmla="*/ 102076 w 312223"/>
                <a:gd name="connsiteY16" fmla="*/ 178685 h 179070"/>
                <a:gd name="connsiteX17" fmla="*/ 170429 w 312223"/>
                <a:gd name="connsiteY17" fmla="*/ 157380 h 179070"/>
                <a:gd name="connsiteX18" fmla="*/ 191560 w 312223"/>
                <a:gd name="connsiteY18" fmla="*/ 163902 h 179070"/>
                <a:gd name="connsiteX19" fmla="*/ 205412 w 312223"/>
                <a:gd name="connsiteY19" fmla="*/ 166173 h 179070"/>
                <a:gd name="connsiteX20" fmla="*/ 234652 w 312223"/>
                <a:gd name="connsiteY20" fmla="*/ 145313 h 179070"/>
                <a:gd name="connsiteX21" fmla="*/ 279419 w 312223"/>
                <a:gd name="connsiteY21" fmla="*/ 70474 h 179070"/>
                <a:gd name="connsiteX22" fmla="*/ 312223 w 312223"/>
                <a:gd name="connsiteY22" fmla="*/ 49575 h 179070"/>
                <a:gd name="connsiteX23" fmla="*/ 308899 w 312223"/>
                <a:gd name="connsiteY23" fmla="*/ 33041 h 17907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</a:cxnLst>
              <a:rect l="l" t="t" r="r" b="b"/>
              <a:pathLst>
                <a:path w="312223" h="179070">
                  <a:moveTo>
                    <a:pt x="308899" y="33041"/>
                  </a:moveTo>
                  <a:cubicBezTo>
                    <a:pt x="305121" y="31798"/>
                    <a:pt x="300990" y="29171"/>
                    <a:pt x="297364" y="25948"/>
                  </a:cubicBezTo>
                  <a:cubicBezTo>
                    <a:pt x="283650" y="22852"/>
                    <a:pt x="270415" y="18805"/>
                    <a:pt x="266373" y="14757"/>
                  </a:cubicBezTo>
                  <a:cubicBezTo>
                    <a:pt x="258263" y="6560"/>
                    <a:pt x="225736" y="1624"/>
                    <a:pt x="220838" y="0"/>
                  </a:cubicBezTo>
                  <a:cubicBezTo>
                    <a:pt x="215990" y="-1674"/>
                    <a:pt x="185049" y="29501"/>
                    <a:pt x="175277" y="29501"/>
                  </a:cubicBezTo>
                  <a:cubicBezTo>
                    <a:pt x="165505" y="29501"/>
                    <a:pt x="123207" y="34412"/>
                    <a:pt x="123207" y="45870"/>
                  </a:cubicBezTo>
                  <a:cubicBezTo>
                    <a:pt x="123207" y="57353"/>
                    <a:pt x="71199" y="59041"/>
                    <a:pt x="56528" y="45870"/>
                  </a:cubicBezTo>
                  <a:cubicBezTo>
                    <a:pt x="54211" y="43802"/>
                    <a:pt x="52007" y="41036"/>
                    <a:pt x="49879" y="38041"/>
                  </a:cubicBezTo>
                  <a:cubicBezTo>
                    <a:pt x="45975" y="41746"/>
                    <a:pt x="43281" y="46187"/>
                    <a:pt x="43281" y="51237"/>
                  </a:cubicBezTo>
                  <a:cubicBezTo>
                    <a:pt x="43281" y="66147"/>
                    <a:pt x="31897" y="65005"/>
                    <a:pt x="21659" y="63825"/>
                  </a:cubicBezTo>
                  <a:cubicBezTo>
                    <a:pt x="11371" y="62695"/>
                    <a:pt x="21659" y="76488"/>
                    <a:pt x="15942" y="83353"/>
                  </a:cubicBezTo>
                  <a:cubicBezTo>
                    <a:pt x="10237" y="90243"/>
                    <a:pt x="15942" y="104061"/>
                    <a:pt x="7983" y="105165"/>
                  </a:cubicBezTo>
                  <a:cubicBezTo>
                    <a:pt x="3702" y="105774"/>
                    <a:pt x="1410" y="110736"/>
                    <a:pt x="0" y="116852"/>
                  </a:cubicBezTo>
                  <a:cubicBezTo>
                    <a:pt x="3425" y="118514"/>
                    <a:pt x="11811" y="135403"/>
                    <a:pt x="11811" y="135403"/>
                  </a:cubicBezTo>
                  <a:cubicBezTo>
                    <a:pt x="11811" y="135403"/>
                    <a:pt x="11371" y="135834"/>
                    <a:pt x="10691" y="136418"/>
                  </a:cubicBezTo>
                  <a:cubicBezTo>
                    <a:pt x="21772" y="143105"/>
                    <a:pt x="44376" y="157431"/>
                    <a:pt x="51642" y="167189"/>
                  </a:cubicBezTo>
                  <a:cubicBezTo>
                    <a:pt x="61427" y="180283"/>
                    <a:pt x="89068" y="181946"/>
                    <a:pt x="102076" y="178685"/>
                  </a:cubicBezTo>
                  <a:cubicBezTo>
                    <a:pt x="115097" y="175436"/>
                    <a:pt x="170429" y="157380"/>
                    <a:pt x="170429" y="157380"/>
                  </a:cubicBezTo>
                  <a:cubicBezTo>
                    <a:pt x="170429" y="157380"/>
                    <a:pt x="183450" y="162291"/>
                    <a:pt x="191560" y="163902"/>
                  </a:cubicBezTo>
                  <a:cubicBezTo>
                    <a:pt x="193474" y="164321"/>
                    <a:pt x="198662" y="165158"/>
                    <a:pt x="205412" y="166173"/>
                  </a:cubicBezTo>
                  <a:cubicBezTo>
                    <a:pt x="209391" y="162024"/>
                    <a:pt x="221606" y="158484"/>
                    <a:pt x="234652" y="145313"/>
                  </a:cubicBezTo>
                  <a:cubicBezTo>
                    <a:pt x="249940" y="129908"/>
                    <a:pt x="272896" y="74864"/>
                    <a:pt x="279419" y="70474"/>
                  </a:cubicBezTo>
                  <a:cubicBezTo>
                    <a:pt x="285980" y="66058"/>
                    <a:pt x="303484" y="56161"/>
                    <a:pt x="312223" y="49575"/>
                  </a:cubicBezTo>
                  <a:cubicBezTo>
                    <a:pt x="320912" y="42939"/>
                    <a:pt x="318771" y="36366"/>
                    <a:pt x="308899" y="3304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Freeform 3"/>
            <p:cNvSpPr/>
            <p:nvPr/>
          </p:nvSpPr>
          <p:spPr>
            <a:xfrm>
              <a:off x="13667677" y="4202322"/>
              <a:ext cx="324923" cy="191770"/>
            </a:xfrm>
            <a:custGeom>
              <a:avLst/>
              <a:gdLst>
                <a:gd name="connsiteX0" fmla="*/ 315249 w 324923"/>
                <a:gd name="connsiteY0" fmla="*/ 39391 h 191770"/>
                <a:gd name="connsiteX1" fmla="*/ 303714 w 324923"/>
                <a:gd name="connsiteY1" fmla="*/ 32298 h 191770"/>
                <a:gd name="connsiteX2" fmla="*/ 272723 w 324923"/>
                <a:gd name="connsiteY2" fmla="*/ 21107 h 191770"/>
                <a:gd name="connsiteX3" fmla="*/ 227188 w 324923"/>
                <a:gd name="connsiteY3" fmla="*/ 6350 h 191770"/>
                <a:gd name="connsiteX4" fmla="*/ 181627 w 324923"/>
                <a:gd name="connsiteY4" fmla="*/ 35851 h 191770"/>
                <a:gd name="connsiteX5" fmla="*/ 129557 w 324923"/>
                <a:gd name="connsiteY5" fmla="*/ 52220 h 191770"/>
                <a:gd name="connsiteX6" fmla="*/ 62878 w 324923"/>
                <a:gd name="connsiteY6" fmla="*/ 52220 h 191770"/>
                <a:gd name="connsiteX7" fmla="*/ 56229 w 324923"/>
                <a:gd name="connsiteY7" fmla="*/ 44391 h 191770"/>
                <a:gd name="connsiteX8" fmla="*/ 49631 w 324923"/>
                <a:gd name="connsiteY8" fmla="*/ 57587 h 191770"/>
                <a:gd name="connsiteX9" fmla="*/ 28009 w 324923"/>
                <a:gd name="connsiteY9" fmla="*/ 70175 h 191770"/>
                <a:gd name="connsiteX10" fmla="*/ 22292 w 324923"/>
                <a:gd name="connsiteY10" fmla="*/ 89703 h 191770"/>
                <a:gd name="connsiteX11" fmla="*/ 14333 w 324923"/>
                <a:gd name="connsiteY11" fmla="*/ 111515 h 191770"/>
                <a:gd name="connsiteX12" fmla="*/ 6350 w 324923"/>
                <a:gd name="connsiteY12" fmla="*/ 123202 h 191770"/>
                <a:gd name="connsiteX13" fmla="*/ 18161 w 324923"/>
                <a:gd name="connsiteY13" fmla="*/ 141753 h 191770"/>
                <a:gd name="connsiteX14" fmla="*/ 17041 w 324923"/>
                <a:gd name="connsiteY14" fmla="*/ 142768 h 191770"/>
                <a:gd name="connsiteX15" fmla="*/ 57992 w 324923"/>
                <a:gd name="connsiteY15" fmla="*/ 173539 h 191770"/>
                <a:gd name="connsiteX16" fmla="*/ 108426 w 324923"/>
                <a:gd name="connsiteY16" fmla="*/ 185035 h 191770"/>
                <a:gd name="connsiteX17" fmla="*/ 176779 w 324923"/>
                <a:gd name="connsiteY17" fmla="*/ 163730 h 191770"/>
                <a:gd name="connsiteX18" fmla="*/ 197910 w 324923"/>
                <a:gd name="connsiteY18" fmla="*/ 170252 h 191770"/>
                <a:gd name="connsiteX19" fmla="*/ 211762 w 324923"/>
                <a:gd name="connsiteY19" fmla="*/ 172523 h 191770"/>
                <a:gd name="connsiteX20" fmla="*/ 241002 w 324923"/>
                <a:gd name="connsiteY20" fmla="*/ 151663 h 191770"/>
                <a:gd name="connsiteX21" fmla="*/ 285769 w 324923"/>
                <a:gd name="connsiteY21" fmla="*/ 76824 h 191770"/>
                <a:gd name="connsiteX22" fmla="*/ 318573 w 324923"/>
                <a:gd name="connsiteY22" fmla="*/ 55925 h 191770"/>
                <a:gd name="connsiteX23" fmla="*/ 315249 w 324923"/>
                <a:gd name="connsiteY23" fmla="*/ 39391 h 19177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</a:cxnLst>
              <a:rect l="l" t="t" r="r" b="b"/>
              <a:pathLst>
                <a:path w="324923" h="191770">
                  <a:moveTo>
                    <a:pt x="315249" y="39391"/>
                  </a:moveTo>
                  <a:cubicBezTo>
                    <a:pt x="311471" y="38148"/>
                    <a:pt x="307340" y="35521"/>
                    <a:pt x="303714" y="32298"/>
                  </a:cubicBezTo>
                  <a:cubicBezTo>
                    <a:pt x="290000" y="29202"/>
                    <a:pt x="276765" y="25155"/>
                    <a:pt x="272723" y="21107"/>
                  </a:cubicBezTo>
                  <a:cubicBezTo>
                    <a:pt x="264613" y="12910"/>
                    <a:pt x="232086" y="7974"/>
                    <a:pt x="227188" y="6350"/>
                  </a:cubicBezTo>
                  <a:cubicBezTo>
                    <a:pt x="222340" y="4675"/>
                    <a:pt x="191399" y="35851"/>
                    <a:pt x="181627" y="35851"/>
                  </a:cubicBezTo>
                  <a:cubicBezTo>
                    <a:pt x="171855" y="35851"/>
                    <a:pt x="129557" y="40762"/>
                    <a:pt x="129557" y="52220"/>
                  </a:cubicBezTo>
                  <a:cubicBezTo>
                    <a:pt x="129557" y="63703"/>
                    <a:pt x="77549" y="65391"/>
                    <a:pt x="62878" y="52220"/>
                  </a:cubicBezTo>
                  <a:cubicBezTo>
                    <a:pt x="60561" y="50152"/>
                    <a:pt x="58357" y="47386"/>
                    <a:pt x="56229" y="44391"/>
                  </a:cubicBezTo>
                  <a:cubicBezTo>
                    <a:pt x="52325" y="48096"/>
                    <a:pt x="49631" y="52537"/>
                    <a:pt x="49631" y="57587"/>
                  </a:cubicBezTo>
                  <a:cubicBezTo>
                    <a:pt x="49631" y="72497"/>
                    <a:pt x="38247" y="71355"/>
                    <a:pt x="28009" y="70175"/>
                  </a:cubicBezTo>
                  <a:cubicBezTo>
                    <a:pt x="17721" y="69045"/>
                    <a:pt x="28009" y="82838"/>
                    <a:pt x="22292" y="89703"/>
                  </a:cubicBezTo>
                  <a:cubicBezTo>
                    <a:pt x="16587" y="96593"/>
                    <a:pt x="22292" y="110411"/>
                    <a:pt x="14333" y="111515"/>
                  </a:cubicBezTo>
                  <a:cubicBezTo>
                    <a:pt x="10052" y="112124"/>
                    <a:pt x="7760" y="117086"/>
                    <a:pt x="6350" y="123202"/>
                  </a:cubicBezTo>
                  <a:cubicBezTo>
                    <a:pt x="9775" y="124864"/>
                    <a:pt x="18161" y="141753"/>
                    <a:pt x="18161" y="141753"/>
                  </a:cubicBezTo>
                  <a:cubicBezTo>
                    <a:pt x="18161" y="141753"/>
                    <a:pt x="17721" y="142184"/>
                    <a:pt x="17041" y="142768"/>
                  </a:cubicBezTo>
                  <a:cubicBezTo>
                    <a:pt x="28122" y="149455"/>
                    <a:pt x="50726" y="163781"/>
                    <a:pt x="57992" y="173539"/>
                  </a:cubicBezTo>
                  <a:cubicBezTo>
                    <a:pt x="67777" y="186633"/>
                    <a:pt x="95418" y="188296"/>
                    <a:pt x="108426" y="185035"/>
                  </a:cubicBezTo>
                  <a:cubicBezTo>
                    <a:pt x="121447" y="181786"/>
                    <a:pt x="176779" y="163730"/>
                    <a:pt x="176779" y="163730"/>
                  </a:cubicBezTo>
                  <a:cubicBezTo>
                    <a:pt x="176779" y="163730"/>
                    <a:pt x="189800" y="168641"/>
                    <a:pt x="197910" y="170252"/>
                  </a:cubicBezTo>
                  <a:cubicBezTo>
                    <a:pt x="199824" y="170671"/>
                    <a:pt x="205012" y="171508"/>
                    <a:pt x="211762" y="172523"/>
                  </a:cubicBezTo>
                  <a:cubicBezTo>
                    <a:pt x="215741" y="168374"/>
                    <a:pt x="227956" y="164834"/>
                    <a:pt x="241002" y="151663"/>
                  </a:cubicBezTo>
                  <a:cubicBezTo>
                    <a:pt x="256290" y="136258"/>
                    <a:pt x="279246" y="81214"/>
                    <a:pt x="285769" y="76824"/>
                  </a:cubicBezTo>
                  <a:cubicBezTo>
                    <a:pt x="292330" y="72408"/>
                    <a:pt x="309834" y="62511"/>
                    <a:pt x="318573" y="55925"/>
                  </a:cubicBezTo>
                  <a:cubicBezTo>
                    <a:pt x="327262" y="49289"/>
                    <a:pt x="325121" y="42716"/>
                    <a:pt x="315249" y="3939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Freeform 3"/>
            <p:cNvSpPr/>
            <p:nvPr/>
          </p:nvSpPr>
          <p:spPr>
            <a:xfrm>
              <a:off x="13494440" y="4055942"/>
              <a:ext cx="302867" cy="159448"/>
            </a:xfrm>
            <a:custGeom>
              <a:avLst/>
              <a:gdLst>
                <a:gd name="connsiteX0" fmla="*/ 286572 w 302867"/>
                <a:gd name="connsiteY0" fmla="*/ 72390 h 159448"/>
                <a:gd name="connsiteX1" fmla="*/ 253982 w 302867"/>
                <a:gd name="connsiteY1" fmla="*/ 64193 h 159448"/>
                <a:gd name="connsiteX2" fmla="*/ 241011 w 302867"/>
                <a:gd name="connsiteY2" fmla="*/ 46200 h 159448"/>
                <a:gd name="connsiteX3" fmla="*/ 213358 w 302867"/>
                <a:gd name="connsiteY3" fmla="*/ 51085 h 159448"/>
                <a:gd name="connsiteX4" fmla="*/ 187278 w 302867"/>
                <a:gd name="connsiteY4" fmla="*/ 39602 h 159448"/>
                <a:gd name="connsiteX5" fmla="*/ 154764 w 302867"/>
                <a:gd name="connsiteY5" fmla="*/ 16635 h 159448"/>
                <a:gd name="connsiteX6" fmla="*/ 126292 w 302867"/>
                <a:gd name="connsiteY6" fmla="*/ 0 h 159448"/>
                <a:gd name="connsiteX7" fmla="*/ 123685 w 302867"/>
                <a:gd name="connsiteY7" fmla="*/ 5253 h 159448"/>
                <a:gd name="connsiteX8" fmla="*/ 97480 w 302867"/>
                <a:gd name="connsiteY8" fmla="*/ 6382 h 159448"/>
                <a:gd name="connsiteX9" fmla="*/ 57082 w 302867"/>
                <a:gd name="connsiteY9" fmla="*/ 25098 h 159448"/>
                <a:gd name="connsiteX10" fmla="*/ 5729 w 302867"/>
                <a:gd name="connsiteY10" fmla="*/ 44905 h 159448"/>
                <a:gd name="connsiteX11" fmla="*/ 9003 w 302867"/>
                <a:gd name="connsiteY11" fmla="*/ 71324 h 159448"/>
                <a:gd name="connsiteX12" fmla="*/ 25399 w 302867"/>
                <a:gd name="connsiteY12" fmla="*/ 113146 h 159448"/>
                <a:gd name="connsiteX13" fmla="*/ 76727 w 302867"/>
                <a:gd name="connsiteY13" fmla="*/ 151670 h 159448"/>
                <a:gd name="connsiteX14" fmla="*/ 76122 w 302867"/>
                <a:gd name="connsiteY14" fmla="*/ 155375 h 159448"/>
                <a:gd name="connsiteX15" fmla="*/ 118975 w 302867"/>
                <a:gd name="connsiteY15" fmla="*/ 152723 h 159448"/>
                <a:gd name="connsiteX16" fmla="*/ 127148 w 302867"/>
                <a:gd name="connsiteY16" fmla="*/ 129769 h 159448"/>
                <a:gd name="connsiteX17" fmla="*/ 172658 w 302867"/>
                <a:gd name="connsiteY17" fmla="*/ 144551 h 159448"/>
                <a:gd name="connsiteX18" fmla="*/ 210121 w 302867"/>
                <a:gd name="connsiteY18" fmla="*/ 149424 h 159448"/>
                <a:gd name="connsiteX19" fmla="*/ 213660 w 302867"/>
                <a:gd name="connsiteY19" fmla="*/ 159448 h 159448"/>
                <a:gd name="connsiteX20" fmla="*/ 227348 w 302867"/>
                <a:gd name="connsiteY20" fmla="*/ 143409 h 159448"/>
                <a:gd name="connsiteX21" fmla="*/ 274319 w 302867"/>
                <a:gd name="connsiteY21" fmla="*/ 119732 h 159448"/>
                <a:gd name="connsiteX22" fmla="*/ 302867 w 302867"/>
                <a:gd name="connsiteY22" fmla="*/ 96067 h 159448"/>
                <a:gd name="connsiteX23" fmla="*/ 286572 w 302867"/>
                <a:gd name="connsiteY23" fmla="*/ 72390 h 15944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</a:cxnLst>
              <a:rect l="l" t="t" r="r" b="b"/>
              <a:pathLst>
                <a:path w="302867" h="159448">
                  <a:moveTo>
                    <a:pt x="286572" y="72390"/>
                  </a:moveTo>
                  <a:cubicBezTo>
                    <a:pt x="278399" y="67504"/>
                    <a:pt x="255632" y="70753"/>
                    <a:pt x="253982" y="64193"/>
                  </a:cubicBezTo>
                  <a:cubicBezTo>
                    <a:pt x="252408" y="57658"/>
                    <a:pt x="250783" y="46200"/>
                    <a:pt x="241011" y="46200"/>
                  </a:cubicBezTo>
                  <a:cubicBezTo>
                    <a:pt x="231227" y="46200"/>
                    <a:pt x="218219" y="39652"/>
                    <a:pt x="213358" y="51085"/>
                  </a:cubicBezTo>
                  <a:cubicBezTo>
                    <a:pt x="208472" y="62581"/>
                    <a:pt x="188953" y="47811"/>
                    <a:pt x="187278" y="39602"/>
                  </a:cubicBezTo>
                  <a:cubicBezTo>
                    <a:pt x="185704" y="31405"/>
                    <a:pt x="177557" y="24870"/>
                    <a:pt x="154764" y="16635"/>
                  </a:cubicBezTo>
                  <a:cubicBezTo>
                    <a:pt x="145735" y="13412"/>
                    <a:pt x="135459" y="6813"/>
                    <a:pt x="126292" y="0"/>
                  </a:cubicBezTo>
                  <a:cubicBezTo>
                    <a:pt x="125536" y="1979"/>
                    <a:pt x="124655" y="3819"/>
                    <a:pt x="123685" y="5253"/>
                  </a:cubicBezTo>
                  <a:cubicBezTo>
                    <a:pt x="119328" y="11876"/>
                    <a:pt x="104040" y="-241"/>
                    <a:pt x="97480" y="6382"/>
                  </a:cubicBezTo>
                  <a:cubicBezTo>
                    <a:pt x="90919" y="12980"/>
                    <a:pt x="69083" y="14059"/>
                    <a:pt x="57082" y="25098"/>
                  </a:cubicBezTo>
                  <a:cubicBezTo>
                    <a:pt x="45056" y="36112"/>
                    <a:pt x="19921" y="41581"/>
                    <a:pt x="5729" y="44905"/>
                  </a:cubicBezTo>
                  <a:cubicBezTo>
                    <a:pt x="-8474" y="48217"/>
                    <a:pt x="3563" y="61414"/>
                    <a:pt x="9003" y="71324"/>
                  </a:cubicBezTo>
                  <a:cubicBezTo>
                    <a:pt x="14494" y="81183"/>
                    <a:pt x="14494" y="105432"/>
                    <a:pt x="25399" y="113146"/>
                  </a:cubicBezTo>
                  <a:cubicBezTo>
                    <a:pt x="36329" y="120836"/>
                    <a:pt x="72357" y="143955"/>
                    <a:pt x="76727" y="151670"/>
                  </a:cubicBezTo>
                  <a:cubicBezTo>
                    <a:pt x="77482" y="152990"/>
                    <a:pt x="77029" y="154220"/>
                    <a:pt x="76122" y="155375"/>
                  </a:cubicBezTo>
                  <a:cubicBezTo>
                    <a:pt x="91259" y="159499"/>
                    <a:pt x="114895" y="159588"/>
                    <a:pt x="118975" y="152723"/>
                  </a:cubicBezTo>
                  <a:cubicBezTo>
                    <a:pt x="123874" y="144551"/>
                    <a:pt x="127148" y="129769"/>
                    <a:pt x="127148" y="129769"/>
                  </a:cubicBezTo>
                  <a:cubicBezTo>
                    <a:pt x="127148" y="129769"/>
                    <a:pt x="159662" y="129769"/>
                    <a:pt x="172658" y="144551"/>
                  </a:cubicBezTo>
                  <a:cubicBezTo>
                    <a:pt x="185704" y="159296"/>
                    <a:pt x="210121" y="149424"/>
                    <a:pt x="210121" y="149424"/>
                  </a:cubicBezTo>
                  <a:cubicBezTo>
                    <a:pt x="210121" y="149424"/>
                    <a:pt x="211456" y="153624"/>
                    <a:pt x="213660" y="159448"/>
                  </a:cubicBezTo>
                  <a:cubicBezTo>
                    <a:pt x="217173" y="151353"/>
                    <a:pt x="221770" y="144234"/>
                    <a:pt x="227348" y="143409"/>
                  </a:cubicBezTo>
                  <a:cubicBezTo>
                    <a:pt x="241074" y="141443"/>
                    <a:pt x="260606" y="139463"/>
                    <a:pt x="274319" y="119732"/>
                  </a:cubicBezTo>
                  <a:cubicBezTo>
                    <a:pt x="281434" y="109581"/>
                    <a:pt x="293133" y="101498"/>
                    <a:pt x="302867" y="96067"/>
                  </a:cubicBezTo>
                  <a:cubicBezTo>
                    <a:pt x="296281" y="87959"/>
                    <a:pt x="292881" y="76247"/>
                    <a:pt x="286572" y="7239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Freeform 3"/>
            <p:cNvSpPr/>
            <p:nvPr/>
          </p:nvSpPr>
          <p:spPr>
            <a:xfrm>
              <a:off x="13488090" y="4049592"/>
              <a:ext cx="315567" cy="172148"/>
            </a:xfrm>
            <a:custGeom>
              <a:avLst/>
              <a:gdLst>
                <a:gd name="connsiteX0" fmla="*/ 292922 w 315567"/>
                <a:gd name="connsiteY0" fmla="*/ 78740 h 172148"/>
                <a:gd name="connsiteX1" fmla="*/ 260332 w 315567"/>
                <a:gd name="connsiteY1" fmla="*/ 70543 h 172148"/>
                <a:gd name="connsiteX2" fmla="*/ 247361 w 315567"/>
                <a:gd name="connsiteY2" fmla="*/ 52550 h 172148"/>
                <a:gd name="connsiteX3" fmla="*/ 219708 w 315567"/>
                <a:gd name="connsiteY3" fmla="*/ 57435 h 172148"/>
                <a:gd name="connsiteX4" fmla="*/ 193628 w 315567"/>
                <a:gd name="connsiteY4" fmla="*/ 45952 h 172148"/>
                <a:gd name="connsiteX5" fmla="*/ 161114 w 315567"/>
                <a:gd name="connsiteY5" fmla="*/ 22985 h 172148"/>
                <a:gd name="connsiteX6" fmla="*/ 132642 w 315567"/>
                <a:gd name="connsiteY6" fmla="*/ 6350 h 172148"/>
                <a:gd name="connsiteX7" fmla="*/ 130035 w 315567"/>
                <a:gd name="connsiteY7" fmla="*/ 11603 h 172148"/>
                <a:gd name="connsiteX8" fmla="*/ 103830 w 315567"/>
                <a:gd name="connsiteY8" fmla="*/ 12732 h 172148"/>
                <a:gd name="connsiteX9" fmla="*/ 63432 w 315567"/>
                <a:gd name="connsiteY9" fmla="*/ 31448 h 172148"/>
                <a:gd name="connsiteX10" fmla="*/ 12079 w 315567"/>
                <a:gd name="connsiteY10" fmla="*/ 51255 h 172148"/>
                <a:gd name="connsiteX11" fmla="*/ 15353 w 315567"/>
                <a:gd name="connsiteY11" fmla="*/ 77674 h 172148"/>
                <a:gd name="connsiteX12" fmla="*/ 31749 w 315567"/>
                <a:gd name="connsiteY12" fmla="*/ 119496 h 172148"/>
                <a:gd name="connsiteX13" fmla="*/ 83077 w 315567"/>
                <a:gd name="connsiteY13" fmla="*/ 158020 h 172148"/>
                <a:gd name="connsiteX14" fmla="*/ 82472 w 315567"/>
                <a:gd name="connsiteY14" fmla="*/ 161725 h 172148"/>
                <a:gd name="connsiteX15" fmla="*/ 125325 w 315567"/>
                <a:gd name="connsiteY15" fmla="*/ 159073 h 172148"/>
                <a:gd name="connsiteX16" fmla="*/ 133498 w 315567"/>
                <a:gd name="connsiteY16" fmla="*/ 136119 h 172148"/>
                <a:gd name="connsiteX17" fmla="*/ 179008 w 315567"/>
                <a:gd name="connsiteY17" fmla="*/ 150901 h 172148"/>
                <a:gd name="connsiteX18" fmla="*/ 216471 w 315567"/>
                <a:gd name="connsiteY18" fmla="*/ 155774 h 172148"/>
                <a:gd name="connsiteX19" fmla="*/ 220010 w 315567"/>
                <a:gd name="connsiteY19" fmla="*/ 165798 h 172148"/>
                <a:gd name="connsiteX20" fmla="*/ 233698 w 315567"/>
                <a:gd name="connsiteY20" fmla="*/ 149759 h 172148"/>
                <a:gd name="connsiteX21" fmla="*/ 280669 w 315567"/>
                <a:gd name="connsiteY21" fmla="*/ 126082 h 172148"/>
                <a:gd name="connsiteX22" fmla="*/ 309217 w 315567"/>
                <a:gd name="connsiteY22" fmla="*/ 102417 h 172148"/>
                <a:gd name="connsiteX23" fmla="*/ 292922 w 315567"/>
                <a:gd name="connsiteY23" fmla="*/ 78740 h 17214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</a:cxnLst>
              <a:rect l="l" t="t" r="r" b="b"/>
              <a:pathLst>
                <a:path w="315567" h="172148">
                  <a:moveTo>
                    <a:pt x="292922" y="78740"/>
                  </a:moveTo>
                  <a:cubicBezTo>
                    <a:pt x="284749" y="73854"/>
                    <a:pt x="261982" y="77103"/>
                    <a:pt x="260332" y="70543"/>
                  </a:cubicBezTo>
                  <a:cubicBezTo>
                    <a:pt x="258758" y="64008"/>
                    <a:pt x="257133" y="52550"/>
                    <a:pt x="247361" y="52550"/>
                  </a:cubicBezTo>
                  <a:cubicBezTo>
                    <a:pt x="237577" y="52550"/>
                    <a:pt x="224569" y="46002"/>
                    <a:pt x="219708" y="57435"/>
                  </a:cubicBezTo>
                  <a:cubicBezTo>
                    <a:pt x="214822" y="68931"/>
                    <a:pt x="195303" y="54161"/>
                    <a:pt x="193628" y="45952"/>
                  </a:cubicBezTo>
                  <a:cubicBezTo>
                    <a:pt x="192054" y="37755"/>
                    <a:pt x="183907" y="31220"/>
                    <a:pt x="161114" y="22985"/>
                  </a:cubicBezTo>
                  <a:cubicBezTo>
                    <a:pt x="152085" y="19762"/>
                    <a:pt x="141809" y="13163"/>
                    <a:pt x="132642" y="6350"/>
                  </a:cubicBezTo>
                  <a:cubicBezTo>
                    <a:pt x="131886" y="8329"/>
                    <a:pt x="131005" y="10169"/>
                    <a:pt x="130035" y="11603"/>
                  </a:cubicBezTo>
                  <a:cubicBezTo>
                    <a:pt x="125678" y="18226"/>
                    <a:pt x="110390" y="6108"/>
                    <a:pt x="103830" y="12732"/>
                  </a:cubicBezTo>
                  <a:cubicBezTo>
                    <a:pt x="97269" y="19330"/>
                    <a:pt x="75433" y="20409"/>
                    <a:pt x="63432" y="31448"/>
                  </a:cubicBezTo>
                  <a:cubicBezTo>
                    <a:pt x="51406" y="42462"/>
                    <a:pt x="26271" y="47931"/>
                    <a:pt x="12079" y="51255"/>
                  </a:cubicBezTo>
                  <a:cubicBezTo>
                    <a:pt x="-2124" y="54567"/>
                    <a:pt x="9913" y="67764"/>
                    <a:pt x="15353" y="77674"/>
                  </a:cubicBezTo>
                  <a:cubicBezTo>
                    <a:pt x="20844" y="87533"/>
                    <a:pt x="20844" y="111782"/>
                    <a:pt x="31749" y="119496"/>
                  </a:cubicBezTo>
                  <a:cubicBezTo>
                    <a:pt x="42679" y="127186"/>
                    <a:pt x="78707" y="150305"/>
                    <a:pt x="83077" y="158020"/>
                  </a:cubicBezTo>
                  <a:cubicBezTo>
                    <a:pt x="83832" y="159340"/>
                    <a:pt x="83379" y="160570"/>
                    <a:pt x="82472" y="161725"/>
                  </a:cubicBezTo>
                  <a:cubicBezTo>
                    <a:pt x="97609" y="165849"/>
                    <a:pt x="121245" y="165938"/>
                    <a:pt x="125325" y="159073"/>
                  </a:cubicBezTo>
                  <a:cubicBezTo>
                    <a:pt x="130224" y="150901"/>
                    <a:pt x="133498" y="136119"/>
                    <a:pt x="133498" y="136119"/>
                  </a:cubicBezTo>
                  <a:cubicBezTo>
                    <a:pt x="133498" y="136119"/>
                    <a:pt x="166012" y="136119"/>
                    <a:pt x="179008" y="150901"/>
                  </a:cubicBezTo>
                  <a:cubicBezTo>
                    <a:pt x="192054" y="165646"/>
                    <a:pt x="216471" y="155774"/>
                    <a:pt x="216471" y="155774"/>
                  </a:cubicBezTo>
                  <a:cubicBezTo>
                    <a:pt x="216471" y="155774"/>
                    <a:pt x="217806" y="159974"/>
                    <a:pt x="220010" y="165798"/>
                  </a:cubicBezTo>
                  <a:cubicBezTo>
                    <a:pt x="223523" y="157703"/>
                    <a:pt x="228120" y="150584"/>
                    <a:pt x="233698" y="149759"/>
                  </a:cubicBezTo>
                  <a:cubicBezTo>
                    <a:pt x="247424" y="147793"/>
                    <a:pt x="266956" y="145813"/>
                    <a:pt x="280669" y="126082"/>
                  </a:cubicBezTo>
                  <a:cubicBezTo>
                    <a:pt x="287784" y="115931"/>
                    <a:pt x="299483" y="107848"/>
                    <a:pt x="309217" y="102417"/>
                  </a:cubicBezTo>
                  <a:cubicBezTo>
                    <a:pt x="302631" y="94309"/>
                    <a:pt x="299231" y="82597"/>
                    <a:pt x="292922" y="7874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Freeform 3"/>
            <p:cNvSpPr/>
            <p:nvPr/>
          </p:nvSpPr>
          <p:spPr>
            <a:xfrm>
              <a:off x="13520471" y="4325373"/>
              <a:ext cx="165367" cy="91474"/>
            </a:xfrm>
            <a:custGeom>
              <a:avLst/>
              <a:gdLst>
                <a:gd name="connsiteX0" fmla="*/ 0 w 165367"/>
                <a:gd name="connsiteY0" fmla="*/ 80739 h 91474"/>
                <a:gd name="connsiteX1" fmla="*/ 31443 w 165367"/>
                <a:gd name="connsiteY1" fmla="*/ 76691 h 91474"/>
                <a:gd name="connsiteX2" fmla="*/ 40007 w 165367"/>
                <a:gd name="connsiteY2" fmla="*/ 91474 h 91474"/>
                <a:gd name="connsiteX3" fmla="*/ 74725 w 165367"/>
                <a:gd name="connsiteY3" fmla="*/ 84723 h 91474"/>
                <a:gd name="connsiteX4" fmla="*/ 105300 w 165367"/>
                <a:gd name="connsiteY4" fmla="*/ 85853 h 91474"/>
                <a:gd name="connsiteX5" fmla="*/ 122778 w 165367"/>
                <a:gd name="connsiteY5" fmla="*/ 63850 h 91474"/>
                <a:gd name="connsiteX6" fmla="*/ 134792 w 165367"/>
                <a:gd name="connsiteY6" fmla="*/ 39602 h 91474"/>
                <a:gd name="connsiteX7" fmla="*/ 165367 w 165367"/>
                <a:gd name="connsiteY7" fmla="*/ 18703 h 91474"/>
                <a:gd name="connsiteX8" fmla="*/ 153366 w 165367"/>
                <a:gd name="connsiteY8" fmla="*/ 0 h 91474"/>
                <a:gd name="connsiteX9" fmla="*/ 119479 w 165367"/>
                <a:gd name="connsiteY9" fmla="*/ 10975 h 91474"/>
                <a:gd name="connsiteX10" fmla="*/ 76928 w 165367"/>
                <a:gd name="connsiteY10" fmla="*/ 26405 h 91474"/>
                <a:gd name="connsiteX11" fmla="*/ 22326 w 165367"/>
                <a:gd name="connsiteY11" fmla="*/ 16508 h 91474"/>
                <a:gd name="connsiteX12" fmla="*/ 2581 w 165367"/>
                <a:gd name="connsiteY12" fmla="*/ 14922 h 91474"/>
                <a:gd name="connsiteX13" fmla="*/ 0 w 165367"/>
                <a:gd name="connsiteY13" fmla="*/ 80739 h 914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</a:cxnLst>
              <a:rect l="l" t="t" r="r" b="b"/>
              <a:pathLst>
                <a:path w="165367" h="91474">
                  <a:moveTo>
                    <a:pt x="0" y="80739"/>
                  </a:moveTo>
                  <a:cubicBezTo>
                    <a:pt x="11748" y="75981"/>
                    <a:pt x="24971" y="74065"/>
                    <a:pt x="31443" y="76691"/>
                  </a:cubicBezTo>
                  <a:cubicBezTo>
                    <a:pt x="37123" y="78988"/>
                    <a:pt x="38987" y="85028"/>
                    <a:pt x="40007" y="91474"/>
                  </a:cubicBezTo>
                  <a:cubicBezTo>
                    <a:pt x="50068" y="90002"/>
                    <a:pt x="68479" y="87122"/>
                    <a:pt x="74725" y="84723"/>
                  </a:cubicBezTo>
                  <a:cubicBezTo>
                    <a:pt x="83489" y="81437"/>
                    <a:pt x="103121" y="92438"/>
                    <a:pt x="105300" y="85853"/>
                  </a:cubicBezTo>
                  <a:cubicBezTo>
                    <a:pt x="107491" y="79229"/>
                    <a:pt x="114039" y="63850"/>
                    <a:pt x="122778" y="63850"/>
                  </a:cubicBezTo>
                  <a:cubicBezTo>
                    <a:pt x="131530" y="63850"/>
                    <a:pt x="126040" y="40731"/>
                    <a:pt x="134792" y="39602"/>
                  </a:cubicBezTo>
                  <a:cubicBezTo>
                    <a:pt x="143519" y="38510"/>
                    <a:pt x="165367" y="18703"/>
                    <a:pt x="165367" y="18703"/>
                  </a:cubicBezTo>
                  <a:cubicBezTo>
                    <a:pt x="165367" y="18703"/>
                    <a:pt x="156640" y="1129"/>
                    <a:pt x="153366" y="0"/>
                  </a:cubicBezTo>
                  <a:cubicBezTo>
                    <a:pt x="150067" y="-1104"/>
                    <a:pt x="139149" y="10975"/>
                    <a:pt x="119479" y="10975"/>
                  </a:cubicBezTo>
                  <a:cubicBezTo>
                    <a:pt x="99847" y="10975"/>
                    <a:pt x="85668" y="26405"/>
                    <a:pt x="76928" y="26405"/>
                  </a:cubicBezTo>
                  <a:cubicBezTo>
                    <a:pt x="68189" y="26405"/>
                    <a:pt x="40875" y="17599"/>
                    <a:pt x="22326" y="16508"/>
                  </a:cubicBezTo>
                  <a:cubicBezTo>
                    <a:pt x="15766" y="16127"/>
                    <a:pt x="8928" y="15581"/>
                    <a:pt x="2581" y="14922"/>
                  </a:cubicBezTo>
                  <a:cubicBezTo>
                    <a:pt x="780" y="31557"/>
                    <a:pt x="-1221" y="57214"/>
                    <a:pt x="0" y="80739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Freeform 3"/>
            <p:cNvSpPr/>
            <p:nvPr/>
          </p:nvSpPr>
          <p:spPr>
            <a:xfrm>
              <a:off x="13514121" y="4319023"/>
              <a:ext cx="178067" cy="104174"/>
            </a:xfrm>
            <a:custGeom>
              <a:avLst/>
              <a:gdLst>
                <a:gd name="connsiteX0" fmla="*/ 6350 w 178067"/>
                <a:gd name="connsiteY0" fmla="*/ 87089 h 104174"/>
                <a:gd name="connsiteX1" fmla="*/ 37793 w 178067"/>
                <a:gd name="connsiteY1" fmla="*/ 83041 h 104174"/>
                <a:gd name="connsiteX2" fmla="*/ 46357 w 178067"/>
                <a:gd name="connsiteY2" fmla="*/ 97824 h 104174"/>
                <a:gd name="connsiteX3" fmla="*/ 81075 w 178067"/>
                <a:gd name="connsiteY3" fmla="*/ 91073 h 104174"/>
                <a:gd name="connsiteX4" fmla="*/ 111650 w 178067"/>
                <a:gd name="connsiteY4" fmla="*/ 92203 h 104174"/>
                <a:gd name="connsiteX5" fmla="*/ 129128 w 178067"/>
                <a:gd name="connsiteY5" fmla="*/ 70200 h 104174"/>
                <a:gd name="connsiteX6" fmla="*/ 141142 w 178067"/>
                <a:gd name="connsiteY6" fmla="*/ 45952 h 104174"/>
                <a:gd name="connsiteX7" fmla="*/ 171717 w 178067"/>
                <a:gd name="connsiteY7" fmla="*/ 25053 h 104174"/>
                <a:gd name="connsiteX8" fmla="*/ 159716 w 178067"/>
                <a:gd name="connsiteY8" fmla="*/ 6350 h 104174"/>
                <a:gd name="connsiteX9" fmla="*/ 125829 w 178067"/>
                <a:gd name="connsiteY9" fmla="*/ 17325 h 104174"/>
                <a:gd name="connsiteX10" fmla="*/ 83278 w 178067"/>
                <a:gd name="connsiteY10" fmla="*/ 32755 h 104174"/>
                <a:gd name="connsiteX11" fmla="*/ 28676 w 178067"/>
                <a:gd name="connsiteY11" fmla="*/ 22858 h 104174"/>
                <a:gd name="connsiteX12" fmla="*/ 8931 w 178067"/>
                <a:gd name="connsiteY12" fmla="*/ 21272 h 104174"/>
                <a:gd name="connsiteX13" fmla="*/ 6350 w 178067"/>
                <a:gd name="connsiteY13" fmla="*/ 87089 h 10417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</a:cxnLst>
              <a:rect l="l" t="t" r="r" b="b"/>
              <a:pathLst>
                <a:path w="178067" h="104174">
                  <a:moveTo>
                    <a:pt x="6350" y="87089"/>
                  </a:moveTo>
                  <a:cubicBezTo>
                    <a:pt x="18098" y="82331"/>
                    <a:pt x="31321" y="80415"/>
                    <a:pt x="37793" y="83041"/>
                  </a:cubicBezTo>
                  <a:cubicBezTo>
                    <a:pt x="43473" y="85338"/>
                    <a:pt x="45337" y="91378"/>
                    <a:pt x="46357" y="97824"/>
                  </a:cubicBezTo>
                  <a:cubicBezTo>
                    <a:pt x="56418" y="96352"/>
                    <a:pt x="74829" y="93472"/>
                    <a:pt x="81075" y="91073"/>
                  </a:cubicBezTo>
                  <a:cubicBezTo>
                    <a:pt x="89839" y="87787"/>
                    <a:pt x="109471" y="98788"/>
                    <a:pt x="111650" y="92203"/>
                  </a:cubicBezTo>
                  <a:cubicBezTo>
                    <a:pt x="113841" y="85579"/>
                    <a:pt x="120389" y="70200"/>
                    <a:pt x="129128" y="70200"/>
                  </a:cubicBezTo>
                  <a:cubicBezTo>
                    <a:pt x="137880" y="70200"/>
                    <a:pt x="132390" y="47081"/>
                    <a:pt x="141142" y="45952"/>
                  </a:cubicBezTo>
                  <a:cubicBezTo>
                    <a:pt x="149869" y="44860"/>
                    <a:pt x="171717" y="25053"/>
                    <a:pt x="171717" y="25053"/>
                  </a:cubicBezTo>
                  <a:cubicBezTo>
                    <a:pt x="171717" y="25053"/>
                    <a:pt x="162990" y="7479"/>
                    <a:pt x="159716" y="6350"/>
                  </a:cubicBezTo>
                  <a:cubicBezTo>
                    <a:pt x="156417" y="5245"/>
                    <a:pt x="145499" y="17325"/>
                    <a:pt x="125829" y="17325"/>
                  </a:cubicBezTo>
                  <a:cubicBezTo>
                    <a:pt x="106197" y="17325"/>
                    <a:pt x="92018" y="32755"/>
                    <a:pt x="83278" y="32755"/>
                  </a:cubicBezTo>
                  <a:cubicBezTo>
                    <a:pt x="74539" y="32755"/>
                    <a:pt x="47225" y="23949"/>
                    <a:pt x="28676" y="22858"/>
                  </a:cubicBezTo>
                  <a:cubicBezTo>
                    <a:pt x="22116" y="22477"/>
                    <a:pt x="15278" y="21931"/>
                    <a:pt x="8931" y="21272"/>
                  </a:cubicBezTo>
                  <a:cubicBezTo>
                    <a:pt x="7130" y="37907"/>
                    <a:pt x="5128" y="63564"/>
                    <a:pt x="6350" y="87089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Freeform 3"/>
            <p:cNvSpPr/>
            <p:nvPr/>
          </p:nvSpPr>
          <p:spPr>
            <a:xfrm>
              <a:off x="13441212" y="2694008"/>
              <a:ext cx="614272" cy="1067583"/>
            </a:xfrm>
            <a:custGeom>
              <a:avLst/>
              <a:gdLst>
                <a:gd name="connsiteX0" fmla="*/ 607346 w 614272"/>
                <a:gd name="connsiteY0" fmla="*/ 245136 h 1067583"/>
                <a:gd name="connsiteX1" fmla="*/ 597952 w 614272"/>
                <a:gd name="connsiteY1" fmla="*/ 219251 h 1067583"/>
                <a:gd name="connsiteX2" fmla="*/ 600294 w 614272"/>
                <a:gd name="connsiteY2" fmla="*/ 176845 h 1067583"/>
                <a:gd name="connsiteX3" fmla="*/ 588595 w 614272"/>
                <a:gd name="connsiteY3" fmla="*/ 132027 h 1067583"/>
                <a:gd name="connsiteX4" fmla="*/ 586303 w 614272"/>
                <a:gd name="connsiteY4" fmla="*/ 84876 h 1067583"/>
                <a:gd name="connsiteX5" fmla="*/ 516061 w 614272"/>
                <a:gd name="connsiteY5" fmla="*/ 42444 h 1067583"/>
                <a:gd name="connsiteX6" fmla="*/ 457568 w 614272"/>
                <a:gd name="connsiteY6" fmla="*/ 0 h 1067583"/>
                <a:gd name="connsiteX7" fmla="*/ 429486 w 614272"/>
                <a:gd name="connsiteY7" fmla="*/ 37749 h 1067583"/>
                <a:gd name="connsiteX8" fmla="*/ 396745 w 614272"/>
                <a:gd name="connsiteY8" fmla="*/ 47139 h 1067583"/>
                <a:gd name="connsiteX9" fmla="*/ 345266 w 614272"/>
                <a:gd name="connsiteY9" fmla="*/ 37749 h 1067583"/>
                <a:gd name="connsiteX10" fmla="*/ 333593 w 614272"/>
                <a:gd name="connsiteY10" fmla="*/ 73088 h 1067583"/>
                <a:gd name="connsiteX11" fmla="*/ 296130 w 614272"/>
                <a:gd name="connsiteY11" fmla="*/ 87198 h 1067583"/>
                <a:gd name="connsiteX12" fmla="*/ 258692 w 614272"/>
                <a:gd name="connsiteY12" fmla="*/ 115494 h 1067583"/>
                <a:gd name="connsiteX13" fmla="*/ 244638 w 614272"/>
                <a:gd name="connsiteY13" fmla="*/ 150896 h 1067583"/>
                <a:gd name="connsiteX14" fmla="*/ 232952 w 614272"/>
                <a:gd name="connsiteY14" fmla="*/ 176845 h 1067583"/>
                <a:gd name="connsiteX15" fmla="*/ 207225 w 614272"/>
                <a:gd name="connsiteY15" fmla="*/ 214531 h 1067583"/>
                <a:gd name="connsiteX16" fmla="*/ 197869 w 614272"/>
                <a:gd name="connsiteY16" fmla="*/ 242827 h 1067583"/>
                <a:gd name="connsiteX17" fmla="*/ 160443 w 614272"/>
                <a:gd name="connsiteY17" fmla="*/ 252229 h 1067583"/>
                <a:gd name="connsiteX18" fmla="*/ 158139 w 614272"/>
                <a:gd name="connsiteY18" fmla="*/ 297085 h 1067583"/>
                <a:gd name="connsiteX19" fmla="*/ 125347 w 614272"/>
                <a:gd name="connsiteY19" fmla="*/ 360681 h 1067583"/>
                <a:gd name="connsiteX20" fmla="*/ 137071 w 614272"/>
                <a:gd name="connsiteY20" fmla="*/ 386605 h 1067583"/>
                <a:gd name="connsiteX21" fmla="*/ 137071 w 614272"/>
                <a:gd name="connsiteY21" fmla="*/ 414901 h 1067583"/>
                <a:gd name="connsiteX22" fmla="*/ 104292 w 614272"/>
                <a:gd name="connsiteY22" fmla="*/ 417325 h 1067583"/>
                <a:gd name="connsiteX23" fmla="*/ 55168 w 614272"/>
                <a:gd name="connsiteY23" fmla="*/ 450290 h 1067583"/>
                <a:gd name="connsiteX24" fmla="*/ 50458 w 614272"/>
                <a:gd name="connsiteY24" fmla="*/ 499802 h 1067583"/>
                <a:gd name="connsiteX25" fmla="*/ 50458 w 614272"/>
                <a:gd name="connsiteY25" fmla="*/ 549327 h 1067583"/>
                <a:gd name="connsiteX26" fmla="*/ 48154 w 614272"/>
                <a:gd name="connsiteY26" fmla="*/ 596479 h 1067583"/>
                <a:gd name="connsiteX27" fmla="*/ 80895 w 614272"/>
                <a:gd name="connsiteY27" fmla="*/ 631830 h 1067583"/>
                <a:gd name="connsiteX28" fmla="*/ 62157 w 614272"/>
                <a:gd name="connsiteY28" fmla="*/ 657767 h 1067583"/>
                <a:gd name="connsiteX29" fmla="*/ 64537 w 614272"/>
                <a:gd name="connsiteY29" fmla="*/ 681330 h 1067583"/>
                <a:gd name="connsiteX30" fmla="*/ 66867 w 614272"/>
                <a:gd name="connsiteY30" fmla="*/ 728520 h 1067583"/>
                <a:gd name="connsiteX31" fmla="*/ 34101 w 614272"/>
                <a:gd name="connsiteY31" fmla="*/ 740257 h 1067583"/>
                <a:gd name="connsiteX32" fmla="*/ 27061 w 614272"/>
                <a:gd name="connsiteY32" fmla="*/ 780379 h 1067583"/>
                <a:gd name="connsiteX33" fmla="*/ 15363 w 614272"/>
                <a:gd name="connsiteY33" fmla="*/ 813345 h 1067583"/>
                <a:gd name="connsiteX34" fmla="*/ 0 w 614272"/>
                <a:gd name="connsiteY34" fmla="*/ 811150 h 1067583"/>
                <a:gd name="connsiteX35" fmla="*/ 0 w 614272"/>
                <a:gd name="connsiteY35" fmla="*/ 815807 h 1067583"/>
                <a:gd name="connsiteX36" fmla="*/ 21823 w 614272"/>
                <a:gd name="connsiteY36" fmla="*/ 865674 h 1067583"/>
                <a:gd name="connsiteX37" fmla="*/ 39289 w 614272"/>
                <a:gd name="connsiteY37" fmla="*/ 917052 h 1067583"/>
                <a:gd name="connsiteX38" fmla="*/ 64033 w 614272"/>
                <a:gd name="connsiteY38" fmla="*/ 961831 h 1067583"/>
                <a:gd name="connsiteX39" fmla="*/ 74246 w 614272"/>
                <a:gd name="connsiteY39" fmla="*/ 999250 h 1067583"/>
                <a:gd name="connsiteX40" fmla="*/ 88073 w 614272"/>
                <a:gd name="connsiteY40" fmla="*/ 1021989 h 1067583"/>
                <a:gd name="connsiteX41" fmla="*/ 88854 w 614272"/>
                <a:gd name="connsiteY41" fmla="*/ 1063824 h 1067583"/>
                <a:gd name="connsiteX42" fmla="*/ 127425 w 614272"/>
                <a:gd name="connsiteY42" fmla="*/ 1063101 h 1067583"/>
                <a:gd name="connsiteX43" fmla="*/ 145609 w 614272"/>
                <a:gd name="connsiteY43" fmla="*/ 1033726 h 1067583"/>
                <a:gd name="connsiteX44" fmla="*/ 160897 w 614272"/>
                <a:gd name="connsiteY44" fmla="*/ 1017611 h 1067583"/>
                <a:gd name="connsiteX45" fmla="*/ 201684 w 614272"/>
                <a:gd name="connsiteY45" fmla="*/ 1013868 h 1067583"/>
                <a:gd name="connsiteX46" fmla="*/ 230094 w 614272"/>
                <a:gd name="connsiteY46" fmla="*/ 991167 h 1067583"/>
                <a:gd name="connsiteX47" fmla="*/ 247560 w 614272"/>
                <a:gd name="connsiteY47" fmla="*/ 998502 h 1067583"/>
                <a:gd name="connsiteX48" fmla="*/ 275201 w 614272"/>
                <a:gd name="connsiteY48" fmla="*/ 951565 h 1067583"/>
                <a:gd name="connsiteX49" fmla="*/ 257734 w 614272"/>
                <a:gd name="connsiteY49" fmla="*/ 954471 h 1067583"/>
                <a:gd name="connsiteX50" fmla="*/ 257042 w 614272"/>
                <a:gd name="connsiteY50" fmla="*/ 919995 h 1067583"/>
                <a:gd name="connsiteX51" fmla="*/ 265026 w 614272"/>
                <a:gd name="connsiteY51" fmla="*/ 849559 h 1067583"/>
                <a:gd name="connsiteX52" fmla="*/ 292717 w 614272"/>
                <a:gd name="connsiteY52" fmla="*/ 819474 h 1067583"/>
                <a:gd name="connsiteX53" fmla="*/ 337144 w 614272"/>
                <a:gd name="connsiteY53" fmla="*/ 777677 h 1067583"/>
                <a:gd name="connsiteX54" fmla="*/ 366258 w 614272"/>
                <a:gd name="connsiteY54" fmla="*/ 737313 h 1067583"/>
                <a:gd name="connsiteX55" fmla="*/ 319665 w 614272"/>
                <a:gd name="connsiteY55" fmla="*/ 685200 h 1067583"/>
                <a:gd name="connsiteX56" fmla="*/ 284708 w 614272"/>
                <a:gd name="connsiteY56" fmla="*/ 675671 h 1067583"/>
                <a:gd name="connsiteX57" fmla="*/ 278878 w 614272"/>
                <a:gd name="connsiteY57" fmla="*/ 619903 h 1067583"/>
                <a:gd name="connsiteX58" fmla="*/ 297036 w 614272"/>
                <a:gd name="connsiteY58" fmla="*/ 571457 h 1067583"/>
                <a:gd name="connsiteX59" fmla="*/ 310158 w 614272"/>
                <a:gd name="connsiteY59" fmla="*/ 533301 h 1067583"/>
                <a:gd name="connsiteX60" fmla="*/ 333492 w 614272"/>
                <a:gd name="connsiteY60" fmla="*/ 510575 h 1067583"/>
                <a:gd name="connsiteX61" fmla="*/ 367732 w 614272"/>
                <a:gd name="connsiteY61" fmla="*/ 471684 h 1067583"/>
                <a:gd name="connsiteX62" fmla="*/ 414325 w 614272"/>
                <a:gd name="connsiteY62" fmla="*/ 444568 h 1067583"/>
                <a:gd name="connsiteX63" fmla="*/ 490070 w 614272"/>
                <a:gd name="connsiteY63" fmla="*/ 387303 h 1067583"/>
                <a:gd name="connsiteX64" fmla="*/ 484957 w 614272"/>
                <a:gd name="connsiteY64" fmla="*/ 339580 h 1067583"/>
                <a:gd name="connsiteX65" fmla="*/ 503872 w 614272"/>
                <a:gd name="connsiteY65" fmla="*/ 299242 h 1067583"/>
                <a:gd name="connsiteX66" fmla="*/ 535933 w 614272"/>
                <a:gd name="connsiteY66" fmla="*/ 273572 h 1067583"/>
                <a:gd name="connsiteX67" fmla="*/ 587600 w 614272"/>
                <a:gd name="connsiteY67" fmla="*/ 268433 h 1067583"/>
                <a:gd name="connsiteX68" fmla="*/ 614272 w 614272"/>
                <a:gd name="connsiteY68" fmla="*/ 269639 h 1067583"/>
                <a:gd name="connsiteX69" fmla="*/ 607346 w 614272"/>
                <a:gd name="connsiteY69" fmla="*/ 245136 h 106758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</a:cxnLst>
              <a:rect l="l" t="t" r="r" b="b"/>
              <a:pathLst>
                <a:path w="614272" h="1067583">
                  <a:moveTo>
                    <a:pt x="607346" y="245136"/>
                  </a:moveTo>
                  <a:cubicBezTo>
                    <a:pt x="600294" y="238119"/>
                    <a:pt x="586303" y="219251"/>
                    <a:pt x="597952" y="219251"/>
                  </a:cubicBezTo>
                  <a:cubicBezTo>
                    <a:pt x="609675" y="219251"/>
                    <a:pt x="614335" y="183938"/>
                    <a:pt x="600294" y="176845"/>
                  </a:cubicBezTo>
                  <a:cubicBezTo>
                    <a:pt x="586303" y="169752"/>
                    <a:pt x="600294" y="139083"/>
                    <a:pt x="588595" y="132027"/>
                  </a:cubicBezTo>
                  <a:cubicBezTo>
                    <a:pt x="576884" y="124934"/>
                    <a:pt x="583923" y="101358"/>
                    <a:pt x="586303" y="84876"/>
                  </a:cubicBezTo>
                  <a:cubicBezTo>
                    <a:pt x="588595" y="68342"/>
                    <a:pt x="541788" y="54232"/>
                    <a:pt x="516061" y="42444"/>
                  </a:cubicBezTo>
                  <a:cubicBezTo>
                    <a:pt x="490322" y="30656"/>
                    <a:pt x="478648" y="11787"/>
                    <a:pt x="457568" y="0"/>
                  </a:cubicBezTo>
                  <a:cubicBezTo>
                    <a:pt x="436538" y="-11787"/>
                    <a:pt x="429486" y="18843"/>
                    <a:pt x="429486" y="37749"/>
                  </a:cubicBezTo>
                  <a:cubicBezTo>
                    <a:pt x="429486" y="56605"/>
                    <a:pt x="410786" y="58952"/>
                    <a:pt x="396745" y="47139"/>
                  </a:cubicBezTo>
                  <a:cubicBezTo>
                    <a:pt x="382692" y="35351"/>
                    <a:pt x="366309" y="47139"/>
                    <a:pt x="345266" y="37749"/>
                  </a:cubicBezTo>
                  <a:cubicBezTo>
                    <a:pt x="324199" y="28283"/>
                    <a:pt x="333593" y="58952"/>
                    <a:pt x="333593" y="73088"/>
                  </a:cubicBezTo>
                  <a:cubicBezTo>
                    <a:pt x="333593" y="87198"/>
                    <a:pt x="310158" y="87198"/>
                    <a:pt x="296130" y="87198"/>
                  </a:cubicBezTo>
                  <a:cubicBezTo>
                    <a:pt x="282076" y="87198"/>
                    <a:pt x="258692" y="99011"/>
                    <a:pt x="258692" y="115494"/>
                  </a:cubicBezTo>
                  <a:cubicBezTo>
                    <a:pt x="258692" y="131989"/>
                    <a:pt x="237662" y="141430"/>
                    <a:pt x="244638" y="150896"/>
                  </a:cubicBezTo>
                  <a:cubicBezTo>
                    <a:pt x="251665" y="160298"/>
                    <a:pt x="242321" y="169752"/>
                    <a:pt x="232952" y="176845"/>
                  </a:cubicBezTo>
                  <a:cubicBezTo>
                    <a:pt x="223596" y="183887"/>
                    <a:pt x="214252" y="207450"/>
                    <a:pt x="207225" y="214531"/>
                  </a:cubicBezTo>
                  <a:cubicBezTo>
                    <a:pt x="200198" y="221611"/>
                    <a:pt x="211910" y="233399"/>
                    <a:pt x="197869" y="242827"/>
                  </a:cubicBezTo>
                  <a:cubicBezTo>
                    <a:pt x="183866" y="252229"/>
                    <a:pt x="167445" y="245136"/>
                    <a:pt x="160443" y="252229"/>
                  </a:cubicBezTo>
                  <a:cubicBezTo>
                    <a:pt x="153429" y="259323"/>
                    <a:pt x="160443" y="275856"/>
                    <a:pt x="158139" y="297085"/>
                  </a:cubicBezTo>
                  <a:cubicBezTo>
                    <a:pt x="155759" y="318250"/>
                    <a:pt x="139376" y="341851"/>
                    <a:pt x="125347" y="360681"/>
                  </a:cubicBezTo>
                  <a:cubicBezTo>
                    <a:pt x="111332" y="379563"/>
                    <a:pt x="130032" y="384308"/>
                    <a:pt x="137071" y="386605"/>
                  </a:cubicBezTo>
                  <a:cubicBezTo>
                    <a:pt x="144047" y="389003"/>
                    <a:pt x="144047" y="400791"/>
                    <a:pt x="137071" y="414901"/>
                  </a:cubicBezTo>
                  <a:cubicBezTo>
                    <a:pt x="130032" y="429113"/>
                    <a:pt x="113649" y="419621"/>
                    <a:pt x="104292" y="417325"/>
                  </a:cubicBezTo>
                  <a:cubicBezTo>
                    <a:pt x="94961" y="414901"/>
                    <a:pt x="69196" y="426727"/>
                    <a:pt x="55168" y="450290"/>
                  </a:cubicBezTo>
                  <a:cubicBezTo>
                    <a:pt x="41115" y="473879"/>
                    <a:pt x="45774" y="488014"/>
                    <a:pt x="50458" y="499802"/>
                  </a:cubicBezTo>
                  <a:cubicBezTo>
                    <a:pt x="55118" y="511590"/>
                    <a:pt x="38785" y="525751"/>
                    <a:pt x="50458" y="549327"/>
                  </a:cubicBezTo>
                  <a:cubicBezTo>
                    <a:pt x="62157" y="572916"/>
                    <a:pt x="45774" y="577623"/>
                    <a:pt x="48154" y="596479"/>
                  </a:cubicBezTo>
                  <a:cubicBezTo>
                    <a:pt x="50458" y="615348"/>
                    <a:pt x="78540" y="612975"/>
                    <a:pt x="80895" y="631830"/>
                  </a:cubicBezTo>
                  <a:cubicBezTo>
                    <a:pt x="83225" y="650661"/>
                    <a:pt x="71526" y="657767"/>
                    <a:pt x="62157" y="657767"/>
                  </a:cubicBezTo>
                  <a:cubicBezTo>
                    <a:pt x="52813" y="657767"/>
                    <a:pt x="55168" y="676610"/>
                    <a:pt x="64537" y="681330"/>
                  </a:cubicBezTo>
                  <a:cubicBezTo>
                    <a:pt x="73856" y="686075"/>
                    <a:pt x="71526" y="719054"/>
                    <a:pt x="66867" y="728520"/>
                  </a:cubicBezTo>
                  <a:cubicBezTo>
                    <a:pt x="62157" y="737935"/>
                    <a:pt x="31771" y="728520"/>
                    <a:pt x="34101" y="740257"/>
                  </a:cubicBezTo>
                  <a:cubicBezTo>
                    <a:pt x="36430" y="752070"/>
                    <a:pt x="27061" y="770914"/>
                    <a:pt x="27061" y="780379"/>
                  </a:cubicBezTo>
                  <a:cubicBezTo>
                    <a:pt x="27061" y="789782"/>
                    <a:pt x="24732" y="820438"/>
                    <a:pt x="15363" y="813345"/>
                  </a:cubicBezTo>
                  <a:cubicBezTo>
                    <a:pt x="11686" y="810579"/>
                    <a:pt x="5780" y="810363"/>
                    <a:pt x="0" y="811150"/>
                  </a:cubicBezTo>
                  <a:cubicBezTo>
                    <a:pt x="12" y="812635"/>
                    <a:pt x="37" y="814094"/>
                    <a:pt x="0" y="815807"/>
                  </a:cubicBezTo>
                  <a:cubicBezTo>
                    <a:pt x="-730" y="834130"/>
                    <a:pt x="5830" y="852516"/>
                    <a:pt x="21823" y="865674"/>
                  </a:cubicBezTo>
                  <a:cubicBezTo>
                    <a:pt x="37841" y="878921"/>
                    <a:pt x="25462" y="898703"/>
                    <a:pt x="39289" y="917052"/>
                  </a:cubicBezTo>
                  <a:cubicBezTo>
                    <a:pt x="53128" y="935425"/>
                    <a:pt x="48746" y="948621"/>
                    <a:pt x="64033" y="961831"/>
                  </a:cubicBezTo>
                  <a:cubicBezTo>
                    <a:pt x="79346" y="975027"/>
                    <a:pt x="80807" y="982387"/>
                    <a:pt x="74246" y="999250"/>
                  </a:cubicBezTo>
                  <a:cubicBezTo>
                    <a:pt x="67711" y="1016152"/>
                    <a:pt x="87368" y="1011711"/>
                    <a:pt x="88073" y="1021989"/>
                  </a:cubicBezTo>
                  <a:cubicBezTo>
                    <a:pt x="88854" y="1032305"/>
                    <a:pt x="83754" y="1053521"/>
                    <a:pt x="88854" y="1063824"/>
                  </a:cubicBezTo>
                  <a:cubicBezTo>
                    <a:pt x="93929" y="1074089"/>
                    <a:pt x="104141" y="1063824"/>
                    <a:pt x="127425" y="1063101"/>
                  </a:cubicBezTo>
                  <a:cubicBezTo>
                    <a:pt x="150709" y="1062365"/>
                    <a:pt x="144904" y="1047671"/>
                    <a:pt x="145609" y="1033726"/>
                  </a:cubicBezTo>
                  <a:cubicBezTo>
                    <a:pt x="146327" y="1019793"/>
                    <a:pt x="158013" y="1026404"/>
                    <a:pt x="160897" y="1017611"/>
                  </a:cubicBezTo>
                  <a:cubicBezTo>
                    <a:pt x="163818" y="1008792"/>
                    <a:pt x="184936" y="1006597"/>
                    <a:pt x="201684" y="1013868"/>
                  </a:cubicBezTo>
                  <a:cubicBezTo>
                    <a:pt x="218407" y="1021265"/>
                    <a:pt x="227147" y="1008792"/>
                    <a:pt x="230094" y="991167"/>
                  </a:cubicBezTo>
                  <a:cubicBezTo>
                    <a:pt x="232977" y="973555"/>
                    <a:pt x="242422" y="994860"/>
                    <a:pt x="247560" y="998502"/>
                  </a:cubicBezTo>
                  <a:cubicBezTo>
                    <a:pt x="252647" y="1002181"/>
                    <a:pt x="267960" y="971373"/>
                    <a:pt x="275201" y="951565"/>
                  </a:cubicBezTo>
                  <a:cubicBezTo>
                    <a:pt x="282492" y="931720"/>
                    <a:pt x="274483" y="935425"/>
                    <a:pt x="257734" y="954471"/>
                  </a:cubicBezTo>
                  <a:cubicBezTo>
                    <a:pt x="240999" y="973555"/>
                    <a:pt x="250481" y="935425"/>
                    <a:pt x="257042" y="919995"/>
                  </a:cubicBezTo>
                  <a:cubicBezTo>
                    <a:pt x="263540" y="904591"/>
                    <a:pt x="262872" y="859787"/>
                    <a:pt x="265026" y="849559"/>
                  </a:cubicBezTo>
                  <a:cubicBezTo>
                    <a:pt x="267242" y="839294"/>
                    <a:pt x="271586" y="823864"/>
                    <a:pt x="292717" y="819474"/>
                  </a:cubicBezTo>
                  <a:cubicBezTo>
                    <a:pt x="313810" y="815071"/>
                    <a:pt x="341489" y="788653"/>
                    <a:pt x="337144" y="777677"/>
                  </a:cubicBezTo>
                  <a:cubicBezTo>
                    <a:pt x="332762" y="766650"/>
                    <a:pt x="366258" y="748340"/>
                    <a:pt x="366258" y="737313"/>
                  </a:cubicBezTo>
                  <a:cubicBezTo>
                    <a:pt x="366258" y="726274"/>
                    <a:pt x="331301" y="692521"/>
                    <a:pt x="319665" y="685200"/>
                  </a:cubicBezTo>
                  <a:cubicBezTo>
                    <a:pt x="308005" y="677879"/>
                    <a:pt x="282530" y="683728"/>
                    <a:pt x="284708" y="675671"/>
                  </a:cubicBezTo>
                  <a:cubicBezTo>
                    <a:pt x="286874" y="667613"/>
                    <a:pt x="281761" y="636043"/>
                    <a:pt x="278878" y="619903"/>
                  </a:cubicBezTo>
                  <a:cubicBezTo>
                    <a:pt x="275969" y="603737"/>
                    <a:pt x="297036" y="586886"/>
                    <a:pt x="297036" y="571457"/>
                  </a:cubicBezTo>
                  <a:cubicBezTo>
                    <a:pt x="297036" y="556052"/>
                    <a:pt x="296344" y="538440"/>
                    <a:pt x="310158" y="533301"/>
                  </a:cubicBezTo>
                  <a:cubicBezTo>
                    <a:pt x="323985" y="528200"/>
                    <a:pt x="315283" y="515004"/>
                    <a:pt x="333492" y="510575"/>
                  </a:cubicBezTo>
                  <a:cubicBezTo>
                    <a:pt x="351651" y="506185"/>
                    <a:pt x="348049" y="479767"/>
                    <a:pt x="367732" y="471684"/>
                  </a:cubicBezTo>
                  <a:cubicBezTo>
                    <a:pt x="387376" y="463626"/>
                    <a:pt x="388799" y="456977"/>
                    <a:pt x="414325" y="444568"/>
                  </a:cubicBezTo>
                  <a:cubicBezTo>
                    <a:pt x="439800" y="432056"/>
                    <a:pt x="482754" y="402720"/>
                    <a:pt x="490070" y="387303"/>
                  </a:cubicBezTo>
                  <a:cubicBezTo>
                    <a:pt x="497323" y="371911"/>
                    <a:pt x="463814" y="355733"/>
                    <a:pt x="484957" y="339580"/>
                  </a:cubicBezTo>
                  <a:cubicBezTo>
                    <a:pt x="506063" y="323465"/>
                    <a:pt x="488584" y="305104"/>
                    <a:pt x="503872" y="299242"/>
                  </a:cubicBezTo>
                  <a:cubicBezTo>
                    <a:pt x="519159" y="293354"/>
                    <a:pt x="524990" y="285322"/>
                    <a:pt x="535933" y="273572"/>
                  </a:cubicBezTo>
                  <a:cubicBezTo>
                    <a:pt x="546838" y="261822"/>
                    <a:pt x="561395" y="272862"/>
                    <a:pt x="587600" y="268433"/>
                  </a:cubicBezTo>
                  <a:cubicBezTo>
                    <a:pt x="597196" y="266822"/>
                    <a:pt x="605973" y="267608"/>
                    <a:pt x="614272" y="269639"/>
                  </a:cubicBezTo>
                  <a:cubicBezTo>
                    <a:pt x="613101" y="257990"/>
                    <a:pt x="610519" y="248410"/>
                    <a:pt x="607346" y="24513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Freeform 3"/>
            <p:cNvSpPr/>
            <p:nvPr/>
          </p:nvSpPr>
          <p:spPr>
            <a:xfrm>
              <a:off x="13434862" y="2687658"/>
              <a:ext cx="626972" cy="1080283"/>
            </a:xfrm>
            <a:custGeom>
              <a:avLst/>
              <a:gdLst>
                <a:gd name="connsiteX0" fmla="*/ 613696 w 626972"/>
                <a:gd name="connsiteY0" fmla="*/ 251486 h 1080283"/>
                <a:gd name="connsiteX1" fmla="*/ 604302 w 626972"/>
                <a:gd name="connsiteY1" fmla="*/ 225601 h 1080283"/>
                <a:gd name="connsiteX2" fmla="*/ 606644 w 626972"/>
                <a:gd name="connsiteY2" fmla="*/ 183195 h 1080283"/>
                <a:gd name="connsiteX3" fmla="*/ 594945 w 626972"/>
                <a:gd name="connsiteY3" fmla="*/ 138377 h 1080283"/>
                <a:gd name="connsiteX4" fmla="*/ 592653 w 626972"/>
                <a:gd name="connsiteY4" fmla="*/ 91226 h 1080283"/>
                <a:gd name="connsiteX5" fmla="*/ 522411 w 626972"/>
                <a:gd name="connsiteY5" fmla="*/ 48794 h 1080283"/>
                <a:gd name="connsiteX6" fmla="*/ 463918 w 626972"/>
                <a:gd name="connsiteY6" fmla="*/ 6350 h 1080283"/>
                <a:gd name="connsiteX7" fmla="*/ 435836 w 626972"/>
                <a:gd name="connsiteY7" fmla="*/ 44099 h 1080283"/>
                <a:gd name="connsiteX8" fmla="*/ 403095 w 626972"/>
                <a:gd name="connsiteY8" fmla="*/ 53489 h 1080283"/>
                <a:gd name="connsiteX9" fmla="*/ 351616 w 626972"/>
                <a:gd name="connsiteY9" fmla="*/ 44099 h 1080283"/>
                <a:gd name="connsiteX10" fmla="*/ 339943 w 626972"/>
                <a:gd name="connsiteY10" fmla="*/ 79438 h 1080283"/>
                <a:gd name="connsiteX11" fmla="*/ 302480 w 626972"/>
                <a:gd name="connsiteY11" fmla="*/ 93548 h 1080283"/>
                <a:gd name="connsiteX12" fmla="*/ 265042 w 626972"/>
                <a:gd name="connsiteY12" fmla="*/ 121844 h 1080283"/>
                <a:gd name="connsiteX13" fmla="*/ 250988 w 626972"/>
                <a:gd name="connsiteY13" fmla="*/ 157246 h 1080283"/>
                <a:gd name="connsiteX14" fmla="*/ 239302 w 626972"/>
                <a:gd name="connsiteY14" fmla="*/ 183195 h 1080283"/>
                <a:gd name="connsiteX15" fmla="*/ 213575 w 626972"/>
                <a:gd name="connsiteY15" fmla="*/ 220881 h 1080283"/>
                <a:gd name="connsiteX16" fmla="*/ 204219 w 626972"/>
                <a:gd name="connsiteY16" fmla="*/ 249177 h 1080283"/>
                <a:gd name="connsiteX17" fmla="*/ 166793 w 626972"/>
                <a:gd name="connsiteY17" fmla="*/ 258579 h 1080283"/>
                <a:gd name="connsiteX18" fmla="*/ 164489 w 626972"/>
                <a:gd name="connsiteY18" fmla="*/ 303435 h 1080283"/>
                <a:gd name="connsiteX19" fmla="*/ 131697 w 626972"/>
                <a:gd name="connsiteY19" fmla="*/ 367031 h 1080283"/>
                <a:gd name="connsiteX20" fmla="*/ 143421 w 626972"/>
                <a:gd name="connsiteY20" fmla="*/ 392955 h 1080283"/>
                <a:gd name="connsiteX21" fmla="*/ 143421 w 626972"/>
                <a:gd name="connsiteY21" fmla="*/ 421251 h 1080283"/>
                <a:gd name="connsiteX22" fmla="*/ 110642 w 626972"/>
                <a:gd name="connsiteY22" fmla="*/ 423675 h 1080283"/>
                <a:gd name="connsiteX23" fmla="*/ 61518 w 626972"/>
                <a:gd name="connsiteY23" fmla="*/ 456640 h 1080283"/>
                <a:gd name="connsiteX24" fmla="*/ 56808 w 626972"/>
                <a:gd name="connsiteY24" fmla="*/ 506152 h 1080283"/>
                <a:gd name="connsiteX25" fmla="*/ 56808 w 626972"/>
                <a:gd name="connsiteY25" fmla="*/ 555677 h 1080283"/>
                <a:gd name="connsiteX26" fmla="*/ 54504 w 626972"/>
                <a:gd name="connsiteY26" fmla="*/ 602829 h 1080283"/>
                <a:gd name="connsiteX27" fmla="*/ 87245 w 626972"/>
                <a:gd name="connsiteY27" fmla="*/ 638180 h 1080283"/>
                <a:gd name="connsiteX28" fmla="*/ 68507 w 626972"/>
                <a:gd name="connsiteY28" fmla="*/ 664117 h 1080283"/>
                <a:gd name="connsiteX29" fmla="*/ 70887 w 626972"/>
                <a:gd name="connsiteY29" fmla="*/ 687680 h 1080283"/>
                <a:gd name="connsiteX30" fmla="*/ 73217 w 626972"/>
                <a:gd name="connsiteY30" fmla="*/ 734870 h 1080283"/>
                <a:gd name="connsiteX31" fmla="*/ 40451 w 626972"/>
                <a:gd name="connsiteY31" fmla="*/ 746607 h 1080283"/>
                <a:gd name="connsiteX32" fmla="*/ 33411 w 626972"/>
                <a:gd name="connsiteY32" fmla="*/ 786729 h 1080283"/>
                <a:gd name="connsiteX33" fmla="*/ 21713 w 626972"/>
                <a:gd name="connsiteY33" fmla="*/ 819695 h 1080283"/>
                <a:gd name="connsiteX34" fmla="*/ 6350 w 626972"/>
                <a:gd name="connsiteY34" fmla="*/ 817500 h 1080283"/>
                <a:gd name="connsiteX35" fmla="*/ 6350 w 626972"/>
                <a:gd name="connsiteY35" fmla="*/ 822157 h 1080283"/>
                <a:gd name="connsiteX36" fmla="*/ 28173 w 626972"/>
                <a:gd name="connsiteY36" fmla="*/ 872024 h 1080283"/>
                <a:gd name="connsiteX37" fmla="*/ 45639 w 626972"/>
                <a:gd name="connsiteY37" fmla="*/ 923402 h 1080283"/>
                <a:gd name="connsiteX38" fmla="*/ 70383 w 626972"/>
                <a:gd name="connsiteY38" fmla="*/ 968181 h 1080283"/>
                <a:gd name="connsiteX39" fmla="*/ 80596 w 626972"/>
                <a:gd name="connsiteY39" fmla="*/ 1005600 h 1080283"/>
                <a:gd name="connsiteX40" fmla="*/ 94423 w 626972"/>
                <a:gd name="connsiteY40" fmla="*/ 1028339 h 1080283"/>
                <a:gd name="connsiteX41" fmla="*/ 95204 w 626972"/>
                <a:gd name="connsiteY41" fmla="*/ 1070174 h 1080283"/>
                <a:gd name="connsiteX42" fmla="*/ 133775 w 626972"/>
                <a:gd name="connsiteY42" fmla="*/ 1069451 h 1080283"/>
                <a:gd name="connsiteX43" fmla="*/ 151959 w 626972"/>
                <a:gd name="connsiteY43" fmla="*/ 1040076 h 1080283"/>
                <a:gd name="connsiteX44" fmla="*/ 167247 w 626972"/>
                <a:gd name="connsiteY44" fmla="*/ 1023961 h 1080283"/>
                <a:gd name="connsiteX45" fmla="*/ 208034 w 626972"/>
                <a:gd name="connsiteY45" fmla="*/ 1020218 h 1080283"/>
                <a:gd name="connsiteX46" fmla="*/ 236444 w 626972"/>
                <a:gd name="connsiteY46" fmla="*/ 997517 h 1080283"/>
                <a:gd name="connsiteX47" fmla="*/ 253910 w 626972"/>
                <a:gd name="connsiteY47" fmla="*/ 1004852 h 1080283"/>
                <a:gd name="connsiteX48" fmla="*/ 281551 w 626972"/>
                <a:gd name="connsiteY48" fmla="*/ 957915 h 1080283"/>
                <a:gd name="connsiteX49" fmla="*/ 264084 w 626972"/>
                <a:gd name="connsiteY49" fmla="*/ 960821 h 1080283"/>
                <a:gd name="connsiteX50" fmla="*/ 263392 w 626972"/>
                <a:gd name="connsiteY50" fmla="*/ 926345 h 1080283"/>
                <a:gd name="connsiteX51" fmla="*/ 271376 w 626972"/>
                <a:gd name="connsiteY51" fmla="*/ 855909 h 1080283"/>
                <a:gd name="connsiteX52" fmla="*/ 299067 w 626972"/>
                <a:gd name="connsiteY52" fmla="*/ 825824 h 1080283"/>
                <a:gd name="connsiteX53" fmla="*/ 343494 w 626972"/>
                <a:gd name="connsiteY53" fmla="*/ 784027 h 1080283"/>
                <a:gd name="connsiteX54" fmla="*/ 372608 w 626972"/>
                <a:gd name="connsiteY54" fmla="*/ 743663 h 1080283"/>
                <a:gd name="connsiteX55" fmla="*/ 326015 w 626972"/>
                <a:gd name="connsiteY55" fmla="*/ 691550 h 1080283"/>
                <a:gd name="connsiteX56" fmla="*/ 291058 w 626972"/>
                <a:gd name="connsiteY56" fmla="*/ 682021 h 1080283"/>
                <a:gd name="connsiteX57" fmla="*/ 285228 w 626972"/>
                <a:gd name="connsiteY57" fmla="*/ 626253 h 1080283"/>
                <a:gd name="connsiteX58" fmla="*/ 303386 w 626972"/>
                <a:gd name="connsiteY58" fmla="*/ 577807 h 1080283"/>
                <a:gd name="connsiteX59" fmla="*/ 316508 w 626972"/>
                <a:gd name="connsiteY59" fmla="*/ 539651 h 1080283"/>
                <a:gd name="connsiteX60" fmla="*/ 339842 w 626972"/>
                <a:gd name="connsiteY60" fmla="*/ 516925 h 1080283"/>
                <a:gd name="connsiteX61" fmla="*/ 374082 w 626972"/>
                <a:gd name="connsiteY61" fmla="*/ 478034 h 1080283"/>
                <a:gd name="connsiteX62" fmla="*/ 420675 w 626972"/>
                <a:gd name="connsiteY62" fmla="*/ 450918 h 1080283"/>
                <a:gd name="connsiteX63" fmla="*/ 496420 w 626972"/>
                <a:gd name="connsiteY63" fmla="*/ 393653 h 1080283"/>
                <a:gd name="connsiteX64" fmla="*/ 491307 w 626972"/>
                <a:gd name="connsiteY64" fmla="*/ 345930 h 1080283"/>
                <a:gd name="connsiteX65" fmla="*/ 510222 w 626972"/>
                <a:gd name="connsiteY65" fmla="*/ 305592 h 1080283"/>
                <a:gd name="connsiteX66" fmla="*/ 542283 w 626972"/>
                <a:gd name="connsiteY66" fmla="*/ 279922 h 1080283"/>
                <a:gd name="connsiteX67" fmla="*/ 593950 w 626972"/>
                <a:gd name="connsiteY67" fmla="*/ 274783 h 1080283"/>
                <a:gd name="connsiteX68" fmla="*/ 620622 w 626972"/>
                <a:gd name="connsiteY68" fmla="*/ 275989 h 1080283"/>
                <a:gd name="connsiteX69" fmla="*/ 613696 w 626972"/>
                <a:gd name="connsiteY69" fmla="*/ 251486 h 108028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</a:cxnLst>
              <a:rect l="l" t="t" r="r" b="b"/>
              <a:pathLst>
                <a:path w="626972" h="1080283">
                  <a:moveTo>
                    <a:pt x="613696" y="251486"/>
                  </a:moveTo>
                  <a:cubicBezTo>
                    <a:pt x="606644" y="244469"/>
                    <a:pt x="592653" y="225601"/>
                    <a:pt x="604302" y="225601"/>
                  </a:cubicBezTo>
                  <a:cubicBezTo>
                    <a:pt x="616025" y="225601"/>
                    <a:pt x="620685" y="190288"/>
                    <a:pt x="606644" y="183195"/>
                  </a:cubicBezTo>
                  <a:cubicBezTo>
                    <a:pt x="592653" y="176102"/>
                    <a:pt x="606644" y="145433"/>
                    <a:pt x="594945" y="138377"/>
                  </a:cubicBezTo>
                  <a:cubicBezTo>
                    <a:pt x="583234" y="131284"/>
                    <a:pt x="590273" y="107708"/>
                    <a:pt x="592653" y="91226"/>
                  </a:cubicBezTo>
                  <a:cubicBezTo>
                    <a:pt x="594945" y="74692"/>
                    <a:pt x="548138" y="60582"/>
                    <a:pt x="522411" y="48794"/>
                  </a:cubicBezTo>
                  <a:cubicBezTo>
                    <a:pt x="496672" y="37006"/>
                    <a:pt x="484998" y="18137"/>
                    <a:pt x="463918" y="6350"/>
                  </a:cubicBezTo>
                  <a:cubicBezTo>
                    <a:pt x="442888" y="-5437"/>
                    <a:pt x="435836" y="25193"/>
                    <a:pt x="435836" y="44099"/>
                  </a:cubicBezTo>
                  <a:cubicBezTo>
                    <a:pt x="435836" y="62955"/>
                    <a:pt x="417136" y="65302"/>
                    <a:pt x="403095" y="53489"/>
                  </a:cubicBezTo>
                  <a:cubicBezTo>
                    <a:pt x="389042" y="41701"/>
                    <a:pt x="372659" y="53489"/>
                    <a:pt x="351616" y="44099"/>
                  </a:cubicBezTo>
                  <a:cubicBezTo>
                    <a:pt x="330549" y="34633"/>
                    <a:pt x="339943" y="65302"/>
                    <a:pt x="339943" y="79438"/>
                  </a:cubicBezTo>
                  <a:cubicBezTo>
                    <a:pt x="339943" y="93548"/>
                    <a:pt x="316508" y="93548"/>
                    <a:pt x="302480" y="93548"/>
                  </a:cubicBezTo>
                  <a:cubicBezTo>
                    <a:pt x="288426" y="93548"/>
                    <a:pt x="265042" y="105361"/>
                    <a:pt x="265042" y="121844"/>
                  </a:cubicBezTo>
                  <a:cubicBezTo>
                    <a:pt x="265042" y="138339"/>
                    <a:pt x="244012" y="147780"/>
                    <a:pt x="250988" y="157246"/>
                  </a:cubicBezTo>
                  <a:cubicBezTo>
                    <a:pt x="258015" y="166648"/>
                    <a:pt x="248671" y="176102"/>
                    <a:pt x="239302" y="183195"/>
                  </a:cubicBezTo>
                  <a:cubicBezTo>
                    <a:pt x="229946" y="190237"/>
                    <a:pt x="220602" y="213800"/>
                    <a:pt x="213575" y="220881"/>
                  </a:cubicBezTo>
                  <a:cubicBezTo>
                    <a:pt x="206548" y="227961"/>
                    <a:pt x="218260" y="239749"/>
                    <a:pt x="204219" y="249177"/>
                  </a:cubicBezTo>
                  <a:cubicBezTo>
                    <a:pt x="190216" y="258579"/>
                    <a:pt x="173795" y="251486"/>
                    <a:pt x="166793" y="258579"/>
                  </a:cubicBezTo>
                  <a:cubicBezTo>
                    <a:pt x="159779" y="265673"/>
                    <a:pt x="166793" y="282206"/>
                    <a:pt x="164489" y="303435"/>
                  </a:cubicBezTo>
                  <a:cubicBezTo>
                    <a:pt x="162109" y="324600"/>
                    <a:pt x="145726" y="348201"/>
                    <a:pt x="131697" y="367031"/>
                  </a:cubicBezTo>
                  <a:cubicBezTo>
                    <a:pt x="117682" y="385913"/>
                    <a:pt x="136382" y="390658"/>
                    <a:pt x="143421" y="392955"/>
                  </a:cubicBezTo>
                  <a:cubicBezTo>
                    <a:pt x="150397" y="395353"/>
                    <a:pt x="150397" y="407141"/>
                    <a:pt x="143421" y="421251"/>
                  </a:cubicBezTo>
                  <a:cubicBezTo>
                    <a:pt x="136382" y="435463"/>
                    <a:pt x="119999" y="425971"/>
                    <a:pt x="110642" y="423675"/>
                  </a:cubicBezTo>
                  <a:cubicBezTo>
                    <a:pt x="101311" y="421251"/>
                    <a:pt x="75546" y="433077"/>
                    <a:pt x="61518" y="456640"/>
                  </a:cubicBezTo>
                  <a:cubicBezTo>
                    <a:pt x="47465" y="480229"/>
                    <a:pt x="52124" y="494364"/>
                    <a:pt x="56808" y="506152"/>
                  </a:cubicBezTo>
                  <a:cubicBezTo>
                    <a:pt x="61468" y="517940"/>
                    <a:pt x="45135" y="532101"/>
                    <a:pt x="56808" y="555677"/>
                  </a:cubicBezTo>
                  <a:cubicBezTo>
                    <a:pt x="68507" y="579266"/>
                    <a:pt x="52124" y="583973"/>
                    <a:pt x="54504" y="602829"/>
                  </a:cubicBezTo>
                  <a:cubicBezTo>
                    <a:pt x="56808" y="621698"/>
                    <a:pt x="84890" y="619325"/>
                    <a:pt x="87245" y="638180"/>
                  </a:cubicBezTo>
                  <a:cubicBezTo>
                    <a:pt x="89575" y="657011"/>
                    <a:pt x="77876" y="664117"/>
                    <a:pt x="68507" y="664117"/>
                  </a:cubicBezTo>
                  <a:cubicBezTo>
                    <a:pt x="59163" y="664117"/>
                    <a:pt x="61518" y="682960"/>
                    <a:pt x="70887" y="687680"/>
                  </a:cubicBezTo>
                  <a:cubicBezTo>
                    <a:pt x="80206" y="692425"/>
                    <a:pt x="77876" y="725404"/>
                    <a:pt x="73217" y="734870"/>
                  </a:cubicBezTo>
                  <a:cubicBezTo>
                    <a:pt x="68507" y="744285"/>
                    <a:pt x="38121" y="734870"/>
                    <a:pt x="40451" y="746607"/>
                  </a:cubicBezTo>
                  <a:cubicBezTo>
                    <a:pt x="42780" y="758420"/>
                    <a:pt x="33411" y="777264"/>
                    <a:pt x="33411" y="786729"/>
                  </a:cubicBezTo>
                  <a:cubicBezTo>
                    <a:pt x="33411" y="796132"/>
                    <a:pt x="31082" y="826788"/>
                    <a:pt x="21713" y="819695"/>
                  </a:cubicBezTo>
                  <a:cubicBezTo>
                    <a:pt x="18036" y="816929"/>
                    <a:pt x="12130" y="816713"/>
                    <a:pt x="6350" y="817500"/>
                  </a:cubicBezTo>
                  <a:cubicBezTo>
                    <a:pt x="6362" y="818985"/>
                    <a:pt x="6387" y="820444"/>
                    <a:pt x="6350" y="822157"/>
                  </a:cubicBezTo>
                  <a:cubicBezTo>
                    <a:pt x="5619" y="840480"/>
                    <a:pt x="12180" y="858866"/>
                    <a:pt x="28173" y="872024"/>
                  </a:cubicBezTo>
                  <a:cubicBezTo>
                    <a:pt x="44191" y="885271"/>
                    <a:pt x="31812" y="905053"/>
                    <a:pt x="45639" y="923402"/>
                  </a:cubicBezTo>
                  <a:cubicBezTo>
                    <a:pt x="59478" y="941775"/>
                    <a:pt x="55096" y="954971"/>
                    <a:pt x="70383" y="968181"/>
                  </a:cubicBezTo>
                  <a:cubicBezTo>
                    <a:pt x="85696" y="981377"/>
                    <a:pt x="87157" y="988737"/>
                    <a:pt x="80596" y="1005600"/>
                  </a:cubicBezTo>
                  <a:cubicBezTo>
                    <a:pt x="74061" y="1022502"/>
                    <a:pt x="93718" y="1018061"/>
                    <a:pt x="94423" y="1028339"/>
                  </a:cubicBezTo>
                  <a:cubicBezTo>
                    <a:pt x="95204" y="1038655"/>
                    <a:pt x="90104" y="1059871"/>
                    <a:pt x="95204" y="1070174"/>
                  </a:cubicBezTo>
                  <a:cubicBezTo>
                    <a:pt x="100279" y="1080439"/>
                    <a:pt x="110491" y="1070174"/>
                    <a:pt x="133775" y="1069451"/>
                  </a:cubicBezTo>
                  <a:cubicBezTo>
                    <a:pt x="157059" y="1068715"/>
                    <a:pt x="151254" y="1054021"/>
                    <a:pt x="151959" y="1040076"/>
                  </a:cubicBezTo>
                  <a:cubicBezTo>
                    <a:pt x="152677" y="1026143"/>
                    <a:pt x="164363" y="1032754"/>
                    <a:pt x="167247" y="1023961"/>
                  </a:cubicBezTo>
                  <a:cubicBezTo>
                    <a:pt x="170168" y="1015142"/>
                    <a:pt x="191286" y="1012947"/>
                    <a:pt x="208034" y="1020218"/>
                  </a:cubicBezTo>
                  <a:cubicBezTo>
                    <a:pt x="224757" y="1027615"/>
                    <a:pt x="233497" y="1015142"/>
                    <a:pt x="236444" y="997517"/>
                  </a:cubicBezTo>
                  <a:cubicBezTo>
                    <a:pt x="239327" y="979905"/>
                    <a:pt x="248772" y="1001210"/>
                    <a:pt x="253910" y="1004852"/>
                  </a:cubicBezTo>
                  <a:cubicBezTo>
                    <a:pt x="258997" y="1008531"/>
                    <a:pt x="274310" y="977723"/>
                    <a:pt x="281551" y="957915"/>
                  </a:cubicBezTo>
                  <a:cubicBezTo>
                    <a:pt x="288842" y="938070"/>
                    <a:pt x="280833" y="941775"/>
                    <a:pt x="264084" y="960821"/>
                  </a:cubicBezTo>
                  <a:cubicBezTo>
                    <a:pt x="247349" y="979905"/>
                    <a:pt x="256831" y="941775"/>
                    <a:pt x="263392" y="926345"/>
                  </a:cubicBezTo>
                  <a:cubicBezTo>
                    <a:pt x="269890" y="910941"/>
                    <a:pt x="269222" y="866137"/>
                    <a:pt x="271376" y="855909"/>
                  </a:cubicBezTo>
                  <a:cubicBezTo>
                    <a:pt x="273592" y="845644"/>
                    <a:pt x="277936" y="830214"/>
                    <a:pt x="299067" y="825824"/>
                  </a:cubicBezTo>
                  <a:cubicBezTo>
                    <a:pt x="320160" y="821421"/>
                    <a:pt x="347839" y="795003"/>
                    <a:pt x="343494" y="784027"/>
                  </a:cubicBezTo>
                  <a:cubicBezTo>
                    <a:pt x="339112" y="773000"/>
                    <a:pt x="372608" y="754690"/>
                    <a:pt x="372608" y="743663"/>
                  </a:cubicBezTo>
                  <a:cubicBezTo>
                    <a:pt x="372608" y="732624"/>
                    <a:pt x="337651" y="698871"/>
                    <a:pt x="326015" y="691550"/>
                  </a:cubicBezTo>
                  <a:cubicBezTo>
                    <a:pt x="314355" y="684229"/>
                    <a:pt x="288880" y="690078"/>
                    <a:pt x="291058" y="682021"/>
                  </a:cubicBezTo>
                  <a:cubicBezTo>
                    <a:pt x="293224" y="673963"/>
                    <a:pt x="288111" y="642393"/>
                    <a:pt x="285228" y="626253"/>
                  </a:cubicBezTo>
                  <a:cubicBezTo>
                    <a:pt x="282319" y="610087"/>
                    <a:pt x="303386" y="593236"/>
                    <a:pt x="303386" y="577807"/>
                  </a:cubicBezTo>
                  <a:cubicBezTo>
                    <a:pt x="303386" y="562402"/>
                    <a:pt x="302694" y="544790"/>
                    <a:pt x="316508" y="539651"/>
                  </a:cubicBezTo>
                  <a:cubicBezTo>
                    <a:pt x="330335" y="534550"/>
                    <a:pt x="321633" y="521354"/>
                    <a:pt x="339842" y="516925"/>
                  </a:cubicBezTo>
                  <a:cubicBezTo>
                    <a:pt x="358001" y="512535"/>
                    <a:pt x="354399" y="486117"/>
                    <a:pt x="374082" y="478034"/>
                  </a:cubicBezTo>
                  <a:cubicBezTo>
                    <a:pt x="393726" y="469976"/>
                    <a:pt x="395149" y="463327"/>
                    <a:pt x="420675" y="450918"/>
                  </a:cubicBezTo>
                  <a:cubicBezTo>
                    <a:pt x="446150" y="438406"/>
                    <a:pt x="489104" y="409070"/>
                    <a:pt x="496420" y="393653"/>
                  </a:cubicBezTo>
                  <a:cubicBezTo>
                    <a:pt x="503673" y="378261"/>
                    <a:pt x="470164" y="362083"/>
                    <a:pt x="491307" y="345930"/>
                  </a:cubicBezTo>
                  <a:cubicBezTo>
                    <a:pt x="512413" y="329815"/>
                    <a:pt x="494934" y="311454"/>
                    <a:pt x="510222" y="305592"/>
                  </a:cubicBezTo>
                  <a:cubicBezTo>
                    <a:pt x="525509" y="299704"/>
                    <a:pt x="531340" y="291672"/>
                    <a:pt x="542283" y="279922"/>
                  </a:cubicBezTo>
                  <a:cubicBezTo>
                    <a:pt x="553188" y="268172"/>
                    <a:pt x="567745" y="279212"/>
                    <a:pt x="593950" y="274783"/>
                  </a:cubicBezTo>
                  <a:cubicBezTo>
                    <a:pt x="603546" y="273172"/>
                    <a:pt x="612323" y="273958"/>
                    <a:pt x="620622" y="275989"/>
                  </a:cubicBezTo>
                  <a:cubicBezTo>
                    <a:pt x="619451" y="264340"/>
                    <a:pt x="616869" y="254760"/>
                    <a:pt x="613696" y="25148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Freeform 3"/>
            <p:cNvSpPr/>
            <p:nvPr/>
          </p:nvSpPr>
          <p:spPr>
            <a:xfrm>
              <a:off x="13503827" y="4851670"/>
              <a:ext cx="140509" cy="85305"/>
            </a:xfrm>
            <a:custGeom>
              <a:avLst/>
              <a:gdLst>
                <a:gd name="connsiteX0" fmla="*/ 101207 w 140509"/>
                <a:gd name="connsiteY0" fmla="*/ 2396 h 85305"/>
                <a:gd name="connsiteX1" fmla="*/ 41518 w 140509"/>
                <a:gd name="connsiteY1" fmla="*/ 2396 h 85305"/>
                <a:gd name="connsiteX2" fmla="*/ 0 w 140509"/>
                <a:gd name="connsiteY2" fmla="*/ 22178 h 85305"/>
                <a:gd name="connsiteX3" fmla="*/ 50962 w 140509"/>
                <a:gd name="connsiteY3" fmla="*/ 50106 h 85305"/>
                <a:gd name="connsiteX4" fmla="*/ 107038 w 140509"/>
                <a:gd name="connsiteY4" fmla="*/ 85305 h 85305"/>
                <a:gd name="connsiteX5" fmla="*/ 120147 w 140509"/>
                <a:gd name="connsiteY5" fmla="*/ 51528 h 85305"/>
                <a:gd name="connsiteX6" fmla="*/ 140509 w 140509"/>
                <a:gd name="connsiteY6" fmla="*/ 5302 h 85305"/>
                <a:gd name="connsiteX7" fmla="*/ 101207 w 140509"/>
                <a:gd name="connsiteY7" fmla="*/ 2396 h 8530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40509" h="85305">
                  <a:moveTo>
                    <a:pt x="101207" y="2396"/>
                  </a:moveTo>
                  <a:cubicBezTo>
                    <a:pt x="71325" y="8982"/>
                    <a:pt x="58971" y="11190"/>
                    <a:pt x="41518" y="2396"/>
                  </a:cubicBezTo>
                  <a:cubicBezTo>
                    <a:pt x="24026" y="-6396"/>
                    <a:pt x="-4268" y="10403"/>
                    <a:pt x="0" y="22178"/>
                  </a:cubicBezTo>
                  <a:cubicBezTo>
                    <a:pt x="2908" y="30274"/>
                    <a:pt x="14582" y="40526"/>
                    <a:pt x="50962" y="50106"/>
                  </a:cubicBezTo>
                  <a:cubicBezTo>
                    <a:pt x="87380" y="59610"/>
                    <a:pt x="91750" y="84557"/>
                    <a:pt x="107038" y="85305"/>
                  </a:cubicBezTo>
                  <a:cubicBezTo>
                    <a:pt x="122325" y="86029"/>
                    <a:pt x="123786" y="71335"/>
                    <a:pt x="120147" y="51528"/>
                  </a:cubicBezTo>
                  <a:cubicBezTo>
                    <a:pt x="116495" y="31733"/>
                    <a:pt x="138343" y="8982"/>
                    <a:pt x="140509" y="5302"/>
                  </a:cubicBezTo>
                  <a:cubicBezTo>
                    <a:pt x="142687" y="1647"/>
                    <a:pt x="131027" y="-4214"/>
                    <a:pt x="101207" y="239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Freeform 3"/>
            <p:cNvSpPr/>
            <p:nvPr/>
          </p:nvSpPr>
          <p:spPr>
            <a:xfrm>
              <a:off x="13497477" y="4845320"/>
              <a:ext cx="153209" cy="98005"/>
            </a:xfrm>
            <a:custGeom>
              <a:avLst/>
              <a:gdLst>
                <a:gd name="connsiteX0" fmla="*/ 107557 w 153209"/>
                <a:gd name="connsiteY0" fmla="*/ 8746 h 98005"/>
                <a:gd name="connsiteX1" fmla="*/ 47868 w 153209"/>
                <a:gd name="connsiteY1" fmla="*/ 8746 h 98005"/>
                <a:gd name="connsiteX2" fmla="*/ 6350 w 153209"/>
                <a:gd name="connsiteY2" fmla="*/ 28528 h 98005"/>
                <a:gd name="connsiteX3" fmla="*/ 57312 w 153209"/>
                <a:gd name="connsiteY3" fmla="*/ 56456 h 98005"/>
                <a:gd name="connsiteX4" fmla="*/ 113388 w 153209"/>
                <a:gd name="connsiteY4" fmla="*/ 91655 h 98005"/>
                <a:gd name="connsiteX5" fmla="*/ 126497 w 153209"/>
                <a:gd name="connsiteY5" fmla="*/ 57878 h 98005"/>
                <a:gd name="connsiteX6" fmla="*/ 146859 w 153209"/>
                <a:gd name="connsiteY6" fmla="*/ 11652 h 98005"/>
                <a:gd name="connsiteX7" fmla="*/ 107557 w 153209"/>
                <a:gd name="connsiteY7" fmla="*/ 8746 h 9800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153209" h="98005">
                  <a:moveTo>
                    <a:pt x="107557" y="8746"/>
                  </a:moveTo>
                  <a:cubicBezTo>
                    <a:pt x="77675" y="15332"/>
                    <a:pt x="65321" y="17540"/>
                    <a:pt x="47868" y="8746"/>
                  </a:cubicBezTo>
                  <a:cubicBezTo>
                    <a:pt x="30376" y="-46"/>
                    <a:pt x="2081" y="16753"/>
                    <a:pt x="6350" y="28528"/>
                  </a:cubicBezTo>
                  <a:cubicBezTo>
                    <a:pt x="9258" y="36624"/>
                    <a:pt x="20932" y="46876"/>
                    <a:pt x="57312" y="56456"/>
                  </a:cubicBezTo>
                  <a:cubicBezTo>
                    <a:pt x="93730" y="65960"/>
                    <a:pt x="98100" y="90907"/>
                    <a:pt x="113388" y="91655"/>
                  </a:cubicBezTo>
                  <a:cubicBezTo>
                    <a:pt x="128675" y="92379"/>
                    <a:pt x="130136" y="77685"/>
                    <a:pt x="126497" y="57878"/>
                  </a:cubicBezTo>
                  <a:cubicBezTo>
                    <a:pt x="122845" y="38083"/>
                    <a:pt x="144693" y="15332"/>
                    <a:pt x="146859" y="11652"/>
                  </a:cubicBezTo>
                  <a:cubicBezTo>
                    <a:pt x="149037" y="7997"/>
                    <a:pt x="137377" y="2135"/>
                    <a:pt x="107557" y="874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Freeform 3"/>
            <p:cNvSpPr/>
            <p:nvPr/>
          </p:nvSpPr>
          <p:spPr>
            <a:xfrm>
              <a:off x="13444028" y="3719672"/>
              <a:ext cx="65652" cy="94659"/>
            </a:xfrm>
            <a:custGeom>
              <a:avLst/>
              <a:gdLst>
                <a:gd name="connsiteX0" fmla="*/ 65652 w 65652"/>
                <a:gd name="connsiteY0" fmla="*/ 0 h 94659"/>
                <a:gd name="connsiteX1" fmla="*/ 48878 w 65652"/>
                <a:gd name="connsiteY1" fmla="*/ 11749 h 94659"/>
                <a:gd name="connsiteX2" fmla="*/ 32130 w 65652"/>
                <a:gd name="connsiteY2" fmla="*/ 0 h 94659"/>
                <a:gd name="connsiteX3" fmla="*/ 94 w 65652"/>
                <a:gd name="connsiteY3" fmla="*/ 13907 h 94659"/>
                <a:gd name="connsiteX4" fmla="*/ 19008 w 65652"/>
                <a:gd name="connsiteY4" fmla="*/ 59460 h 94659"/>
                <a:gd name="connsiteX5" fmla="*/ 5181 w 65652"/>
                <a:gd name="connsiteY5" fmla="*/ 72656 h 94659"/>
                <a:gd name="connsiteX6" fmla="*/ 18278 w 65652"/>
                <a:gd name="connsiteY6" fmla="*/ 94659 h 94659"/>
                <a:gd name="connsiteX7" fmla="*/ 53978 w 65652"/>
                <a:gd name="connsiteY7" fmla="*/ 53559 h 94659"/>
                <a:gd name="connsiteX8" fmla="*/ 65652 w 65652"/>
                <a:gd name="connsiteY8" fmla="*/ 0 h 9465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65652" h="94659">
                  <a:moveTo>
                    <a:pt x="65652" y="0"/>
                  </a:moveTo>
                  <a:cubicBezTo>
                    <a:pt x="59796" y="-3679"/>
                    <a:pt x="55439" y="10265"/>
                    <a:pt x="48878" y="11749"/>
                  </a:cubicBezTo>
                  <a:cubicBezTo>
                    <a:pt x="42317" y="13221"/>
                    <a:pt x="35051" y="-16165"/>
                    <a:pt x="32130" y="0"/>
                  </a:cubicBezTo>
                  <a:cubicBezTo>
                    <a:pt x="29208" y="16140"/>
                    <a:pt x="14651" y="-6610"/>
                    <a:pt x="94" y="13907"/>
                  </a:cubicBezTo>
                  <a:cubicBezTo>
                    <a:pt x="-14475" y="34501"/>
                    <a:pt x="8821" y="52823"/>
                    <a:pt x="19008" y="59460"/>
                  </a:cubicBezTo>
                  <a:cubicBezTo>
                    <a:pt x="29208" y="66045"/>
                    <a:pt x="18278" y="75575"/>
                    <a:pt x="5181" y="72656"/>
                  </a:cubicBezTo>
                  <a:cubicBezTo>
                    <a:pt x="-7914" y="69725"/>
                    <a:pt x="94" y="91689"/>
                    <a:pt x="18278" y="94659"/>
                  </a:cubicBezTo>
                  <a:cubicBezTo>
                    <a:pt x="36474" y="97577"/>
                    <a:pt x="56144" y="62378"/>
                    <a:pt x="53978" y="53559"/>
                  </a:cubicBezTo>
                  <a:cubicBezTo>
                    <a:pt x="51749" y="44753"/>
                    <a:pt x="72527" y="4326"/>
                    <a:pt x="65652" y="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Freeform 3"/>
            <p:cNvSpPr/>
            <p:nvPr/>
          </p:nvSpPr>
          <p:spPr>
            <a:xfrm>
              <a:off x="13437678" y="3713322"/>
              <a:ext cx="78352" cy="107359"/>
            </a:xfrm>
            <a:custGeom>
              <a:avLst/>
              <a:gdLst>
                <a:gd name="connsiteX0" fmla="*/ 72002 w 78352"/>
                <a:gd name="connsiteY0" fmla="*/ 6350 h 107359"/>
                <a:gd name="connsiteX1" fmla="*/ 55228 w 78352"/>
                <a:gd name="connsiteY1" fmla="*/ 18099 h 107359"/>
                <a:gd name="connsiteX2" fmla="*/ 38480 w 78352"/>
                <a:gd name="connsiteY2" fmla="*/ 6350 h 107359"/>
                <a:gd name="connsiteX3" fmla="*/ 6444 w 78352"/>
                <a:gd name="connsiteY3" fmla="*/ 20257 h 107359"/>
                <a:gd name="connsiteX4" fmla="*/ 25358 w 78352"/>
                <a:gd name="connsiteY4" fmla="*/ 65810 h 107359"/>
                <a:gd name="connsiteX5" fmla="*/ 11531 w 78352"/>
                <a:gd name="connsiteY5" fmla="*/ 79006 h 107359"/>
                <a:gd name="connsiteX6" fmla="*/ 24628 w 78352"/>
                <a:gd name="connsiteY6" fmla="*/ 101009 h 107359"/>
                <a:gd name="connsiteX7" fmla="*/ 60328 w 78352"/>
                <a:gd name="connsiteY7" fmla="*/ 59909 h 107359"/>
                <a:gd name="connsiteX8" fmla="*/ 72002 w 78352"/>
                <a:gd name="connsiteY8" fmla="*/ 6350 h 10735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78352" h="107359">
                  <a:moveTo>
                    <a:pt x="72002" y="6350"/>
                  </a:moveTo>
                  <a:cubicBezTo>
                    <a:pt x="66146" y="2670"/>
                    <a:pt x="61789" y="16615"/>
                    <a:pt x="55228" y="18099"/>
                  </a:cubicBezTo>
                  <a:cubicBezTo>
                    <a:pt x="48667" y="19571"/>
                    <a:pt x="41401" y="-9815"/>
                    <a:pt x="38480" y="6350"/>
                  </a:cubicBezTo>
                  <a:cubicBezTo>
                    <a:pt x="35558" y="22490"/>
                    <a:pt x="21001" y="-260"/>
                    <a:pt x="6444" y="20257"/>
                  </a:cubicBezTo>
                  <a:cubicBezTo>
                    <a:pt x="-8125" y="40851"/>
                    <a:pt x="15171" y="59173"/>
                    <a:pt x="25358" y="65810"/>
                  </a:cubicBezTo>
                  <a:cubicBezTo>
                    <a:pt x="35558" y="72395"/>
                    <a:pt x="24628" y="81925"/>
                    <a:pt x="11531" y="79006"/>
                  </a:cubicBezTo>
                  <a:cubicBezTo>
                    <a:pt x="-1564" y="76075"/>
                    <a:pt x="6444" y="98039"/>
                    <a:pt x="24628" y="101009"/>
                  </a:cubicBezTo>
                  <a:cubicBezTo>
                    <a:pt x="42824" y="103927"/>
                    <a:pt x="62494" y="68728"/>
                    <a:pt x="60328" y="59909"/>
                  </a:cubicBezTo>
                  <a:cubicBezTo>
                    <a:pt x="58099" y="51103"/>
                    <a:pt x="78877" y="10676"/>
                    <a:pt x="72002" y="635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Freeform 3"/>
            <p:cNvSpPr/>
            <p:nvPr/>
          </p:nvSpPr>
          <p:spPr>
            <a:xfrm>
              <a:off x="13361585" y="4185718"/>
              <a:ext cx="362320" cy="166059"/>
            </a:xfrm>
            <a:custGeom>
              <a:avLst/>
              <a:gdLst>
                <a:gd name="connsiteX0" fmla="*/ 305514 w 362320"/>
                <a:gd name="connsiteY0" fmla="*/ 14782 h 166059"/>
                <a:gd name="connsiteX1" fmla="*/ 260004 w 362320"/>
                <a:gd name="connsiteY1" fmla="*/ 0 h 166059"/>
                <a:gd name="connsiteX2" fmla="*/ 251832 w 362320"/>
                <a:gd name="connsiteY2" fmla="*/ 22954 h 166059"/>
                <a:gd name="connsiteX3" fmla="*/ 208966 w 362320"/>
                <a:gd name="connsiteY3" fmla="*/ 25606 h 166059"/>
                <a:gd name="connsiteX4" fmla="*/ 182282 w 362320"/>
                <a:gd name="connsiteY4" fmla="*/ 43890 h 166059"/>
                <a:gd name="connsiteX5" fmla="*/ 162625 w 362320"/>
                <a:gd name="connsiteY5" fmla="*/ 74699 h 166059"/>
                <a:gd name="connsiteX6" fmla="*/ 142980 w 362320"/>
                <a:gd name="connsiteY6" fmla="*/ 89012 h 166059"/>
                <a:gd name="connsiteX7" fmla="*/ 92723 w 362320"/>
                <a:gd name="connsiteY7" fmla="*/ 98922 h 166059"/>
                <a:gd name="connsiteX8" fmla="*/ 64301 w 362320"/>
                <a:gd name="connsiteY8" fmla="*/ 101130 h 166059"/>
                <a:gd name="connsiteX9" fmla="*/ 34834 w 362320"/>
                <a:gd name="connsiteY9" fmla="*/ 105495 h 166059"/>
                <a:gd name="connsiteX10" fmla="*/ 6400 w 362320"/>
                <a:gd name="connsiteY10" fmla="*/ 97818 h 166059"/>
                <a:gd name="connsiteX11" fmla="*/ 947 w 362320"/>
                <a:gd name="connsiteY11" fmla="*/ 124249 h 166059"/>
                <a:gd name="connsiteX12" fmla="*/ 26070 w 362320"/>
                <a:gd name="connsiteY12" fmla="*/ 137458 h 166059"/>
                <a:gd name="connsiteX13" fmla="*/ 56670 w 362320"/>
                <a:gd name="connsiteY13" fmla="*/ 144044 h 166059"/>
                <a:gd name="connsiteX14" fmla="*/ 87245 w 362320"/>
                <a:gd name="connsiteY14" fmla="*/ 134147 h 166059"/>
                <a:gd name="connsiteX15" fmla="*/ 126572 w 362320"/>
                <a:gd name="connsiteY15" fmla="*/ 128614 h 166059"/>
                <a:gd name="connsiteX16" fmla="*/ 136419 w 362320"/>
                <a:gd name="connsiteY16" fmla="*/ 149576 h 166059"/>
                <a:gd name="connsiteX17" fmla="*/ 181212 w 362320"/>
                <a:gd name="connsiteY17" fmla="*/ 156162 h 166059"/>
                <a:gd name="connsiteX18" fmla="*/ 235814 w 362320"/>
                <a:gd name="connsiteY18" fmla="*/ 166059 h 166059"/>
                <a:gd name="connsiteX19" fmla="*/ 278365 w 362320"/>
                <a:gd name="connsiteY19" fmla="*/ 150629 h 166059"/>
                <a:gd name="connsiteX20" fmla="*/ 312251 w 362320"/>
                <a:gd name="connsiteY20" fmla="*/ 139654 h 166059"/>
                <a:gd name="connsiteX21" fmla="*/ 312440 w 362320"/>
                <a:gd name="connsiteY21" fmla="*/ 139818 h 166059"/>
                <a:gd name="connsiteX22" fmla="*/ 320424 w 362320"/>
                <a:gd name="connsiteY22" fmla="*/ 128119 h 166059"/>
                <a:gd name="connsiteX23" fmla="*/ 328383 w 362320"/>
                <a:gd name="connsiteY23" fmla="*/ 106307 h 166059"/>
                <a:gd name="connsiteX24" fmla="*/ 334112 w 362320"/>
                <a:gd name="connsiteY24" fmla="*/ 86779 h 166059"/>
                <a:gd name="connsiteX25" fmla="*/ 355722 w 362320"/>
                <a:gd name="connsiteY25" fmla="*/ 74191 h 166059"/>
                <a:gd name="connsiteX26" fmla="*/ 362320 w 362320"/>
                <a:gd name="connsiteY26" fmla="*/ 60995 h 166059"/>
                <a:gd name="connsiteX27" fmla="*/ 342978 w 362320"/>
                <a:gd name="connsiteY27" fmla="*/ 19655 h 166059"/>
                <a:gd name="connsiteX28" fmla="*/ 305514 w 362320"/>
                <a:gd name="connsiteY28" fmla="*/ 14782 h 16605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</a:cxnLst>
              <a:rect l="l" t="t" r="r" b="b"/>
              <a:pathLst>
                <a:path w="362320" h="166059">
                  <a:moveTo>
                    <a:pt x="305514" y="14782"/>
                  </a:moveTo>
                  <a:cubicBezTo>
                    <a:pt x="292519" y="0"/>
                    <a:pt x="260004" y="0"/>
                    <a:pt x="260004" y="0"/>
                  </a:cubicBezTo>
                  <a:cubicBezTo>
                    <a:pt x="260004" y="0"/>
                    <a:pt x="256730" y="14782"/>
                    <a:pt x="251832" y="22954"/>
                  </a:cubicBezTo>
                  <a:cubicBezTo>
                    <a:pt x="247752" y="29818"/>
                    <a:pt x="224115" y="29730"/>
                    <a:pt x="208966" y="25606"/>
                  </a:cubicBezTo>
                  <a:cubicBezTo>
                    <a:pt x="204672" y="31265"/>
                    <a:pt x="185002" y="35681"/>
                    <a:pt x="182282" y="43890"/>
                  </a:cubicBezTo>
                  <a:cubicBezTo>
                    <a:pt x="178995" y="53813"/>
                    <a:pt x="154969" y="48306"/>
                    <a:pt x="162625" y="74699"/>
                  </a:cubicBezTo>
                  <a:cubicBezTo>
                    <a:pt x="170256" y="101130"/>
                    <a:pt x="150624" y="92324"/>
                    <a:pt x="142980" y="89012"/>
                  </a:cubicBezTo>
                  <a:cubicBezTo>
                    <a:pt x="135311" y="85726"/>
                    <a:pt x="101450" y="90116"/>
                    <a:pt x="92723" y="98922"/>
                  </a:cubicBezTo>
                  <a:cubicBezTo>
                    <a:pt x="83971" y="107728"/>
                    <a:pt x="71957" y="105495"/>
                    <a:pt x="64301" y="101130"/>
                  </a:cubicBezTo>
                  <a:cubicBezTo>
                    <a:pt x="56670" y="96752"/>
                    <a:pt x="41395" y="94519"/>
                    <a:pt x="34834" y="105495"/>
                  </a:cubicBezTo>
                  <a:cubicBezTo>
                    <a:pt x="28273" y="116534"/>
                    <a:pt x="16260" y="96752"/>
                    <a:pt x="6400" y="97818"/>
                  </a:cubicBezTo>
                  <a:cubicBezTo>
                    <a:pt x="-3396" y="98922"/>
                    <a:pt x="947" y="119821"/>
                    <a:pt x="947" y="124249"/>
                  </a:cubicBezTo>
                  <a:cubicBezTo>
                    <a:pt x="947" y="128614"/>
                    <a:pt x="16260" y="141836"/>
                    <a:pt x="26070" y="137458"/>
                  </a:cubicBezTo>
                  <a:cubicBezTo>
                    <a:pt x="35904" y="133043"/>
                    <a:pt x="47931" y="138550"/>
                    <a:pt x="56670" y="144044"/>
                  </a:cubicBezTo>
                  <a:cubicBezTo>
                    <a:pt x="65409" y="149576"/>
                    <a:pt x="81792" y="139654"/>
                    <a:pt x="87245" y="134147"/>
                  </a:cubicBezTo>
                  <a:cubicBezTo>
                    <a:pt x="92723" y="128614"/>
                    <a:pt x="123298" y="128614"/>
                    <a:pt x="126572" y="128614"/>
                  </a:cubicBezTo>
                  <a:cubicBezTo>
                    <a:pt x="129859" y="128614"/>
                    <a:pt x="130929" y="146252"/>
                    <a:pt x="136419" y="149576"/>
                  </a:cubicBezTo>
                  <a:cubicBezTo>
                    <a:pt x="141847" y="152863"/>
                    <a:pt x="162625" y="155083"/>
                    <a:pt x="181212" y="156162"/>
                  </a:cubicBezTo>
                  <a:cubicBezTo>
                    <a:pt x="199761" y="157266"/>
                    <a:pt x="227074" y="166059"/>
                    <a:pt x="235814" y="166059"/>
                  </a:cubicBezTo>
                  <a:cubicBezTo>
                    <a:pt x="244553" y="166059"/>
                    <a:pt x="258732" y="150629"/>
                    <a:pt x="278365" y="150629"/>
                  </a:cubicBezTo>
                  <a:cubicBezTo>
                    <a:pt x="298034" y="150629"/>
                    <a:pt x="308952" y="138550"/>
                    <a:pt x="312251" y="139654"/>
                  </a:cubicBezTo>
                  <a:cubicBezTo>
                    <a:pt x="312251" y="139654"/>
                    <a:pt x="312390" y="139768"/>
                    <a:pt x="312440" y="139818"/>
                  </a:cubicBezTo>
                  <a:cubicBezTo>
                    <a:pt x="313851" y="133690"/>
                    <a:pt x="316143" y="128728"/>
                    <a:pt x="320424" y="128119"/>
                  </a:cubicBezTo>
                  <a:cubicBezTo>
                    <a:pt x="328383" y="127015"/>
                    <a:pt x="322678" y="113197"/>
                    <a:pt x="328383" y="106307"/>
                  </a:cubicBezTo>
                  <a:cubicBezTo>
                    <a:pt x="334112" y="99442"/>
                    <a:pt x="323812" y="85650"/>
                    <a:pt x="334112" y="86779"/>
                  </a:cubicBezTo>
                  <a:cubicBezTo>
                    <a:pt x="344338" y="87959"/>
                    <a:pt x="355722" y="89101"/>
                    <a:pt x="355722" y="74191"/>
                  </a:cubicBezTo>
                  <a:cubicBezTo>
                    <a:pt x="355722" y="69141"/>
                    <a:pt x="358416" y="64700"/>
                    <a:pt x="362320" y="60995"/>
                  </a:cubicBezTo>
                  <a:cubicBezTo>
                    <a:pt x="351050" y="45083"/>
                    <a:pt x="342978" y="19655"/>
                    <a:pt x="342978" y="19655"/>
                  </a:cubicBezTo>
                  <a:cubicBezTo>
                    <a:pt x="342978" y="19655"/>
                    <a:pt x="318560" y="29514"/>
                    <a:pt x="305514" y="1478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Freeform 3"/>
            <p:cNvSpPr/>
            <p:nvPr/>
          </p:nvSpPr>
          <p:spPr>
            <a:xfrm>
              <a:off x="13355235" y="4179368"/>
              <a:ext cx="375020" cy="178759"/>
            </a:xfrm>
            <a:custGeom>
              <a:avLst/>
              <a:gdLst>
                <a:gd name="connsiteX0" fmla="*/ 311864 w 375020"/>
                <a:gd name="connsiteY0" fmla="*/ 21132 h 178759"/>
                <a:gd name="connsiteX1" fmla="*/ 266354 w 375020"/>
                <a:gd name="connsiteY1" fmla="*/ 6350 h 178759"/>
                <a:gd name="connsiteX2" fmla="*/ 258182 w 375020"/>
                <a:gd name="connsiteY2" fmla="*/ 29304 h 178759"/>
                <a:gd name="connsiteX3" fmla="*/ 215316 w 375020"/>
                <a:gd name="connsiteY3" fmla="*/ 31956 h 178759"/>
                <a:gd name="connsiteX4" fmla="*/ 188632 w 375020"/>
                <a:gd name="connsiteY4" fmla="*/ 50240 h 178759"/>
                <a:gd name="connsiteX5" fmla="*/ 168975 w 375020"/>
                <a:gd name="connsiteY5" fmla="*/ 81049 h 178759"/>
                <a:gd name="connsiteX6" fmla="*/ 149330 w 375020"/>
                <a:gd name="connsiteY6" fmla="*/ 95362 h 178759"/>
                <a:gd name="connsiteX7" fmla="*/ 99073 w 375020"/>
                <a:gd name="connsiteY7" fmla="*/ 105272 h 178759"/>
                <a:gd name="connsiteX8" fmla="*/ 70651 w 375020"/>
                <a:gd name="connsiteY8" fmla="*/ 107480 h 178759"/>
                <a:gd name="connsiteX9" fmla="*/ 41184 w 375020"/>
                <a:gd name="connsiteY9" fmla="*/ 111845 h 178759"/>
                <a:gd name="connsiteX10" fmla="*/ 12750 w 375020"/>
                <a:gd name="connsiteY10" fmla="*/ 104168 h 178759"/>
                <a:gd name="connsiteX11" fmla="*/ 7297 w 375020"/>
                <a:gd name="connsiteY11" fmla="*/ 130599 h 178759"/>
                <a:gd name="connsiteX12" fmla="*/ 32420 w 375020"/>
                <a:gd name="connsiteY12" fmla="*/ 143808 h 178759"/>
                <a:gd name="connsiteX13" fmla="*/ 63020 w 375020"/>
                <a:gd name="connsiteY13" fmla="*/ 150394 h 178759"/>
                <a:gd name="connsiteX14" fmla="*/ 93595 w 375020"/>
                <a:gd name="connsiteY14" fmla="*/ 140497 h 178759"/>
                <a:gd name="connsiteX15" fmla="*/ 132922 w 375020"/>
                <a:gd name="connsiteY15" fmla="*/ 134964 h 178759"/>
                <a:gd name="connsiteX16" fmla="*/ 142769 w 375020"/>
                <a:gd name="connsiteY16" fmla="*/ 155926 h 178759"/>
                <a:gd name="connsiteX17" fmla="*/ 187562 w 375020"/>
                <a:gd name="connsiteY17" fmla="*/ 162512 h 178759"/>
                <a:gd name="connsiteX18" fmla="*/ 242164 w 375020"/>
                <a:gd name="connsiteY18" fmla="*/ 172409 h 178759"/>
                <a:gd name="connsiteX19" fmla="*/ 284715 w 375020"/>
                <a:gd name="connsiteY19" fmla="*/ 156979 h 178759"/>
                <a:gd name="connsiteX20" fmla="*/ 318601 w 375020"/>
                <a:gd name="connsiteY20" fmla="*/ 146004 h 178759"/>
                <a:gd name="connsiteX21" fmla="*/ 318790 w 375020"/>
                <a:gd name="connsiteY21" fmla="*/ 146168 h 178759"/>
                <a:gd name="connsiteX22" fmla="*/ 326774 w 375020"/>
                <a:gd name="connsiteY22" fmla="*/ 134469 h 178759"/>
                <a:gd name="connsiteX23" fmla="*/ 334733 w 375020"/>
                <a:gd name="connsiteY23" fmla="*/ 112657 h 178759"/>
                <a:gd name="connsiteX24" fmla="*/ 340462 w 375020"/>
                <a:gd name="connsiteY24" fmla="*/ 93129 h 178759"/>
                <a:gd name="connsiteX25" fmla="*/ 362072 w 375020"/>
                <a:gd name="connsiteY25" fmla="*/ 80541 h 178759"/>
                <a:gd name="connsiteX26" fmla="*/ 368670 w 375020"/>
                <a:gd name="connsiteY26" fmla="*/ 67345 h 178759"/>
                <a:gd name="connsiteX27" fmla="*/ 349328 w 375020"/>
                <a:gd name="connsiteY27" fmla="*/ 26005 h 178759"/>
                <a:gd name="connsiteX28" fmla="*/ 311864 w 375020"/>
                <a:gd name="connsiteY28" fmla="*/ 21132 h 17875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</a:cxnLst>
              <a:rect l="l" t="t" r="r" b="b"/>
              <a:pathLst>
                <a:path w="375020" h="178759">
                  <a:moveTo>
                    <a:pt x="311864" y="21132"/>
                  </a:moveTo>
                  <a:cubicBezTo>
                    <a:pt x="298869" y="6350"/>
                    <a:pt x="266354" y="6350"/>
                    <a:pt x="266354" y="6350"/>
                  </a:cubicBezTo>
                  <a:cubicBezTo>
                    <a:pt x="266354" y="6350"/>
                    <a:pt x="263080" y="21132"/>
                    <a:pt x="258182" y="29304"/>
                  </a:cubicBezTo>
                  <a:cubicBezTo>
                    <a:pt x="254102" y="36168"/>
                    <a:pt x="230465" y="36080"/>
                    <a:pt x="215316" y="31956"/>
                  </a:cubicBezTo>
                  <a:cubicBezTo>
                    <a:pt x="211022" y="37615"/>
                    <a:pt x="191352" y="42031"/>
                    <a:pt x="188632" y="50240"/>
                  </a:cubicBezTo>
                  <a:cubicBezTo>
                    <a:pt x="185345" y="60163"/>
                    <a:pt x="161319" y="54656"/>
                    <a:pt x="168975" y="81049"/>
                  </a:cubicBezTo>
                  <a:cubicBezTo>
                    <a:pt x="176606" y="107480"/>
                    <a:pt x="156974" y="98674"/>
                    <a:pt x="149330" y="95362"/>
                  </a:cubicBezTo>
                  <a:cubicBezTo>
                    <a:pt x="141661" y="92076"/>
                    <a:pt x="107800" y="96466"/>
                    <a:pt x="99073" y="105272"/>
                  </a:cubicBezTo>
                  <a:cubicBezTo>
                    <a:pt x="90321" y="114078"/>
                    <a:pt x="78307" y="111845"/>
                    <a:pt x="70651" y="107480"/>
                  </a:cubicBezTo>
                  <a:cubicBezTo>
                    <a:pt x="63020" y="103102"/>
                    <a:pt x="47745" y="100869"/>
                    <a:pt x="41184" y="111845"/>
                  </a:cubicBezTo>
                  <a:cubicBezTo>
                    <a:pt x="34623" y="122884"/>
                    <a:pt x="22610" y="103102"/>
                    <a:pt x="12750" y="104168"/>
                  </a:cubicBezTo>
                  <a:cubicBezTo>
                    <a:pt x="2953" y="105272"/>
                    <a:pt x="7297" y="126171"/>
                    <a:pt x="7297" y="130599"/>
                  </a:cubicBezTo>
                  <a:cubicBezTo>
                    <a:pt x="7297" y="134964"/>
                    <a:pt x="22610" y="148186"/>
                    <a:pt x="32420" y="143808"/>
                  </a:cubicBezTo>
                  <a:cubicBezTo>
                    <a:pt x="42254" y="139393"/>
                    <a:pt x="54281" y="144900"/>
                    <a:pt x="63020" y="150394"/>
                  </a:cubicBezTo>
                  <a:cubicBezTo>
                    <a:pt x="71759" y="155926"/>
                    <a:pt x="88142" y="146004"/>
                    <a:pt x="93595" y="140497"/>
                  </a:cubicBezTo>
                  <a:cubicBezTo>
                    <a:pt x="99073" y="134964"/>
                    <a:pt x="129648" y="134964"/>
                    <a:pt x="132922" y="134964"/>
                  </a:cubicBezTo>
                  <a:cubicBezTo>
                    <a:pt x="136209" y="134964"/>
                    <a:pt x="137279" y="152602"/>
                    <a:pt x="142769" y="155926"/>
                  </a:cubicBezTo>
                  <a:cubicBezTo>
                    <a:pt x="148197" y="159213"/>
                    <a:pt x="168975" y="161433"/>
                    <a:pt x="187562" y="162512"/>
                  </a:cubicBezTo>
                  <a:cubicBezTo>
                    <a:pt x="206111" y="163616"/>
                    <a:pt x="233424" y="172409"/>
                    <a:pt x="242164" y="172409"/>
                  </a:cubicBezTo>
                  <a:cubicBezTo>
                    <a:pt x="250903" y="172409"/>
                    <a:pt x="265082" y="156979"/>
                    <a:pt x="284715" y="156979"/>
                  </a:cubicBezTo>
                  <a:cubicBezTo>
                    <a:pt x="304384" y="156979"/>
                    <a:pt x="315302" y="144900"/>
                    <a:pt x="318601" y="146004"/>
                  </a:cubicBezTo>
                  <a:cubicBezTo>
                    <a:pt x="318601" y="146004"/>
                    <a:pt x="318740" y="146118"/>
                    <a:pt x="318790" y="146168"/>
                  </a:cubicBezTo>
                  <a:cubicBezTo>
                    <a:pt x="320201" y="140040"/>
                    <a:pt x="322493" y="135078"/>
                    <a:pt x="326774" y="134469"/>
                  </a:cubicBezTo>
                  <a:cubicBezTo>
                    <a:pt x="334733" y="133365"/>
                    <a:pt x="329028" y="119547"/>
                    <a:pt x="334733" y="112657"/>
                  </a:cubicBezTo>
                  <a:cubicBezTo>
                    <a:pt x="340462" y="105792"/>
                    <a:pt x="330162" y="92000"/>
                    <a:pt x="340462" y="93129"/>
                  </a:cubicBezTo>
                  <a:cubicBezTo>
                    <a:pt x="350688" y="94309"/>
                    <a:pt x="362072" y="95451"/>
                    <a:pt x="362072" y="80541"/>
                  </a:cubicBezTo>
                  <a:cubicBezTo>
                    <a:pt x="362072" y="75491"/>
                    <a:pt x="364766" y="71050"/>
                    <a:pt x="368670" y="67345"/>
                  </a:cubicBezTo>
                  <a:cubicBezTo>
                    <a:pt x="357400" y="51433"/>
                    <a:pt x="349328" y="26005"/>
                    <a:pt x="349328" y="26005"/>
                  </a:cubicBezTo>
                  <a:cubicBezTo>
                    <a:pt x="349328" y="26005"/>
                    <a:pt x="324910" y="35864"/>
                    <a:pt x="311864" y="2113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Freeform 3"/>
            <p:cNvSpPr/>
            <p:nvPr/>
          </p:nvSpPr>
          <p:spPr>
            <a:xfrm>
              <a:off x="13361689" y="4283530"/>
              <a:ext cx="42047" cy="40490"/>
            </a:xfrm>
            <a:custGeom>
              <a:avLst/>
              <a:gdLst>
                <a:gd name="connsiteX0" fmla="*/ 42047 w 42047"/>
                <a:gd name="connsiteY0" fmla="*/ 39373 h 40490"/>
                <a:gd name="connsiteX1" fmla="*/ 27326 w 42047"/>
                <a:gd name="connsiteY1" fmla="*/ 22192 h 40490"/>
                <a:gd name="connsiteX2" fmla="*/ 11509 w 42047"/>
                <a:gd name="connsiteY2" fmla="*/ 9072 h 40490"/>
                <a:gd name="connsiteX3" fmla="*/ 6296 w 42047"/>
                <a:gd name="connsiteY3" fmla="*/ 0 h 40490"/>
                <a:gd name="connsiteX4" fmla="*/ 0 w 42047"/>
                <a:gd name="connsiteY4" fmla="*/ 15074 h 40490"/>
                <a:gd name="connsiteX5" fmla="*/ 1221 w 42047"/>
                <a:gd name="connsiteY5" fmla="*/ 24870 h 40490"/>
                <a:gd name="connsiteX6" fmla="*/ 5503 w 42047"/>
                <a:gd name="connsiteY6" fmla="*/ 33714 h 40490"/>
                <a:gd name="connsiteX7" fmla="*/ 20765 w 42047"/>
                <a:gd name="connsiteY7" fmla="*/ 40490 h 40490"/>
                <a:gd name="connsiteX8" fmla="*/ 42047 w 42047"/>
                <a:gd name="connsiteY8" fmla="*/ 39373 h 404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42047" h="40490">
                  <a:moveTo>
                    <a:pt x="42047" y="39373"/>
                  </a:moveTo>
                  <a:cubicBezTo>
                    <a:pt x="42047" y="39373"/>
                    <a:pt x="42664" y="25009"/>
                    <a:pt x="27326" y="22192"/>
                  </a:cubicBezTo>
                  <a:cubicBezTo>
                    <a:pt x="11988" y="19375"/>
                    <a:pt x="12957" y="14021"/>
                    <a:pt x="11509" y="9072"/>
                  </a:cubicBezTo>
                  <a:cubicBezTo>
                    <a:pt x="10779" y="6547"/>
                    <a:pt x="6296" y="0"/>
                    <a:pt x="6296" y="0"/>
                  </a:cubicBezTo>
                  <a:cubicBezTo>
                    <a:pt x="6296" y="0"/>
                    <a:pt x="-2090" y="837"/>
                    <a:pt x="0" y="15074"/>
                  </a:cubicBezTo>
                  <a:cubicBezTo>
                    <a:pt x="680" y="19705"/>
                    <a:pt x="1045" y="22801"/>
                    <a:pt x="1221" y="24870"/>
                  </a:cubicBezTo>
                  <a:cubicBezTo>
                    <a:pt x="1511" y="28270"/>
                    <a:pt x="3022" y="31392"/>
                    <a:pt x="5503" y="33714"/>
                  </a:cubicBezTo>
                  <a:cubicBezTo>
                    <a:pt x="9306" y="37241"/>
                    <a:pt x="15098" y="41365"/>
                    <a:pt x="20765" y="40490"/>
                  </a:cubicBezTo>
                  <a:cubicBezTo>
                    <a:pt x="30373" y="38992"/>
                    <a:pt x="34151" y="37888"/>
                    <a:pt x="42047" y="3937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Freeform 3"/>
            <p:cNvSpPr/>
            <p:nvPr/>
          </p:nvSpPr>
          <p:spPr>
            <a:xfrm>
              <a:off x="13355339" y="4277180"/>
              <a:ext cx="54747" cy="53190"/>
            </a:xfrm>
            <a:custGeom>
              <a:avLst/>
              <a:gdLst>
                <a:gd name="connsiteX0" fmla="*/ 48397 w 54747"/>
                <a:gd name="connsiteY0" fmla="*/ 45723 h 53190"/>
                <a:gd name="connsiteX1" fmla="*/ 33676 w 54747"/>
                <a:gd name="connsiteY1" fmla="*/ 28542 h 53190"/>
                <a:gd name="connsiteX2" fmla="*/ 17859 w 54747"/>
                <a:gd name="connsiteY2" fmla="*/ 15422 h 53190"/>
                <a:gd name="connsiteX3" fmla="*/ 12646 w 54747"/>
                <a:gd name="connsiteY3" fmla="*/ 6350 h 53190"/>
                <a:gd name="connsiteX4" fmla="*/ 6350 w 54747"/>
                <a:gd name="connsiteY4" fmla="*/ 21424 h 53190"/>
                <a:gd name="connsiteX5" fmla="*/ 7571 w 54747"/>
                <a:gd name="connsiteY5" fmla="*/ 31220 h 53190"/>
                <a:gd name="connsiteX6" fmla="*/ 11853 w 54747"/>
                <a:gd name="connsiteY6" fmla="*/ 40064 h 53190"/>
                <a:gd name="connsiteX7" fmla="*/ 27115 w 54747"/>
                <a:gd name="connsiteY7" fmla="*/ 46840 h 53190"/>
                <a:gd name="connsiteX8" fmla="*/ 48397 w 54747"/>
                <a:gd name="connsiteY8" fmla="*/ 45723 h 531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54747" h="53190">
                  <a:moveTo>
                    <a:pt x="48397" y="45723"/>
                  </a:moveTo>
                  <a:cubicBezTo>
                    <a:pt x="48397" y="45723"/>
                    <a:pt x="49014" y="31359"/>
                    <a:pt x="33676" y="28542"/>
                  </a:cubicBezTo>
                  <a:cubicBezTo>
                    <a:pt x="18338" y="25725"/>
                    <a:pt x="19307" y="20371"/>
                    <a:pt x="17859" y="15422"/>
                  </a:cubicBezTo>
                  <a:cubicBezTo>
                    <a:pt x="17129" y="12897"/>
                    <a:pt x="12646" y="6350"/>
                    <a:pt x="12646" y="6350"/>
                  </a:cubicBezTo>
                  <a:cubicBezTo>
                    <a:pt x="12646" y="6350"/>
                    <a:pt x="4259" y="7187"/>
                    <a:pt x="6350" y="21424"/>
                  </a:cubicBezTo>
                  <a:cubicBezTo>
                    <a:pt x="7030" y="26055"/>
                    <a:pt x="7395" y="29151"/>
                    <a:pt x="7571" y="31220"/>
                  </a:cubicBezTo>
                  <a:cubicBezTo>
                    <a:pt x="7861" y="34620"/>
                    <a:pt x="9372" y="37742"/>
                    <a:pt x="11853" y="40064"/>
                  </a:cubicBezTo>
                  <a:cubicBezTo>
                    <a:pt x="15656" y="43591"/>
                    <a:pt x="21448" y="47715"/>
                    <a:pt x="27115" y="46840"/>
                  </a:cubicBezTo>
                  <a:cubicBezTo>
                    <a:pt x="36723" y="45342"/>
                    <a:pt x="40501" y="44238"/>
                    <a:pt x="48397" y="4572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Freeform 3"/>
            <p:cNvSpPr/>
            <p:nvPr/>
          </p:nvSpPr>
          <p:spPr>
            <a:xfrm>
              <a:off x="13171621" y="4116312"/>
              <a:ext cx="32489" cy="45819"/>
            </a:xfrm>
            <a:custGeom>
              <a:avLst/>
              <a:gdLst>
                <a:gd name="connsiteX0" fmla="*/ 17226 w 32489"/>
                <a:gd name="connsiteY0" fmla="*/ 0 h 45819"/>
                <a:gd name="connsiteX1" fmla="*/ 0 w 32489"/>
                <a:gd name="connsiteY1" fmla="*/ 42127 h 45819"/>
                <a:gd name="connsiteX2" fmla="*/ 32489 w 32489"/>
                <a:gd name="connsiteY2" fmla="*/ 45819 h 45819"/>
                <a:gd name="connsiteX3" fmla="*/ 16924 w 32489"/>
                <a:gd name="connsiteY3" fmla="*/ 4694 h 45819"/>
                <a:gd name="connsiteX4" fmla="*/ 17226 w 32489"/>
                <a:gd name="connsiteY4" fmla="*/ 0 h 4581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32489" h="45819">
                  <a:moveTo>
                    <a:pt x="17226" y="0"/>
                  </a:moveTo>
                  <a:cubicBezTo>
                    <a:pt x="7517" y="5481"/>
                    <a:pt x="-1347" y="17218"/>
                    <a:pt x="0" y="42127"/>
                  </a:cubicBezTo>
                  <a:cubicBezTo>
                    <a:pt x="9482" y="41873"/>
                    <a:pt x="22817" y="42964"/>
                    <a:pt x="32489" y="45819"/>
                  </a:cubicBezTo>
                  <a:cubicBezTo>
                    <a:pt x="30146" y="18703"/>
                    <a:pt x="19619" y="10303"/>
                    <a:pt x="16924" y="4694"/>
                  </a:cubicBezTo>
                  <a:cubicBezTo>
                    <a:pt x="16131" y="3172"/>
                    <a:pt x="16395" y="1586"/>
                    <a:pt x="17226" y="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Freeform 3"/>
            <p:cNvSpPr/>
            <p:nvPr/>
          </p:nvSpPr>
          <p:spPr>
            <a:xfrm>
              <a:off x="13165271" y="4109962"/>
              <a:ext cx="45189" cy="58519"/>
            </a:xfrm>
            <a:custGeom>
              <a:avLst/>
              <a:gdLst>
                <a:gd name="connsiteX0" fmla="*/ 23576 w 45189"/>
                <a:gd name="connsiteY0" fmla="*/ 6350 h 58519"/>
                <a:gd name="connsiteX1" fmla="*/ 6350 w 45189"/>
                <a:gd name="connsiteY1" fmla="*/ 48477 h 58519"/>
                <a:gd name="connsiteX2" fmla="*/ 38839 w 45189"/>
                <a:gd name="connsiteY2" fmla="*/ 52169 h 58519"/>
                <a:gd name="connsiteX3" fmla="*/ 23274 w 45189"/>
                <a:gd name="connsiteY3" fmla="*/ 11044 h 58519"/>
                <a:gd name="connsiteX4" fmla="*/ 23576 w 45189"/>
                <a:gd name="connsiteY4" fmla="*/ 6350 h 5851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45189" h="58519">
                  <a:moveTo>
                    <a:pt x="23576" y="6350"/>
                  </a:moveTo>
                  <a:cubicBezTo>
                    <a:pt x="13867" y="11831"/>
                    <a:pt x="5002" y="23568"/>
                    <a:pt x="6350" y="48477"/>
                  </a:cubicBezTo>
                  <a:cubicBezTo>
                    <a:pt x="15832" y="48223"/>
                    <a:pt x="29167" y="49314"/>
                    <a:pt x="38839" y="52169"/>
                  </a:cubicBezTo>
                  <a:cubicBezTo>
                    <a:pt x="36496" y="25053"/>
                    <a:pt x="25969" y="16653"/>
                    <a:pt x="23274" y="11044"/>
                  </a:cubicBezTo>
                  <a:cubicBezTo>
                    <a:pt x="22481" y="9522"/>
                    <a:pt x="22745" y="7936"/>
                    <a:pt x="23576" y="635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Freeform 3"/>
            <p:cNvSpPr/>
            <p:nvPr/>
          </p:nvSpPr>
          <p:spPr>
            <a:xfrm>
              <a:off x="13192558" y="4276596"/>
              <a:ext cx="219604" cy="114517"/>
            </a:xfrm>
            <a:custGeom>
              <a:avLst/>
              <a:gdLst>
                <a:gd name="connsiteX0" fmla="*/ 195098 w 219604"/>
                <a:gd name="connsiteY0" fmla="*/ 46580 h 114517"/>
                <a:gd name="connsiteX1" fmla="*/ 169976 w 219604"/>
                <a:gd name="connsiteY1" fmla="*/ 33371 h 114517"/>
                <a:gd name="connsiteX2" fmla="*/ 170026 w 219604"/>
                <a:gd name="connsiteY2" fmla="*/ 12498 h 114517"/>
                <a:gd name="connsiteX3" fmla="*/ 141579 w 219604"/>
                <a:gd name="connsiteY3" fmla="*/ 0 h 114517"/>
                <a:gd name="connsiteX4" fmla="*/ 108108 w 219604"/>
                <a:gd name="connsiteY4" fmla="*/ 1446 h 114517"/>
                <a:gd name="connsiteX5" fmla="*/ 66313 w 219604"/>
                <a:gd name="connsiteY5" fmla="*/ 2931 h 114517"/>
                <a:gd name="connsiteX6" fmla="*/ 59676 w 219604"/>
                <a:gd name="connsiteY6" fmla="*/ 10252 h 114517"/>
                <a:gd name="connsiteX7" fmla="*/ 34541 w 219604"/>
                <a:gd name="connsiteY7" fmla="*/ 31176 h 114517"/>
                <a:gd name="connsiteX8" fmla="*/ 2845 w 219604"/>
                <a:gd name="connsiteY8" fmla="*/ 70778 h 114517"/>
                <a:gd name="connsiteX9" fmla="*/ 9431 w 219604"/>
                <a:gd name="connsiteY9" fmla="*/ 87286 h 114517"/>
                <a:gd name="connsiteX10" fmla="*/ 31267 w 219604"/>
                <a:gd name="connsiteY10" fmla="*/ 89507 h 114517"/>
                <a:gd name="connsiteX11" fmla="*/ 40007 w 219604"/>
                <a:gd name="connsiteY11" fmla="*/ 113730 h 114517"/>
                <a:gd name="connsiteX12" fmla="*/ 39881 w 219604"/>
                <a:gd name="connsiteY12" fmla="*/ 114517 h 114517"/>
                <a:gd name="connsiteX13" fmla="*/ 81890 w 219604"/>
                <a:gd name="connsiteY13" fmla="*/ 111510 h 114517"/>
                <a:gd name="connsiteX14" fmla="*/ 106622 w 219604"/>
                <a:gd name="connsiteY14" fmla="*/ 76285 h 114517"/>
                <a:gd name="connsiteX15" fmla="*/ 134339 w 219604"/>
                <a:gd name="connsiteY15" fmla="*/ 110088 h 114517"/>
                <a:gd name="connsiteX16" fmla="*/ 147435 w 219604"/>
                <a:gd name="connsiteY16" fmla="*/ 92438 h 114517"/>
                <a:gd name="connsiteX17" fmla="*/ 164914 w 219604"/>
                <a:gd name="connsiteY17" fmla="*/ 82185 h 114517"/>
                <a:gd name="connsiteX18" fmla="*/ 188210 w 219604"/>
                <a:gd name="connsiteY18" fmla="*/ 76285 h 114517"/>
                <a:gd name="connsiteX19" fmla="*/ 202742 w 219604"/>
                <a:gd name="connsiteY19" fmla="*/ 70436 h 114517"/>
                <a:gd name="connsiteX20" fmla="*/ 210071 w 219604"/>
                <a:gd name="connsiteY20" fmla="*/ 58698 h 114517"/>
                <a:gd name="connsiteX21" fmla="*/ 219604 w 219604"/>
                <a:gd name="connsiteY21" fmla="*/ 49765 h 114517"/>
                <a:gd name="connsiteX22" fmla="*/ 195098 w 219604"/>
                <a:gd name="connsiteY22" fmla="*/ 46580 h 11451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</a:cxnLst>
              <a:rect l="l" t="t" r="r" b="b"/>
              <a:pathLst>
                <a:path w="219604" h="114517">
                  <a:moveTo>
                    <a:pt x="195098" y="46580"/>
                  </a:moveTo>
                  <a:cubicBezTo>
                    <a:pt x="185289" y="50958"/>
                    <a:pt x="169976" y="37736"/>
                    <a:pt x="169976" y="33371"/>
                  </a:cubicBezTo>
                  <a:cubicBezTo>
                    <a:pt x="169976" y="30313"/>
                    <a:pt x="167974" y="19350"/>
                    <a:pt x="170026" y="12498"/>
                  </a:cubicBezTo>
                  <a:cubicBezTo>
                    <a:pt x="161891" y="8311"/>
                    <a:pt x="150256" y="2601"/>
                    <a:pt x="141579" y="0"/>
                  </a:cubicBezTo>
                  <a:cubicBezTo>
                    <a:pt x="127010" y="-4403"/>
                    <a:pt x="119744" y="-4403"/>
                    <a:pt x="108108" y="1446"/>
                  </a:cubicBezTo>
                  <a:cubicBezTo>
                    <a:pt x="100666" y="5177"/>
                    <a:pt x="80165" y="4149"/>
                    <a:pt x="66313" y="2931"/>
                  </a:cubicBezTo>
                  <a:cubicBezTo>
                    <a:pt x="65091" y="7296"/>
                    <a:pt x="63139" y="10252"/>
                    <a:pt x="59676" y="10252"/>
                  </a:cubicBezTo>
                  <a:cubicBezTo>
                    <a:pt x="49829" y="10252"/>
                    <a:pt x="36720" y="20149"/>
                    <a:pt x="34541" y="31176"/>
                  </a:cubicBezTo>
                  <a:cubicBezTo>
                    <a:pt x="32375" y="42165"/>
                    <a:pt x="9431" y="50958"/>
                    <a:pt x="2845" y="70778"/>
                  </a:cubicBezTo>
                  <a:cubicBezTo>
                    <a:pt x="-3689" y="90611"/>
                    <a:pt x="-402" y="99404"/>
                    <a:pt x="9431" y="87286"/>
                  </a:cubicBezTo>
                  <a:cubicBezTo>
                    <a:pt x="19254" y="75181"/>
                    <a:pt x="31267" y="79610"/>
                    <a:pt x="31267" y="89507"/>
                  </a:cubicBezTo>
                  <a:cubicBezTo>
                    <a:pt x="31267" y="99404"/>
                    <a:pt x="44376" y="100483"/>
                    <a:pt x="40007" y="113730"/>
                  </a:cubicBezTo>
                  <a:cubicBezTo>
                    <a:pt x="39931" y="114022"/>
                    <a:pt x="39931" y="114187"/>
                    <a:pt x="39881" y="114517"/>
                  </a:cubicBezTo>
                  <a:cubicBezTo>
                    <a:pt x="54816" y="113172"/>
                    <a:pt x="75568" y="111510"/>
                    <a:pt x="81890" y="111510"/>
                  </a:cubicBezTo>
                  <a:cubicBezTo>
                    <a:pt x="92077" y="111510"/>
                    <a:pt x="102265" y="79229"/>
                    <a:pt x="106622" y="76285"/>
                  </a:cubicBezTo>
                  <a:cubicBezTo>
                    <a:pt x="110979" y="73354"/>
                    <a:pt x="122678" y="99772"/>
                    <a:pt x="134339" y="110088"/>
                  </a:cubicBezTo>
                  <a:cubicBezTo>
                    <a:pt x="145962" y="120354"/>
                    <a:pt x="147435" y="101257"/>
                    <a:pt x="147435" y="92438"/>
                  </a:cubicBezTo>
                  <a:cubicBezTo>
                    <a:pt x="147435" y="83632"/>
                    <a:pt x="157622" y="80701"/>
                    <a:pt x="164914" y="82185"/>
                  </a:cubicBezTo>
                  <a:cubicBezTo>
                    <a:pt x="172180" y="83632"/>
                    <a:pt x="188210" y="86576"/>
                    <a:pt x="188210" y="76285"/>
                  </a:cubicBezTo>
                  <a:cubicBezTo>
                    <a:pt x="188210" y="66058"/>
                    <a:pt x="196975" y="70436"/>
                    <a:pt x="202742" y="70436"/>
                  </a:cubicBezTo>
                  <a:cubicBezTo>
                    <a:pt x="208585" y="70436"/>
                    <a:pt x="210071" y="58698"/>
                    <a:pt x="210071" y="58698"/>
                  </a:cubicBezTo>
                  <a:lnTo>
                    <a:pt x="219604" y="49765"/>
                  </a:lnTo>
                  <a:cubicBezTo>
                    <a:pt x="211847" y="45794"/>
                    <a:pt x="202805" y="43142"/>
                    <a:pt x="195098" y="4658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Freeform 3"/>
            <p:cNvSpPr/>
            <p:nvPr/>
          </p:nvSpPr>
          <p:spPr>
            <a:xfrm>
              <a:off x="13186208" y="4270246"/>
              <a:ext cx="232304" cy="127217"/>
            </a:xfrm>
            <a:custGeom>
              <a:avLst/>
              <a:gdLst>
                <a:gd name="connsiteX0" fmla="*/ 201448 w 232304"/>
                <a:gd name="connsiteY0" fmla="*/ 52930 h 127217"/>
                <a:gd name="connsiteX1" fmla="*/ 176326 w 232304"/>
                <a:gd name="connsiteY1" fmla="*/ 39721 h 127217"/>
                <a:gd name="connsiteX2" fmla="*/ 176376 w 232304"/>
                <a:gd name="connsiteY2" fmla="*/ 18848 h 127217"/>
                <a:gd name="connsiteX3" fmla="*/ 147929 w 232304"/>
                <a:gd name="connsiteY3" fmla="*/ 6350 h 127217"/>
                <a:gd name="connsiteX4" fmla="*/ 114458 w 232304"/>
                <a:gd name="connsiteY4" fmla="*/ 7796 h 127217"/>
                <a:gd name="connsiteX5" fmla="*/ 72663 w 232304"/>
                <a:gd name="connsiteY5" fmla="*/ 9281 h 127217"/>
                <a:gd name="connsiteX6" fmla="*/ 66026 w 232304"/>
                <a:gd name="connsiteY6" fmla="*/ 16602 h 127217"/>
                <a:gd name="connsiteX7" fmla="*/ 40891 w 232304"/>
                <a:gd name="connsiteY7" fmla="*/ 37526 h 127217"/>
                <a:gd name="connsiteX8" fmla="*/ 9195 w 232304"/>
                <a:gd name="connsiteY8" fmla="*/ 77128 h 127217"/>
                <a:gd name="connsiteX9" fmla="*/ 15781 w 232304"/>
                <a:gd name="connsiteY9" fmla="*/ 93636 h 127217"/>
                <a:gd name="connsiteX10" fmla="*/ 37617 w 232304"/>
                <a:gd name="connsiteY10" fmla="*/ 95857 h 127217"/>
                <a:gd name="connsiteX11" fmla="*/ 46357 w 232304"/>
                <a:gd name="connsiteY11" fmla="*/ 120080 h 127217"/>
                <a:gd name="connsiteX12" fmla="*/ 46231 w 232304"/>
                <a:gd name="connsiteY12" fmla="*/ 120867 h 127217"/>
                <a:gd name="connsiteX13" fmla="*/ 88240 w 232304"/>
                <a:gd name="connsiteY13" fmla="*/ 117860 h 127217"/>
                <a:gd name="connsiteX14" fmla="*/ 112972 w 232304"/>
                <a:gd name="connsiteY14" fmla="*/ 82635 h 127217"/>
                <a:gd name="connsiteX15" fmla="*/ 140689 w 232304"/>
                <a:gd name="connsiteY15" fmla="*/ 116438 h 127217"/>
                <a:gd name="connsiteX16" fmla="*/ 153785 w 232304"/>
                <a:gd name="connsiteY16" fmla="*/ 98788 h 127217"/>
                <a:gd name="connsiteX17" fmla="*/ 171264 w 232304"/>
                <a:gd name="connsiteY17" fmla="*/ 88535 h 127217"/>
                <a:gd name="connsiteX18" fmla="*/ 194560 w 232304"/>
                <a:gd name="connsiteY18" fmla="*/ 82635 h 127217"/>
                <a:gd name="connsiteX19" fmla="*/ 209092 w 232304"/>
                <a:gd name="connsiteY19" fmla="*/ 76786 h 127217"/>
                <a:gd name="connsiteX20" fmla="*/ 216421 w 232304"/>
                <a:gd name="connsiteY20" fmla="*/ 65048 h 127217"/>
                <a:gd name="connsiteX21" fmla="*/ 225954 w 232304"/>
                <a:gd name="connsiteY21" fmla="*/ 56115 h 127217"/>
                <a:gd name="connsiteX22" fmla="*/ 201448 w 232304"/>
                <a:gd name="connsiteY22" fmla="*/ 52930 h 12721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</a:cxnLst>
              <a:rect l="l" t="t" r="r" b="b"/>
              <a:pathLst>
                <a:path w="232304" h="127217">
                  <a:moveTo>
                    <a:pt x="201448" y="52930"/>
                  </a:moveTo>
                  <a:cubicBezTo>
                    <a:pt x="191639" y="57308"/>
                    <a:pt x="176326" y="44086"/>
                    <a:pt x="176326" y="39721"/>
                  </a:cubicBezTo>
                  <a:cubicBezTo>
                    <a:pt x="176326" y="36663"/>
                    <a:pt x="174324" y="25700"/>
                    <a:pt x="176376" y="18848"/>
                  </a:cubicBezTo>
                  <a:cubicBezTo>
                    <a:pt x="168241" y="14661"/>
                    <a:pt x="156606" y="8951"/>
                    <a:pt x="147929" y="6350"/>
                  </a:cubicBezTo>
                  <a:cubicBezTo>
                    <a:pt x="133360" y="1946"/>
                    <a:pt x="126094" y="1946"/>
                    <a:pt x="114458" y="7796"/>
                  </a:cubicBezTo>
                  <a:cubicBezTo>
                    <a:pt x="107016" y="11527"/>
                    <a:pt x="86515" y="10499"/>
                    <a:pt x="72663" y="9281"/>
                  </a:cubicBezTo>
                  <a:cubicBezTo>
                    <a:pt x="71441" y="13646"/>
                    <a:pt x="69489" y="16602"/>
                    <a:pt x="66026" y="16602"/>
                  </a:cubicBezTo>
                  <a:cubicBezTo>
                    <a:pt x="56179" y="16602"/>
                    <a:pt x="43070" y="26499"/>
                    <a:pt x="40891" y="37526"/>
                  </a:cubicBezTo>
                  <a:cubicBezTo>
                    <a:pt x="38725" y="48515"/>
                    <a:pt x="15781" y="57308"/>
                    <a:pt x="9195" y="77128"/>
                  </a:cubicBezTo>
                  <a:cubicBezTo>
                    <a:pt x="2660" y="96961"/>
                    <a:pt x="5947" y="105754"/>
                    <a:pt x="15781" y="93636"/>
                  </a:cubicBezTo>
                  <a:cubicBezTo>
                    <a:pt x="25604" y="81531"/>
                    <a:pt x="37617" y="85960"/>
                    <a:pt x="37617" y="95857"/>
                  </a:cubicBezTo>
                  <a:cubicBezTo>
                    <a:pt x="37617" y="105754"/>
                    <a:pt x="50726" y="106833"/>
                    <a:pt x="46357" y="120080"/>
                  </a:cubicBezTo>
                  <a:cubicBezTo>
                    <a:pt x="46281" y="120372"/>
                    <a:pt x="46281" y="120537"/>
                    <a:pt x="46231" y="120867"/>
                  </a:cubicBezTo>
                  <a:cubicBezTo>
                    <a:pt x="61166" y="119522"/>
                    <a:pt x="81918" y="117860"/>
                    <a:pt x="88240" y="117860"/>
                  </a:cubicBezTo>
                  <a:cubicBezTo>
                    <a:pt x="98427" y="117860"/>
                    <a:pt x="108615" y="85579"/>
                    <a:pt x="112972" y="82635"/>
                  </a:cubicBezTo>
                  <a:cubicBezTo>
                    <a:pt x="117329" y="79704"/>
                    <a:pt x="129028" y="106122"/>
                    <a:pt x="140689" y="116438"/>
                  </a:cubicBezTo>
                  <a:cubicBezTo>
                    <a:pt x="152312" y="126704"/>
                    <a:pt x="153785" y="107607"/>
                    <a:pt x="153785" y="98788"/>
                  </a:cubicBezTo>
                  <a:cubicBezTo>
                    <a:pt x="153785" y="89982"/>
                    <a:pt x="163972" y="87051"/>
                    <a:pt x="171264" y="88535"/>
                  </a:cubicBezTo>
                  <a:cubicBezTo>
                    <a:pt x="178530" y="89982"/>
                    <a:pt x="194560" y="92926"/>
                    <a:pt x="194560" y="82635"/>
                  </a:cubicBezTo>
                  <a:cubicBezTo>
                    <a:pt x="194560" y="72408"/>
                    <a:pt x="203325" y="76786"/>
                    <a:pt x="209092" y="76786"/>
                  </a:cubicBezTo>
                  <a:cubicBezTo>
                    <a:pt x="214935" y="76786"/>
                    <a:pt x="216421" y="65048"/>
                    <a:pt x="216421" y="65048"/>
                  </a:cubicBezTo>
                  <a:lnTo>
                    <a:pt x="225954" y="56115"/>
                  </a:lnTo>
                  <a:cubicBezTo>
                    <a:pt x="218197" y="52144"/>
                    <a:pt x="209155" y="49492"/>
                    <a:pt x="201448" y="5293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Freeform 3"/>
            <p:cNvSpPr/>
            <p:nvPr/>
          </p:nvSpPr>
          <p:spPr>
            <a:xfrm>
              <a:off x="13185589" y="3798147"/>
              <a:ext cx="433667" cy="493077"/>
            </a:xfrm>
            <a:custGeom>
              <a:avLst/>
              <a:gdLst>
                <a:gd name="connsiteX0" fmla="*/ 55370 w 433667"/>
                <a:gd name="connsiteY0" fmla="*/ 130670 h 493077"/>
                <a:gd name="connsiteX1" fmla="*/ 30575 w 433667"/>
                <a:gd name="connsiteY1" fmla="*/ 154093 h 493077"/>
                <a:gd name="connsiteX2" fmla="*/ 46630 w 433667"/>
                <a:gd name="connsiteY2" fmla="*/ 180524 h 493077"/>
                <a:gd name="connsiteX3" fmla="*/ 36418 w 433667"/>
                <a:gd name="connsiteY3" fmla="*/ 196677 h 493077"/>
                <a:gd name="connsiteX4" fmla="*/ 8764 w 433667"/>
                <a:gd name="connsiteY4" fmla="*/ 209874 h 493077"/>
                <a:gd name="connsiteX5" fmla="*/ 5843 w 433667"/>
                <a:gd name="connsiteY5" fmla="*/ 233374 h 493077"/>
                <a:gd name="connsiteX6" fmla="*/ 0 w 433667"/>
                <a:gd name="connsiteY6" fmla="*/ 272988 h 493077"/>
                <a:gd name="connsiteX7" fmla="*/ 13121 w 433667"/>
                <a:gd name="connsiteY7" fmla="*/ 303810 h 493077"/>
                <a:gd name="connsiteX8" fmla="*/ 2946 w 433667"/>
                <a:gd name="connsiteY8" fmla="*/ 322856 h 493077"/>
                <a:gd name="connsiteX9" fmla="*/ 18523 w 433667"/>
                <a:gd name="connsiteY9" fmla="*/ 363993 h 493077"/>
                <a:gd name="connsiteX10" fmla="*/ 29479 w 433667"/>
                <a:gd name="connsiteY10" fmla="*/ 369843 h 493077"/>
                <a:gd name="connsiteX11" fmla="*/ 61150 w 433667"/>
                <a:gd name="connsiteY11" fmla="*/ 385222 h 493077"/>
                <a:gd name="connsiteX12" fmla="*/ 87380 w 433667"/>
                <a:gd name="connsiteY12" fmla="*/ 394041 h 493077"/>
                <a:gd name="connsiteX13" fmla="*/ 97240 w 433667"/>
                <a:gd name="connsiteY13" fmla="*/ 410574 h 493077"/>
                <a:gd name="connsiteX14" fmla="*/ 77571 w 433667"/>
                <a:gd name="connsiteY14" fmla="*/ 451280 h 493077"/>
                <a:gd name="connsiteX15" fmla="*/ 73289 w 433667"/>
                <a:gd name="connsiteY15" fmla="*/ 481378 h 493077"/>
                <a:gd name="connsiteX16" fmla="*/ 115084 w 433667"/>
                <a:gd name="connsiteY16" fmla="*/ 479894 h 493077"/>
                <a:gd name="connsiteX17" fmla="*/ 148543 w 433667"/>
                <a:gd name="connsiteY17" fmla="*/ 478447 h 493077"/>
                <a:gd name="connsiteX18" fmla="*/ 176990 w 433667"/>
                <a:gd name="connsiteY18" fmla="*/ 490958 h 493077"/>
                <a:gd name="connsiteX19" fmla="*/ 182392 w 433667"/>
                <a:gd name="connsiteY19" fmla="*/ 485388 h 493077"/>
                <a:gd name="connsiteX20" fmla="*/ 210827 w 433667"/>
                <a:gd name="connsiteY20" fmla="*/ 493077 h 493077"/>
                <a:gd name="connsiteX21" fmla="*/ 240294 w 433667"/>
                <a:gd name="connsiteY21" fmla="*/ 488700 h 493077"/>
                <a:gd name="connsiteX22" fmla="*/ 268715 w 433667"/>
                <a:gd name="connsiteY22" fmla="*/ 486492 h 493077"/>
                <a:gd name="connsiteX23" fmla="*/ 318973 w 433667"/>
                <a:gd name="connsiteY23" fmla="*/ 476582 h 493077"/>
                <a:gd name="connsiteX24" fmla="*/ 338630 w 433667"/>
                <a:gd name="connsiteY24" fmla="*/ 462269 h 493077"/>
                <a:gd name="connsiteX25" fmla="*/ 358275 w 433667"/>
                <a:gd name="connsiteY25" fmla="*/ 431460 h 493077"/>
                <a:gd name="connsiteX26" fmla="*/ 385588 w 433667"/>
                <a:gd name="connsiteY26" fmla="*/ 409470 h 493077"/>
                <a:gd name="connsiteX27" fmla="*/ 334248 w 433667"/>
                <a:gd name="connsiteY27" fmla="*/ 370947 h 493077"/>
                <a:gd name="connsiteX28" fmla="*/ 317852 w 433667"/>
                <a:gd name="connsiteY28" fmla="*/ 329124 h 493077"/>
                <a:gd name="connsiteX29" fmla="*/ 314578 w 433667"/>
                <a:gd name="connsiteY29" fmla="*/ 302706 h 493077"/>
                <a:gd name="connsiteX30" fmla="*/ 365931 w 433667"/>
                <a:gd name="connsiteY30" fmla="*/ 282898 h 493077"/>
                <a:gd name="connsiteX31" fmla="*/ 406328 w 433667"/>
                <a:gd name="connsiteY31" fmla="*/ 264170 h 493077"/>
                <a:gd name="connsiteX32" fmla="*/ 432547 w 433667"/>
                <a:gd name="connsiteY32" fmla="*/ 263053 h 493077"/>
                <a:gd name="connsiteX33" fmla="*/ 433667 w 433667"/>
                <a:gd name="connsiteY33" fmla="*/ 235556 h 493077"/>
                <a:gd name="connsiteX34" fmla="*/ 421641 w 433667"/>
                <a:gd name="connsiteY34" fmla="*/ 195954 h 493077"/>
                <a:gd name="connsiteX35" fmla="*/ 415080 w 433667"/>
                <a:gd name="connsiteY35" fmla="*/ 169523 h 493077"/>
                <a:gd name="connsiteX36" fmla="*/ 404162 w 433667"/>
                <a:gd name="connsiteY36" fmla="*/ 145287 h 493077"/>
                <a:gd name="connsiteX37" fmla="*/ 400876 w 433667"/>
                <a:gd name="connsiteY37" fmla="*/ 125518 h 493077"/>
                <a:gd name="connsiteX38" fmla="*/ 401946 w 433667"/>
                <a:gd name="connsiteY38" fmla="*/ 73773 h 493077"/>
                <a:gd name="connsiteX39" fmla="*/ 401732 w 433667"/>
                <a:gd name="connsiteY39" fmla="*/ 67733 h 493077"/>
                <a:gd name="connsiteX40" fmla="*/ 397602 w 433667"/>
                <a:gd name="connsiteY40" fmla="*/ 61668 h 493077"/>
                <a:gd name="connsiteX41" fmla="*/ 368487 w 433667"/>
                <a:gd name="connsiteY41" fmla="*/ 45527 h 493077"/>
                <a:gd name="connsiteX42" fmla="*/ 372832 w 433667"/>
                <a:gd name="connsiteY42" fmla="*/ 16901 h 493077"/>
                <a:gd name="connsiteX43" fmla="*/ 329186 w 433667"/>
                <a:gd name="connsiteY43" fmla="*/ 28613 h 493077"/>
                <a:gd name="connsiteX44" fmla="*/ 273841 w 433667"/>
                <a:gd name="connsiteY44" fmla="*/ 60919 h 493077"/>
                <a:gd name="connsiteX45" fmla="*/ 248340 w 433667"/>
                <a:gd name="connsiteY45" fmla="*/ 41835 h 493077"/>
                <a:gd name="connsiteX46" fmla="*/ 230849 w 433667"/>
                <a:gd name="connsiteY46" fmla="*/ 33067 h 493077"/>
                <a:gd name="connsiteX47" fmla="*/ 194431 w 433667"/>
                <a:gd name="connsiteY47" fmla="*/ 15416 h 493077"/>
                <a:gd name="connsiteX48" fmla="*/ 191560 w 433667"/>
                <a:gd name="connsiteY48" fmla="*/ 4009 h 493077"/>
                <a:gd name="connsiteX49" fmla="*/ 173338 w 433667"/>
                <a:gd name="connsiteY49" fmla="*/ 4415 h 493077"/>
                <a:gd name="connsiteX50" fmla="*/ 128382 w 433667"/>
                <a:gd name="connsiteY50" fmla="*/ 0 h 493077"/>
                <a:gd name="connsiteX51" fmla="*/ 136907 w 433667"/>
                <a:gd name="connsiteY51" fmla="*/ 23512 h 493077"/>
                <a:gd name="connsiteX52" fmla="*/ 150016 w 433667"/>
                <a:gd name="connsiteY52" fmla="*/ 66058 h 493077"/>
                <a:gd name="connsiteX53" fmla="*/ 128898 w 433667"/>
                <a:gd name="connsiteY53" fmla="*/ 85891 h 493077"/>
                <a:gd name="connsiteX54" fmla="*/ 92493 w 433667"/>
                <a:gd name="connsiteY54" fmla="*/ 80726 h 493077"/>
                <a:gd name="connsiteX55" fmla="*/ 55370 w 433667"/>
                <a:gd name="connsiteY55" fmla="*/ 86614 h 493077"/>
                <a:gd name="connsiteX56" fmla="*/ 53934 w 433667"/>
                <a:gd name="connsiteY56" fmla="*/ 97031 h 493077"/>
                <a:gd name="connsiteX57" fmla="*/ 55370 w 433667"/>
                <a:gd name="connsiteY57" fmla="*/ 130670 h 4930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</a:cxnLst>
              <a:rect l="l" t="t" r="r" b="b"/>
              <a:pathLst>
                <a:path w="433667" h="493077">
                  <a:moveTo>
                    <a:pt x="55370" y="130670"/>
                  </a:moveTo>
                  <a:cubicBezTo>
                    <a:pt x="43696" y="148244"/>
                    <a:pt x="27703" y="149716"/>
                    <a:pt x="30575" y="154093"/>
                  </a:cubicBezTo>
                  <a:cubicBezTo>
                    <a:pt x="33521" y="158509"/>
                    <a:pt x="51013" y="173203"/>
                    <a:pt x="46630" y="180524"/>
                  </a:cubicBezTo>
                  <a:cubicBezTo>
                    <a:pt x="42248" y="187884"/>
                    <a:pt x="36418" y="183494"/>
                    <a:pt x="36418" y="196677"/>
                  </a:cubicBezTo>
                  <a:cubicBezTo>
                    <a:pt x="36418" y="209874"/>
                    <a:pt x="16017" y="209874"/>
                    <a:pt x="8764" y="209874"/>
                  </a:cubicBezTo>
                  <a:cubicBezTo>
                    <a:pt x="1460" y="209874"/>
                    <a:pt x="10200" y="223108"/>
                    <a:pt x="5843" y="233374"/>
                  </a:cubicBezTo>
                  <a:cubicBezTo>
                    <a:pt x="1460" y="243626"/>
                    <a:pt x="1460" y="264170"/>
                    <a:pt x="0" y="272988"/>
                  </a:cubicBezTo>
                  <a:cubicBezTo>
                    <a:pt x="-1422" y="281782"/>
                    <a:pt x="14582" y="296476"/>
                    <a:pt x="13121" y="303810"/>
                  </a:cubicBezTo>
                  <a:cubicBezTo>
                    <a:pt x="11673" y="311169"/>
                    <a:pt x="0" y="317019"/>
                    <a:pt x="2946" y="322856"/>
                  </a:cubicBezTo>
                  <a:cubicBezTo>
                    <a:pt x="5654" y="328464"/>
                    <a:pt x="16181" y="336864"/>
                    <a:pt x="18523" y="363993"/>
                  </a:cubicBezTo>
                  <a:cubicBezTo>
                    <a:pt x="23548" y="365465"/>
                    <a:pt x="27666" y="367368"/>
                    <a:pt x="29479" y="369843"/>
                  </a:cubicBezTo>
                  <a:cubicBezTo>
                    <a:pt x="36065" y="378636"/>
                    <a:pt x="46970" y="385222"/>
                    <a:pt x="61150" y="385222"/>
                  </a:cubicBezTo>
                  <a:cubicBezTo>
                    <a:pt x="75367" y="385222"/>
                    <a:pt x="80820" y="395170"/>
                    <a:pt x="87380" y="394041"/>
                  </a:cubicBezTo>
                  <a:cubicBezTo>
                    <a:pt x="93929" y="392962"/>
                    <a:pt x="111420" y="398469"/>
                    <a:pt x="97240" y="410574"/>
                  </a:cubicBezTo>
                  <a:cubicBezTo>
                    <a:pt x="83023" y="422654"/>
                    <a:pt x="80820" y="436980"/>
                    <a:pt x="77571" y="451280"/>
                  </a:cubicBezTo>
                  <a:cubicBezTo>
                    <a:pt x="75442" y="460556"/>
                    <a:pt x="75568" y="473410"/>
                    <a:pt x="73289" y="481378"/>
                  </a:cubicBezTo>
                  <a:cubicBezTo>
                    <a:pt x="87128" y="482596"/>
                    <a:pt x="107642" y="483624"/>
                    <a:pt x="115084" y="479894"/>
                  </a:cubicBezTo>
                  <a:cubicBezTo>
                    <a:pt x="126720" y="474057"/>
                    <a:pt x="133973" y="474057"/>
                    <a:pt x="148543" y="478447"/>
                  </a:cubicBezTo>
                  <a:cubicBezTo>
                    <a:pt x="157232" y="481048"/>
                    <a:pt x="168855" y="486758"/>
                    <a:pt x="176990" y="490958"/>
                  </a:cubicBezTo>
                  <a:cubicBezTo>
                    <a:pt x="177884" y="488002"/>
                    <a:pt x="179446" y="485743"/>
                    <a:pt x="182392" y="485388"/>
                  </a:cubicBezTo>
                  <a:cubicBezTo>
                    <a:pt x="192265" y="484322"/>
                    <a:pt x="204266" y="504104"/>
                    <a:pt x="210827" y="493077"/>
                  </a:cubicBezTo>
                  <a:cubicBezTo>
                    <a:pt x="217387" y="482089"/>
                    <a:pt x="232662" y="484322"/>
                    <a:pt x="240294" y="488700"/>
                  </a:cubicBezTo>
                  <a:cubicBezTo>
                    <a:pt x="247950" y="493077"/>
                    <a:pt x="259976" y="495298"/>
                    <a:pt x="268715" y="486492"/>
                  </a:cubicBezTo>
                  <a:cubicBezTo>
                    <a:pt x="277455" y="477698"/>
                    <a:pt x="311316" y="473295"/>
                    <a:pt x="318973" y="476582"/>
                  </a:cubicBezTo>
                  <a:cubicBezTo>
                    <a:pt x="326629" y="479894"/>
                    <a:pt x="346261" y="488700"/>
                    <a:pt x="338630" y="462269"/>
                  </a:cubicBezTo>
                  <a:cubicBezTo>
                    <a:pt x="330974" y="435876"/>
                    <a:pt x="354988" y="441383"/>
                    <a:pt x="358275" y="431460"/>
                  </a:cubicBezTo>
                  <a:cubicBezTo>
                    <a:pt x="361536" y="421550"/>
                    <a:pt x="389945" y="417172"/>
                    <a:pt x="385588" y="409470"/>
                  </a:cubicBezTo>
                  <a:cubicBezTo>
                    <a:pt x="381206" y="401743"/>
                    <a:pt x="345178" y="378636"/>
                    <a:pt x="334248" y="370947"/>
                  </a:cubicBezTo>
                  <a:cubicBezTo>
                    <a:pt x="323343" y="363232"/>
                    <a:pt x="323343" y="338983"/>
                    <a:pt x="317852" y="329124"/>
                  </a:cubicBezTo>
                  <a:cubicBezTo>
                    <a:pt x="312412" y="319201"/>
                    <a:pt x="300373" y="306005"/>
                    <a:pt x="314578" y="302706"/>
                  </a:cubicBezTo>
                  <a:cubicBezTo>
                    <a:pt x="328770" y="299381"/>
                    <a:pt x="353905" y="293900"/>
                    <a:pt x="365931" y="282898"/>
                  </a:cubicBezTo>
                  <a:cubicBezTo>
                    <a:pt x="377932" y="271859"/>
                    <a:pt x="399768" y="270781"/>
                    <a:pt x="406328" y="264170"/>
                  </a:cubicBezTo>
                  <a:cubicBezTo>
                    <a:pt x="412889" y="257559"/>
                    <a:pt x="428177" y="269677"/>
                    <a:pt x="432547" y="263053"/>
                  </a:cubicBezTo>
                  <a:cubicBezTo>
                    <a:pt x="436929" y="256455"/>
                    <a:pt x="440178" y="243233"/>
                    <a:pt x="433667" y="235556"/>
                  </a:cubicBezTo>
                  <a:cubicBezTo>
                    <a:pt x="427106" y="227829"/>
                    <a:pt x="422712" y="214645"/>
                    <a:pt x="421641" y="195954"/>
                  </a:cubicBezTo>
                  <a:cubicBezTo>
                    <a:pt x="420558" y="177251"/>
                    <a:pt x="415080" y="178317"/>
                    <a:pt x="415080" y="169523"/>
                  </a:cubicBezTo>
                  <a:cubicBezTo>
                    <a:pt x="415080" y="160717"/>
                    <a:pt x="411819" y="149716"/>
                    <a:pt x="404162" y="145287"/>
                  </a:cubicBezTo>
                  <a:cubicBezTo>
                    <a:pt x="396519" y="140922"/>
                    <a:pt x="393245" y="137598"/>
                    <a:pt x="400876" y="125518"/>
                  </a:cubicBezTo>
                  <a:cubicBezTo>
                    <a:pt x="408520" y="113375"/>
                    <a:pt x="405233" y="82566"/>
                    <a:pt x="401946" y="73773"/>
                  </a:cubicBezTo>
                  <a:cubicBezTo>
                    <a:pt x="401304" y="72022"/>
                    <a:pt x="401380" y="69953"/>
                    <a:pt x="401732" y="67733"/>
                  </a:cubicBezTo>
                  <a:cubicBezTo>
                    <a:pt x="399768" y="66819"/>
                    <a:pt x="398219" y="64878"/>
                    <a:pt x="397602" y="61668"/>
                  </a:cubicBezTo>
                  <a:cubicBezTo>
                    <a:pt x="395411" y="49918"/>
                    <a:pt x="387439" y="45527"/>
                    <a:pt x="368487" y="45527"/>
                  </a:cubicBezTo>
                  <a:cubicBezTo>
                    <a:pt x="349548" y="45527"/>
                    <a:pt x="380123" y="26430"/>
                    <a:pt x="372832" y="16901"/>
                  </a:cubicBezTo>
                  <a:cubicBezTo>
                    <a:pt x="365591" y="7397"/>
                    <a:pt x="346626" y="34488"/>
                    <a:pt x="329186" y="28613"/>
                  </a:cubicBezTo>
                  <a:cubicBezTo>
                    <a:pt x="311682" y="22789"/>
                    <a:pt x="289128" y="49194"/>
                    <a:pt x="273841" y="60919"/>
                  </a:cubicBezTo>
                  <a:cubicBezTo>
                    <a:pt x="258528" y="72694"/>
                    <a:pt x="236679" y="58736"/>
                    <a:pt x="248340" y="41835"/>
                  </a:cubicBezTo>
                  <a:cubicBezTo>
                    <a:pt x="259976" y="24984"/>
                    <a:pt x="248340" y="26430"/>
                    <a:pt x="230849" y="33067"/>
                  </a:cubicBezTo>
                  <a:cubicBezTo>
                    <a:pt x="213358" y="39640"/>
                    <a:pt x="192265" y="31582"/>
                    <a:pt x="194431" y="15416"/>
                  </a:cubicBezTo>
                  <a:cubicBezTo>
                    <a:pt x="194985" y="11381"/>
                    <a:pt x="193701" y="7575"/>
                    <a:pt x="191560" y="4009"/>
                  </a:cubicBezTo>
                  <a:cubicBezTo>
                    <a:pt x="183022" y="5202"/>
                    <a:pt x="176474" y="5481"/>
                    <a:pt x="173338" y="4415"/>
                  </a:cubicBezTo>
                  <a:cubicBezTo>
                    <a:pt x="165518" y="1814"/>
                    <a:pt x="147750" y="393"/>
                    <a:pt x="128382" y="0"/>
                  </a:cubicBezTo>
                  <a:cubicBezTo>
                    <a:pt x="134175" y="8539"/>
                    <a:pt x="140446" y="16901"/>
                    <a:pt x="136907" y="23512"/>
                  </a:cubicBezTo>
                  <a:cubicBezTo>
                    <a:pt x="130372" y="36011"/>
                    <a:pt x="140585" y="47760"/>
                    <a:pt x="150016" y="66058"/>
                  </a:cubicBezTo>
                  <a:cubicBezTo>
                    <a:pt x="159486" y="84431"/>
                    <a:pt x="129641" y="74141"/>
                    <a:pt x="128898" y="85891"/>
                  </a:cubicBezTo>
                  <a:cubicBezTo>
                    <a:pt x="128168" y="97628"/>
                    <a:pt x="101257" y="85142"/>
                    <a:pt x="92493" y="80726"/>
                  </a:cubicBezTo>
                  <a:cubicBezTo>
                    <a:pt x="83779" y="76349"/>
                    <a:pt x="54627" y="79267"/>
                    <a:pt x="55370" y="86614"/>
                  </a:cubicBezTo>
                  <a:cubicBezTo>
                    <a:pt x="55647" y="89545"/>
                    <a:pt x="55193" y="93567"/>
                    <a:pt x="53934" y="97031"/>
                  </a:cubicBezTo>
                  <a:cubicBezTo>
                    <a:pt x="57825" y="111167"/>
                    <a:pt x="59576" y="124249"/>
                    <a:pt x="55370" y="13067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Freeform 3"/>
            <p:cNvSpPr/>
            <p:nvPr/>
          </p:nvSpPr>
          <p:spPr>
            <a:xfrm>
              <a:off x="13179239" y="3791797"/>
              <a:ext cx="446367" cy="505777"/>
            </a:xfrm>
            <a:custGeom>
              <a:avLst/>
              <a:gdLst>
                <a:gd name="connsiteX0" fmla="*/ 61720 w 446367"/>
                <a:gd name="connsiteY0" fmla="*/ 137020 h 505777"/>
                <a:gd name="connsiteX1" fmla="*/ 36925 w 446367"/>
                <a:gd name="connsiteY1" fmla="*/ 160443 h 505777"/>
                <a:gd name="connsiteX2" fmla="*/ 52980 w 446367"/>
                <a:gd name="connsiteY2" fmla="*/ 186874 h 505777"/>
                <a:gd name="connsiteX3" fmla="*/ 42768 w 446367"/>
                <a:gd name="connsiteY3" fmla="*/ 203027 h 505777"/>
                <a:gd name="connsiteX4" fmla="*/ 15114 w 446367"/>
                <a:gd name="connsiteY4" fmla="*/ 216224 h 505777"/>
                <a:gd name="connsiteX5" fmla="*/ 12193 w 446367"/>
                <a:gd name="connsiteY5" fmla="*/ 239724 h 505777"/>
                <a:gd name="connsiteX6" fmla="*/ 6350 w 446367"/>
                <a:gd name="connsiteY6" fmla="*/ 279338 h 505777"/>
                <a:gd name="connsiteX7" fmla="*/ 19471 w 446367"/>
                <a:gd name="connsiteY7" fmla="*/ 310160 h 505777"/>
                <a:gd name="connsiteX8" fmla="*/ 9296 w 446367"/>
                <a:gd name="connsiteY8" fmla="*/ 329206 h 505777"/>
                <a:gd name="connsiteX9" fmla="*/ 24873 w 446367"/>
                <a:gd name="connsiteY9" fmla="*/ 370343 h 505777"/>
                <a:gd name="connsiteX10" fmla="*/ 35829 w 446367"/>
                <a:gd name="connsiteY10" fmla="*/ 376193 h 505777"/>
                <a:gd name="connsiteX11" fmla="*/ 67500 w 446367"/>
                <a:gd name="connsiteY11" fmla="*/ 391572 h 505777"/>
                <a:gd name="connsiteX12" fmla="*/ 93730 w 446367"/>
                <a:gd name="connsiteY12" fmla="*/ 400391 h 505777"/>
                <a:gd name="connsiteX13" fmla="*/ 103590 w 446367"/>
                <a:gd name="connsiteY13" fmla="*/ 416924 h 505777"/>
                <a:gd name="connsiteX14" fmla="*/ 83921 w 446367"/>
                <a:gd name="connsiteY14" fmla="*/ 457630 h 505777"/>
                <a:gd name="connsiteX15" fmla="*/ 79639 w 446367"/>
                <a:gd name="connsiteY15" fmla="*/ 487728 h 505777"/>
                <a:gd name="connsiteX16" fmla="*/ 121434 w 446367"/>
                <a:gd name="connsiteY16" fmla="*/ 486244 h 505777"/>
                <a:gd name="connsiteX17" fmla="*/ 154893 w 446367"/>
                <a:gd name="connsiteY17" fmla="*/ 484797 h 505777"/>
                <a:gd name="connsiteX18" fmla="*/ 183340 w 446367"/>
                <a:gd name="connsiteY18" fmla="*/ 497308 h 505777"/>
                <a:gd name="connsiteX19" fmla="*/ 188742 w 446367"/>
                <a:gd name="connsiteY19" fmla="*/ 491738 h 505777"/>
                <a:gd name="connsiteX20" fmla="*/ 217177 w 446367"/>
                <a:gd name="connsiteY20" fmla="*/ 499427 h 505777"/>
                <a:gd name="connsiteX21" fmla="*/ 246644 w 446367"/>
                <a:gd name="connsiteY21" fmla="*/ 495050 h 505777"/>
                <a:gd name="connsiteX22" fmla="*/ 275065 w 446367"/>
                <a:gd name="connsiteY22" fmla="*/ 492842 h 505777"/>
                <a:gd name="connsiteX23" fmla="*/ 325323 w 446367"/>
                <a:gd name="connsiteY23" fmla="*/ 482932 h 505777"/>
                <a:gd name="connsiteX24" fmla="*/ 344980 w 446367"/>
                <a:gd name="connsiteY24" fmla="*/ 468619 h 505777"/>
                <a:gd name="connsiteX25" fmla="*/ 364625 w 446367"/>
                <a:gd name="connsiteY25" fmla="*/ 437810 h 505777"/>
                <a:gd name="connsiteX26" fmla="*/ 391938 w 446367"/>
                <a:gd name="connsiteY26" fmla="*/ 415820 h 505777"/>
                <a:gd name="connsiteX27" fmla="*/ 340598 w 446367"/>
                <a:gd name="connsiteY27" fmla="*/ 377297 h 505777"/>
                <a:gd name="connsiteX28" fmla="*/ 324202 w 446367"/>
                <a:gd name="connsiteY28" fmla="*/ 335474 h 505777"/>
                <a:gd name="connsiteX29" fmla="*/ 320928 w 446367"/>
                <a:gd name="connsiteY29" fmla="*/ 309056 h 505777"/>
                <a:gd name="connsiteX30" fmla="*/ 372281 w 446367"/>
                <a:gd name="connsiteY30" fmla="*/ 289248 h 505777"/>
                <a:gd name="connsiteX31" fmla="*/ 412678 w 446367"/>
                <a:gd name="connsiteY31" fmla="*/ 270520 h 505777"/>
                <a:gd name="connsiteX32" fmla="*/ 438897 w 446367"/>
                <a:gd name="connsiteY32" fmla="*/ 269403 h 505777"/>
                <a:gd name="connsiteX33" fmla="*/ 440017 w 446367"/>
                <a:gd name="connsiteY33" fmla="*/ 241906 h 505777"/>
                <a:gd name="connsiteX34" fmla="*/ 427991 w 446367"/>
                <a:gd name="connsiteY34" fmla="*/ 202304 h 505777"/>
                <a:gd name="connsiteX35" fmla="*/ 421430 w 446367"/>
                <a:gd name="connsiteY35" fmla="*/ 175873 h 505777"/>
                <a:gd name="connsiteX36" fmla="*/ 410512 w 446367"/>
                <a:gd name="connsiteY36" fmla="*/ 151637 h 505777"/>
                <a:gd name="connsiteX37" fmla="*/ 407226 w 446367"/>
                <a:gd name="connsiteY37" fmla="*/ 131868 h 505777"/>
                <a:gd name="connsiteX38" fmla="*/ 408296 w 446367"/>
                <a:gd name="connsiteY38" fmla="*/ 80123 h 505777"/>
                <a:gd name="connsiteX39" fmla="*/ 408082 w 446367"/>
                <a:gd name="connsiteY39" fmla="*/ 74083 h 505777"/>
                <a:gd name="connsiteX40" fmla="*/ 403952 w 446367"/>
                <a:gd name="connsiteY40" fmla="*/ 68018 h 505777"/>
                <a:gd name="connsiteX41" fmla="*/ 374837 w 446367"/>
                <a:gd name="connsiteY41" fmla="*/ 51877 h 505777"/>
                <a:gd name="connsiteX42" fmla="*/ 379182 w 446367"/>
                <a:gd name="connsiteY42" fmla="*/ 23251 h 505777"/>
                <a:gd name="connsiteX43" fmla="*/ 335536 w 446367"/>
                <a:gd name="connsiteY43" fmla="*/ 34963 h 505777"/>
                <a:gd name="connsiteX44" fmla="*/ 280191 w 446367"/>
                <a:gd name="connsiteY44" fmla="*/ 67269 h 505777"/>
                <a:gd name="connsiteX45" fmla="*/ 254690 w 446367"/>
                <a:gd name="connsiteY45" fmla="*/ 48185 h 505777"/>
                <a:gd name="connsiteX46" fmla="*/ 237199 w 446367"/>
                <a:gd name="connsiteY46" fmla="*/ 39417 h 505777"/>
                <a:gd name="connsiteX47" fmla="*/ 200781 w 446367"/>
                <a:gd name="connsiteY47" fmla="*/ 21766 h 505777"/>
                <a:gd name="connsiteX48" fmla="*/ 197910 w 446367"/>
                <a:gd name="connsiteY48" fmla="*/ 10359 h 505777"/>
                <a:gd name="connsiteX49" fmla="*/ 179688 w 446367"/>
                <a:gd name="connsiteY49" fmla="*/ 10765 h 505777"/>
                <a:gd name="connsiteX50" fmla="*/ 134732 w 446367"/>
                <a:gd name="connsiteY50" fmla="*/ 6350 h 505777"/>
                <a:gd name="connsiteX51" fmla="*/ 143257 w 446367"/>
                <a:gd name="connsiteY51" fmla="*/ 29862 h 505777"/>
                <a:gd name="connsiteX52" fmla="*/ 156366 w 446367"/>
                <a:gd name="connsiteY52" fmla="*/ 72408 h 505777"/>
                <a:gd name="connsiteX53" fmla="*/ 135248 w 446367"/>
                <a:gd name="connsiteY53" fmla="*/ 92241 h 505777"/>
                <a:gd name="connsiteX54" fmla="*/ 98843 w 446367"/>
                <a:gd name="connsiteY54" fmla="*/ 87076 h 505777"/>
                <a:gd name="connsiteX55" fmla="*/ 61720 w 446367"/>
                <a:gd name="connsiteY55" fmla="*/ 92964 h 505777"/>
                <a:gd name="connsiteX56" fmla="*/ 60284 w 446367"/>
                <a:gd name="connsiteY56" fmla="*/ 103381 h 505777"/>
                <a:gd name="connsiteX57" fmla="*/ 61720 w 446367"/>
                <a:gd name="connsiteY57" fmla="*/ 137020 h 5057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</a:cxnLst>
              <a:rect l="l" t="t" r="r" b="b"/>
              <a:pathLst>
                <a:path w="446367" h="505777">
                  <a:moveTo>
                    <a:pt x="61720" y="137020"/>
                  </a:moveTo>
                  <a:cubicBezTo>
                    <a:pt x="50046" y="154594"/>
                    <a:pt x="34053" y="156066"/>
                    <a:pt x="36925" y="160443"/>
                  </a:cubicBezTo>
                  <a:cubicBezTo>
                    <a:pt x="39871" y="164859"/>
                    <a:pt x="57363" y="179553"/>
                    <a:pt x="52980" y="186874"/>
                  </a:cubicBezTo>
                  <a:cubicBezTo>
                    <a:pt x="48598" y="194234"/>
                    <a:pt x="42768" y="189844"/>
                    <a:pt x="42768" y="203027"/>
                  </a:cubicBezTo>
                  <a:cubicBezTo>
                    <a:pt x="42768" y="216224"/>
                    <a:pt x="22367" y="216224"/>
                    <a:pt x="15114" y="216224"/>
                  </a:cubicBezTo>
                  <a:cubicBezTo>
                    <a:pt x="7810" y="216224"/>
                    <a:pt x="16550" y="229458"/>
                    <a:pt x="12193" y="239724"/>
                  </a:cubicBezTo>
                  <a:cubicBezTo>
                    <a:pt x="7810" y="249976"/>
                    <a:pt x="7810" y="270520"/>
                    <a:pt x="6350" y="279338"/>
                  </a:cubicBezTo>
                  <a:cubicBezTo>
                    <a:pt x="4927" y="288132"/>
                    <a:pt x="20932" y="302826"/>
                    <a:pt x="19471" y="310160"/>
                  </a:cubicBezTo>
                  <a:cubicBezTo>
                    <a:pt x="18023" y="317519"/>
                    <a:pt x="6350" y="323369"/>
                    <a:pt x="9296" y="329206"/>
                  </a:cubicBezTo>
                  <a:cubicBezTo>
                    <a:pt x="12004" y="334814"/>
                    <a:pt x="22531" y="343214"/>
                    <a:pt x="24873" y="370343"/>
                  </a:cubicBezTo>
                  <a:cubicBezTo>
                    <a:pt x="29898" y="371815"/>
                    <a:pt x="34016" y="373718"/>
                    <a:pt x="35829" y="376193"/>
                  </a:cubicBezTo>
                  <a:cubicBezTo>
                    <a:pt x="42415" y="384986"/>
                    <a:pt x="53320" y="391572"/>
                    <a:pt x="67500" y="391572"/>
                  </a:cubicBezTo>
                  <a:cubicBezTo>
                    <a:pt x="81717" y="391572"/>
                    <a:pt x="87170" y="401520"/>
                    <a:pt x="93730" y="400391"/>
                  </a:cubicBezTo>
                  <a:cubicBezTo>
                    <a:pt x="100279" y="399312"/>
                    <a:pt x="117770" y="404819"/>
                    <a:pt x="103590" y="416924"/>
                  </a:cubicBezTo>
                  <a:cubicBezTo>
                    <a:pt x="89373" y="429004"/>
                    <a:pt x="87170" y="443330"/>
                    <a:pt x="83921" y="457630"/>
                  </a:cubicBezTo>
                  <a:cubicBezTo>
                    <a:pt x="81792" y="466906"/>
                    <a:pt x="81918" y="479760"/>
                    <a:pt x="79639" y="487728"/>
                  </a:cubicBezTo>
                  <a:cubicBezTo>
                    <a:pt x="93478" y="488946"/>
                    <a:pt x="113992" y="489974"/>
                    <a:pt x="121434" y="486244"/>
                  </a:cubicBezTo>
                  <a:cubicBezTo>
                    <a:pt x="133070" y="480407"/>
                    <a:pt x="140323" y="480407"/>
                    <a:pt x="154893" y="484797"/>
                  </a:cubicBezTo>
                  <a:cubicBezTo>
                    <a:pt x="163582" y="487398"/>
                    <a:pt x="175205" y="493108"/>
                    <a:pt x="183340" y="497308"/>
                  </a:cubicBezTo>
                  <a:cubicBezTo>
                    <a:pt x="184234" y="494352"/>
                    <a:pt x="185796" y="492093"/>
                    <a:pt x="188742" y="491738"/>
                  </a:cubicBezTo>
                  <a:cubicBezTo>
                    <a:pt x="198615" y="490672"/>
                    <a:pt x="210616" y="510454"/>
                    <a:pt x="217177" y="499427"/>
                  </a:cubicBezTo>
                  <a:cubicBezTo>
                    <a:pt x="223737" y="488439"/>
                    <a:pt x="239012" y="490672"/>
                    <a:pt x="246644" y="495050"/>
                  </a:cubicBezTo>
                  <a:cubicBezTo>
                    <a:pt x="254300" y="499427"/>
                    <a:pt x="266326" y="501648"/>
                    <a:pt x="275065" y="492842"/>
                  </a:cubicBezTo>
                  <a:cubicBezTo>
                    <a:pt x="283805" y="484048"/>
                    <a:pt x="317666" y="479645"/>
                    <a:pt x="325323" y="482932"/>
                  </a:cubicBezTo>
                  <a:cubicBezTo>
                    <a:pt x="332979" y="486244"/>
                    <a:pt x="352611" y="495050"/>
                    <a:pt x="344980" y="468619"/>
                  </a:cubicBezTo>
                  <a:cubicBezTo>
                    <a:pt x="337324" y="442226"/>
                    <a:pt x="361338" y="447733"/>
                    <a:pt x="364625" y="437810"/>
                  </a:cubicBezTo>
                  <a:cubicBezTo>
                    <a:pt x="367886" y="427900"/>
                    <a:pt x="396295" y="423522"/>
                    <a:pt x="391938" y="415820"/>
                  </a:cubicBezTo>
                  <a:cubicBezTo>
                    <a:pt x="387556" y="408093"/>
                    <a:pt x="351528" y="384986"/>
                    <a:pt x="340598" y="377297"/>
                  </a:cubicBezTo>
                  <a:cubicBezTo>
                    <a:pt x="329693" y="369582"/>
                    <a:pt x="329693" y="345333"/>
                    <a:pt x="324202" y="335474"/>
                  </a:cubicBezTo>
                  <a:cubicBezTo>
                    <a:pt x="318762" y="325551"/>
                    <a:pt x="306723" y="312355"/>
                    <a:pt x="320928" y="309056"/>
                  </a:cubicBezTo>
                  <a:cubicBezTo>
                    <a:pt x="335120" y="305731"/>
                    <a:pt x="360255" y="300250"/>
                    <a:pt x="372281" y="289248"/>
                  </a:cubicBezTo>
                  <a:cubicBezTo>
                    <a:pt x="384282" y="278209"/>
                    <a:pt x="406118" y="277131"/>
                    <a:pt x="412678" y="270520"/>
                  </a:cubicBezTo>
                  <a:cubicBezTo>
                    <a:pt x="419239" y="263909"/>
                    <a:pt x="434527" y="276027"/>
                    <a:pt x="438897" y="269403"/>
                  </a:cubicBezTo>
                  <a:cubicBezTo>
                    <a:pt x="443279" y="262805"/>
                    <a:pt x="446528" y="249583"/>
                    <a:pt x="440017" y="241906"/>
                  </a:cubicBezTo>
                  <a:cubicBezTo>
                    <a:pt x="433456" y="234179"/>
                    <a:pt x="429062" y="220995"/>
                    <a:pt x="427991" y="202304"/>
                  </a:cubicBezTo>
                  <a:cubicBezTo>
                    <a:pt x="426908" y="183601"/>
                    <a:pt x="421430" y="184667"/>
                    <a:pt x="421430" y="175873"/>
                  </a:cubicBezTo>
                  <a:cubicBezTo>
                    <a:pt x="421430" y="167067"/>
                    <a:pt x="418169" y="156066"/>
                    <a:pt x="410512" y="151637"/>
                  </a:cubicBezTo>
                  <a:cubicBezTo>
                    <a:pt x="402869" y="147272"/>
                    <a:pt x="399595" y="143948"/>
                    <a:pt x="407226" y="131868"/>
                  </a:cubicBezTo>
                  <a:cubicBezTo>
                    <a:pt x="414870" y="119725"/>
                    <a:pt x="411583" y="88916"/>
                    <a:pt x="408296" y="80123"/>
                  </a:cubicBezTo>
                  <a:cubicBezTo>
                    <a:pt x="407654" y="78372"/>
                    <a:pt x="407730" y="76303"/>
                    <a:pt x="408082" y="74083"/>
                  </a:cubicBezTo>
                  <a:cubicBezTo>
                    <a:pt x="406118" y="73169"/>
                    <a:pt x="404569" y="71228"/>
                    <a:pt x="403952" y="68018"/>
                  </a:cubicBezTo>
                  <a:cubicBezTo>
                    <a:pt x="401761" y="56268"/>
                    <a:pt x="393789" y="51877"/>
                    <a:pt x="374837" y="51877"/>
                  </a:cubicBezTo>
                  <a:cubicBezTo>
                    <a:pt x="355898" y="51877"/>
                    <a:pt x="386473" y="32780"/>
                    <a:pt x="379182" y="23251"/>
                  </a:cubicBezTo>
                  <a:cubicBezTo>
                    <a:pt x="371941" y="13747"/>
                    <a:pt x="352976" y="40838"/>
                    <a:pt x="335536" y="34963"/>
                  </a:cubicBezTo>
                  <a:cubicBezTo>
                    <a:pt x="318032" y="29139"/>
                    <a:pt x="295478" y="55544"/>
                    <a:pt x="280191" y="67269"/>
                  </a:cubicBezTo>
                  <a:cubicBezTo>
                    <a:pt x="264878" y="79044"/>
                    <a:pt x="243029" y="65086"/>
                    <a:pt x="254690" y="48185"/>
                  </a:cubicBezTo>
                  <a:cubicBezTo>
                    <a:pt x="266326" y="31334"/>
                    <a:pt x="254690" y="32780"/>
                    <a:pt x="237199" y="39417"/>
                  </a:cubicBezTo>
                  <a:cubicBezTo>
                    <a:pt x="219708" y="45990"/>
                    <a:pt x="198615" y="37932"/>
                    <a:pt x="200781" y="21766"/>
                  </a:cubicBezTo>
                  <a:cubicBezTo>
                    <a:pt x="201335" y="17731"/>
                    <a:pt x="200051" y="13925"/>
                    <a:pt x="197910" y="10359"/>
                  </a:cubicBezTo>
                  <a:cubicBezTo>
                    <a:pt x="189372" y="11552"/>
                    <a:pt x="182824" y="11831"/>
                    <a:pt x="179688" y="10765"/>
                  </a:cubicBezTo>
                  <a:cubicBezTo>
                    <a:pt x="171868" y="8164"/>
                    <a:pt x="154100" y="6743"/>
                    <a:pt x="134732" y="6350"/>
                  </a:cubicBezTo>
                  <a:cubicBezTo>
                    <a:pt x="140525" y="14889"/>
                    <a:pt x="146796" y="23251"/>
                    <a:pt x="143257" y="29862"/>
                  </a:cubicBezTo>
                  <a:cubicBezTo>
                    <a:pt x="136722" y="42361"/>
                    <a:pt x="146935" y="54110"/>
                    <a:pt x="156366" y="72408"/>
                  </a:cubicBezTo>
                  <a:cubicBezTo>
                    <a:pt x="165836" y="90781"/>
                    <a:pt x="135991" y="80491"/>
                    <a:pt x="135248" y="92241"/>
                  </a:cubicBezTo>
                  <a:cubicBezTo>
                    <a:pt x="134518" y="103978"/>
                    <a:pt x="107607" y="91492"/>
                    <a:pt x="98843" y="87076"/>
                  </a:cubicBezTo>
                  <a:cubicBezTo>
                    <a:pt x="90129" y="82699"/>
                    <a:pt x="60977" y="85617"/>
                    <a:pt x="61720" y="92964"/>
                  </a:cubicBezTo>
                  <a:cubicBezTo>
                    <a:pt x="61997" y="95895"/>
                    <a:pt x="61543" y="99917"/>
                    <a:pt x="60284" y="103381"/>
                  </a:cubicBezTo>
                  <a:cubicBezTo>
                    <a:pt x="64175" y="117517"/>
                    <a:pt x="65926" y="130599"/>
                    <a:pt x="61720" y="13702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Freeform 3"/>
            <p:cNvSpPr/>
            <p:nvPr/>
          </p:nvSpPr>
          <p:spPr>
            <a:xfrm>
              <a:off x="13312072" y="4565691"/>
              <a:ext cx="44648" cy="92438"/>
            </a:xfrm>
            <a:custGeom>
              <a:avLst/>
              <a:gdLst>
                <a:gd name="connsiteX0" fmla="*/ 38838 w 44648"/>
                <a:gd name="connsiteY0" fmla="*/ 0 h 92438"/>
                <a:gd name="connsiteX1" fmla="*/ 8263 w 44648"/>
                <a:gd name="connsiteY1" fmla="*/ 26430 h 92438"/>
                <a:gd name="connsiteX2" fmla="*/ 28613 w 44648"/>
                <a:gd name="connsiteY2" fmla="*/ 92438 h 92438"/>
                <a:gd name="connsiteX3" fmla="*/ 38838 w 44648"/>
                <a:gd name="connsiteY3" fmla="*/ 0 h 924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44648" h="92438">
                  <a:moveTo>
                    <a:pt x="38838" y="0"/>
                  </a:moveTo>
                  <a:cubicBezTo>
                    <a:pt x="30804" y="-748"/>
                    <a:pt x="28613" y="13907"/>
                    <a:pt x="8263" y="26430"/>
                  </a:cubicBezTo>
                  <a:cubicBezTo>
                    <a:pt x="-12124" y="38904"/>
                    <a:pt x="8402" y="95230"/>
                    <a:pt x="28613" y="92438"/>
                  </a:cubicBezTo>
                  <a:cubicBezTo>
                    <a:pt x="49743" y="89520"/>
                    <a:pt x="46835" y="736"/>
                    <a:pt x="38838" y="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Freeform 3"/>
            <p:cNvSpPr/>
            <p:nvPr/>
          </p:nvSpPr>
          <p:spPr>
            <a:xfrm>
              <a:off x="13305722" y="4559341"/>
              <a:ext cx="57348" cy="105138"/>
            </a:xfrm>
            <a:custGeom>
              <a:avLst/>
              <a:gdLst>
                <a:gd name="connsiteX0" fmla="*/ 45188 w 57348"/>
                <a:gd name="connsiteY0" fmla="*/ 6350 h 105138"/>
                <a:gd name="connsiteX1" fmla="*/ 14613 w 57348"/>
                <a:gd name="connsiteY1" fmla="*/ 32780 h 105138"/>
                <a:gd name="connsiteX2" fmla="*/ 34963 w 57348"/>
                <a:gd name="connsiteY2" fmla="*/ 98788 h 105138"/>
                <a:gd name="connsiteX3" fmla="*/ 45188 w 57348"/>
                <a:gd name="connsiteY3" fmla="*/ 6350 h 1051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57348" h="105138">
                  <a:moveTo>
                    <a:pt x="45188" y="6350"/>
                  </a:moveTo>
                  <a:cubicBezTo>
                    <a:pt x="37154" y="5601"/>
                    <a:pt x="34963" y="20257"/>
                    <a:pt x="14613" y="32780"/>
                  </a:cubicBezTo>
                  <a:cubicBezTo>
                    <a:pt x="-5774" y="45254"/>
                    <a:pt x="14752" y="101580"/>
                    <a:pt x="34963" y="98788"/>
                  </a:cubicBezTo>
                  <a:cubicBezTo>
                    <a:pt x="56093" y="95870"/>
                    <a:pt x="53185" y="7086"/>
                    <a:pt x="45188" y="635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Freeform 3"/>
            <p:cNvSpPr/>
            <p:nvPr/>
          </p:nvSpPr>
          <p:spPr>
            <a:xfrm>
              <a:off x="13283441" y="3597587"/>
              <a:ext cx="139552" cy="204978"/>
            </a:xfrm>
            <a:custGeom>
              <a:avLst/>
              <a:gdLst>
                <a:gd name="connsiteX0" fmla="*/ 116255 w 139552"/>
                <a:gd name="connsiteY0" fmla="*/ 77327 h 204978"/>
                <a:gd name="connsiteX1" fmla="*/ 114769 w 139552"/>
                <a:gd name="connsiteY1" fmla="*/ 42877 h 204978"/>
                <a:gd name="connsiteX2" fmla="*/ 119895 w 139552"/>
                <a:gd name="connsiteY2" fmla="*/ 280 h 204978"/>
                <a:gd name="connsiteX3" fmla="*/ 84194 w 139552"/>
                <a:gd name="connsiteY3" fmla="*/ 20075 h 204978"/>
                <a:gd name="connsiteX4" fmla="*/ 55080 w 139552"/>
                <a:gd name="connsiteY4" fmla="*/ 35479 h 204978"/>
                <a:gd name="connsiteX5" fmla="*/ 57246 w 139552"/>
                <a:gd name="connsiteY5" fmla="*/ 57495 h 204978"/>
                <a:gd name="connsiteX6" fmla="*/ 28862 w 139552"/>
                <a:gd name="connsiteY6" fmla="*/ 42877 h 204978"/>
                <a:gd name="connsiteX7" fmla="*/ 4117 w 139552"/>
                <a:gd name="connsiteY7" fmla="*/ 78799 h 204978"/>
                <a:gd name="connsiteX8" fmla="*/ 4117 w 139552"/>
                <a:gd name="connsiteY8" fmla="*/ 135303 h 204978"/>
                <a:gd name="connsiteX9" fmla="*/ 23019 w 139552"/>
                <a:gd name="connsiteY9" fmla="*/ 178585 h 204978"/>
                <a:gd name="connsiteX10" fmla="*/ 30524 w 139552"/>
                <a:gd name="connsiteY10" fmla="*/ 200562 h 204978"/>
                <a:gd name="connsiteX11" fmla="*/ 75493 w 139552"/>
                <a:gd name="connsiteY11" fmla="*/ 204978 h 204978"/>
                <a:gd name="connsiteX12" fmla="*/ 93714 w 139552"/>
                <a:gd name="connsiteY12" fmla="*/ 204559 h 204978"/>
                <a:gd name="connsiteX13" fmla="*/ 74019 w 139552"/>
                <a:gd name="connsiteY13" fmla="*/ 177849 h 204978"/>
                <a:gd name="connsiteX14" fmla="*/ 99532 w 139552"/>
                <a:gd name="connsiteY14" fmla="*/ 182962 h 204978"/>
                <a:gd name="connsiteX15" fmla="*/ 134452 w 139552"/>
                <a:gd name="connsiteY15" fmla="*/ 182252 h 204978"/>
                <a:gd name="connsiteX16" fmla="*/ 116998 w 139552"/>
                <a:gd name="connsiteY16" fmla="*/ 151443 h 204978"/>
                <a:gd name="connsiteX17" fmla="*/ 94407 w 139552"/>
                <a:gd name="connsiteY17" fmla="*/ 148487 h 204978"/>
                <a:gd name="connsiteX18" fmla="*/ 108259 w 139552"/>
                <a:gd name="connsiteY18" fmla="*/ 117691 h 204978"/>
                <a:gd name="connsiteX19" fmla="*/ 139552 w 139552"/>
                <a:gd name="connsiteY19" fmla="*/ 100789 h 204978"/>
                <a:gd name="connsiteX20" fmla="*/ 116255 w 139552"/>
                <a:gd name="connsiteY20" fmla="*/ 77327 h 20497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</a:cxnLst>
              <a:rect l="l" t="t" r="r" b="b"/>
              <a:pathLst>
                <a:path w="139552" h="204978">
                  <a:moveTo>
                    <a:pt x="116255" y="77327"/>
                  </a:moveTo>
                  <a:cubicBezTo>
                    <a:pt x="108952" y="73686"/>
                    <a:pt x="106043" y="50148"/>
                    <a:pt x="114769" y="42877"/>
                  </a:cubicBezTo>
                  <a:cubicBezTo>
                    <a:pt x="123496" y="35530"/>
                    <a:pt x="127186" y="7602"/>
                    <a:pt x="119895" y="280"/>
                  </a:cubicBezTo>
                  <a:cubicBezTo>
                    <a:pt x="112641" y="-7066"/>
                    <a:pt x="86360" y="280"/>
                    <a:pt x="84194" y="20075"/>
                  </a:cubicBezTo>
                  <a:cubicBezTo>
                    <a:pt x="82016" y="39882"/>
                    <a:pt x="60910" y="31089"/>
                    <a:pt x="55080" y="35479"/>
                  </a:cubicBezTo>
                  <a:cubicBezTo>
                    <a:pt x="49250" y="39882"/>
                    <a:pt x="66703" y="48676"/>
                    <a:pt x="57246" y="57495"/>
                  </a:cubicBezTo>
                  <a:cubicBezTo>
                    <a:pt x="47801" y="66288"/>
                    <a:pt x="44150" y="44285"/>
                    <a:pt x="28862" y="42877"/>
                  </a:cubicBezTo>
                  <a:cubicBezTo>
                    <a:pt x="13574" y="41354"/>
                    <a:pt x="12101" y="66288"/>
                    <a:pt x="4117" y="78799"/>
                  </a:cubicBezTo>
                  <a:cubicBezTo>
                    <a:pt x="-3916" y="91285"/>
                    <a:pt x="1171" y="117691"/>
                    <a:pt x="4117" y="135303"/>
                  </a:cubicBezTo>
                  <a:cubicBezTo>
                    <a:pt x="7014" y="152890"/>
                    <a:pt x="28144" y="163891"/>
                    <a:pt x="23019" y="178585"/>
                  </a:cubicBezTo>
                  <a:cubicBezTo>
                    <a:pt x="20677" y="185411"/>
                    <a:pt x="25462" y="193075"/>
                    <a:pt x="30524" y="200562"/>
                  </a:cubicBezTo>
                  <a:cubicBezTo>
                    <a:pt x="49904" y="200955"/>
                    <a:pt x="67660" y="202376"/>
                    <a:pt x="75493" y="204978"/>
                  </a:cubicBezTo>
                  <a:cubicBezTo>
                    <a:pt x="78616" y="206043"/>
                    <a:pt x="85177" y="205764"/>
                    <a:pt x="93714" y="204559"/>
                  </a:cubicBezTo>
                  <a:cubicBezTo>
                    <a:pt x="87305" y="194065"/>
                    <a:pt x="72936" y="185525"/>
                    <a:pt x="74019" y="177849"/>
                  </a:cubicBezTo>
                  <a:cubicBezTo>
                    <a:pt x="75493" y="167634"/>
                    <a:pt x="89320" y="174144"/>
                    <a:pt x="99532" y="182962"/>
                  </a:cubicBezTo>
                  <a:cubicBezTo>
                    <a:pt x="109682" y="191768"/>
                    <a:pt x="132311" y="193253"/>
                    <a:pt x="134452" y="182252"/>
                  </a:cubicBezTo>
                  <a:cubicBezTo>
                    <a:pt x="135799" y="175463"/>
                    <a:pt x="130825" y="144096"/>
                    <a:pt x="116998" y="151443"/>
                  </a:cubicBezTo>
                  <a:cubicBezTo>
                    <a:pt x="103134" y="158790"/>
                    <a:pt x="99532" y="155834"/>
                    <a:pt x="94407" y="148487"/>
                  </a:cubicBezTo>
                  <a:cubicBezTo>
                    <a:pt x="89320" y="141152"/>
                    <a:pt x="104607" y="129428"/>
                    <a:pt x="108259" y="117691"/>
                  </a:cubicBezTo>
                  <a:cubicBezTo>
                    <a:pt x="111861" y="105915"/>
                    <a:pt x="135900" y="110293"/>
                    <a:pt x="139552" y="100789"/>
                  </a:cubicBezTo>
                  <a:cubicBezTo>
                    <a:pt x="143229" y="91285"/>
                    <a:pt x="123496" y="81007"/>
                    <a:pt x="116255" y="7732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Freeform 3"/>
            <p:cNvSpPr/>
            <p:nvPr/>
          </p:nvSpPr>
          <p:spPr>
            <a:xfrm>
              <a:off x="13277091" y="3591237"/>
              <a:ext cx="152252" cy="217678"/>
            </a:xfrm>
            <a:custGeom>
              <a:avLst/>
              <a:gdLst>
                <a:gd name="connsiteX0" fmla="*/ 122605 w 152252"/>
                <a:gd name="connsiteY0" fmla="*/ 83677 h 217678"/>
                <a:gd name="connsiteX1" fmla="*/ 121119 w 152252"/>
                <a:gd name="connsiteY1" fmla="*/ 49227 h 217678"/>
                <a:gd name="connsiteX2" fmla="*/ 126245 w 152252"/>
                <a:gd name="connsiteY2" fmla="*/ 6630 h 217678"/>
                <a:gd name="connsiteX3" fmla="*/ 90544 w 152252"/>
                <a:gd name="connsiteY3" fmla="*/ 26425 h 217678"/>
                <a:gd name="connsiteX4" fmla="*/ 61430 w 152252"/>
                <a:gd name="connsiteY4" fmla="*/ 41829 h 217678"/>
                <a:gd name="connsiteX5" fmla="*/ 63596 w 152252"/>
                <a:gd name="connsiteY5" fmla="*/ 63845 h 217678"/>
                <a:gd name="connsiteX6" fmla="*/ 35212 w 152252"/>
                <a:gd name="connsiteY6" fmla="*/ 49227 h 217678"/>
                <a:gd name="connsiteX7" fmla="*/ 10467 w 152252"/>
                <a:gd name="connsiteY7" fmla="*/ 85149 h 217678"/>
                <a:gd name="connsiteX8" fmla="*/ 10467 w 152252"/>
                <a:gd name="connsiteY8" fmla="*/ 141653 h 217678"/>
                <a:gd name="connsiteX9" fmla="*/ 29369 w 152252"/>
                <a:gd name="connsiteY9" fmla="*/ 184935 h 217678"/>
                <a:gd name="connsiteX10" fmla="*/ 36874 w 152252"/>
                <a:gd name="connsiteY10" fmla="*/ 206912 h 217678"/>
                <a:gd name="connsiteX11" fmla="*/ 81843 w 152252"/>
                <a:gd name="connsiteY11" fmla="*/ 211328 h 217678"/>
                <a:gd name="connsiteX12" fmla="*/ 100064 w 152252"/>
                <a:gd name="connsiteY12" fmla="*/ 210909 h 217678"/>
                <a:gd name="connsiteX13" fmla="*/ 80369 w 152252"/>
                <a:gd name="connsiteY13" fmla="*/ 184199 h 217678"/>
                <a:gd name="connsiteX14" fmla="*/ 105882 w 152252"/>
                <a:gd name="connsiteY14" fmla="*/ 189312 h 217678"/>
                <a:gd name="connsiteX15" fmla="*/ 140802 w 152252"/>
                <a:gd name="connsiteY15" fmla="*/ 188602 h 217678"/>
                <a:gd name="connsiteX16" fmla="*/ 123348 w 152252"/>
                <a:gd name="connsiteY16" fmla="*/ 157793 h 217678"/>
                <a:gd name="connsiteX17" fmla="*/ 100757 w 152252"/>
                <a:gd name="connsiteY17" fmla="*/ 154837 h 217678"/>
                <a:gd name="connsiteX18" fmla="*/ 114609 w 152252"/>
                <a:gd name="connsiteY18" fmla="*/ 124041 h 217678"/>
                <a:gd name="connsiteX19" fmla="*/ 145902 w 152252"/>
                <a:gd name="connsiteY19" fmla="*/ 107139 h 217678"/>
                <a:gd name="connsiteX20" fmla="*/ 122605 w 152252"/>
                <a:gd name="connsiteY20" fmla="*/ 83677 h 21767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</a:cxnLst>
              <a:rect l="l" t="t" r="r" b="b"/>
              <a:pathLst>
                <a:path w="152252" h="217678">
                  <a:moveTo>
                    <a:pt x="122605" y="83677"/>
                  </a:moveTo>
                  <a:cubicBezTo>
                    <a:pt x="115302" y="80036"/>
                    <a:pt x="112393" y="56498"/>
                    <a:pt x="121119" y="49227"/>
                  </a:cubicBezTo>
                  <a:cubicBezTo>
                    <a:pt x="129846" y="41880"/>
                    <a:pt x="133536" y="13952"/>
                    <a:pt x="126245" y="6630"/>
                  </a:cubicBezTo>
                  <a:cubicBezTo>
                    <a:pt x="118991" y="-716"/>
                    <a:pt x="92710" y="6630"/>
                    <a:pt x="90544" y="26425"/>
                  </a:cubicBezTo>
                  <a:cubicBezTo>
                    <a:pt x="88366" y="46232"/>
                    <a:pt x="67260" y="37439"/>
                    <a:pt x="61430" y="41829"/>
                  </a:cubicBezTo>
                  <a:cubicBezTo>
                    <a:pt x="55600" y="46232"/>
                    <a:pt x="73053" y="55026"/>
                    <a:pt x="63596" y="63845"/>
                  </a:cubicBezTo>
                  <a:cubicBezTo>
                    <a:pt x="54151" y="72638"/>
                    <a:pt x="50500" y="50635"/>
                    <a:pt x="35212" y="49227"/>
                  </a:cubicBezTo>
                  <a:cubicBezTo>
                    <a:pt x="19924" y="47704"/>
                    <a:pt x="18451" y="72638"/>
                    <a:pt x="10467" y="85149"/>
                  </a:cubicBezTo>
                  <a:cubicBezTo>
                    <a:pt x="2433" y="97635"/>
                    <a:pt x="7521" y="124041"/>
                    <a:pt x="10467" y="141653"/>
                  </a:cubicBezTo>
                  <a:cubicBezTo>
                    <a:pt x="13364" y="159240"/>
                    <a:pt x="34494" y="170241"/>
                    <a:pt x="29369" y="184935"/>
                  </a:cubicBezTo>
                  <a:cubicBezTo>
                    <a:pt x="27027" y="191761"/>
                    <a:pt x="31812" y="199425"/>
                    <a:pt x="36874" y="206912"/>
                  </a:cubicBezTo>
                  <a:cubicBezTo>
                    <a:pt x="56254" y="207305"/>
                    <a:pt x="74010" y="208726"/>
                    <a:pt x="81843" y="211328"/>
                  </a:cubicBezTo>
                  <a:cubicBezTo>
                    <a:pt x="84966" y="212393"/>
                    <a:pt x="91527" y="212114"/>
                    <a:pt x="100064" y="210909"/>
                  </a:cubicBezTo>
                  <a:cubicBezTo>
                    <a:pt x="93655" y="200415"/>
                    <a:pt x="79286" y="191875"/>
                    <a:pt x="80369" y="184199"/>
                  </a:cubicBezTo>
                  <a:cubicBezTo>
                    <a:pt x="81843" y="173984"/>
                    <a:pt x="95670" y="180494"/>
                    <a:pt x="105882" y="189312"/>
                  </a:cubicBezTo>
                  <a:cubicBezTo>
                    <a:pt x="116032" y="198118"/>
                    <a:pt x="138661" y="199603"/>
                    <a:pt x="140802" y="188602"/>
                  </a:cubicBezTo>
                  <a:cubicBezTo>
                    <a:pt x="142149" y="181813"/>
                    <a:pt x="137175" y="150446"/>
                    <a:pt x="123348" y="157793"/>
                  </a:cubicBezTo>
                  <a:cubicBezTo>
                    <a:pt x="109484" y="165140"/>
                    <a:pt x="105882" y="162184"/>
                    <a:pt x="100757" y="154837"/>
                  </a:cubicBezTo>
                  <a:cubicBezTo>
                    <a:pt x="95670" y="147502"/>
                    <a:pt x="110957" y="135778"/>
                    <a:pt x="114609" y="124041"/>
                  </a:cubicBezTo>
                  <a:cubicBezTo>
                    <a:pt x="118211" y="112265"/>
                    <a:pt x="142250" y="116643"/>
                    <a:pt x="145902" y="107139"/>
                  </a:cubicBezTo>
                  <a:cubicBezTo>
                    <a:pt x="149579" y="97635"/>
                    <a:pt x="129846" y="87357"/>
                    <a:pt x="122605" y="8367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Freeform 3"/>
            <p:cNvSpPr/>
            <p:nvPr/>
          </p:nvSpPr>
          <p:spPr>
            <a:xfrm>
              <a:off x="13133157" y="2502398"/>
              <a:ext cx="1266322" cy="1064661"/>
            </a:xfrm>
            <a:custGeom>
              <a:avLst/>
              <a:gdLst>
                <a:gd name="connsiteX0" fmla="*/ 1229199 w 1266322"/>
                <a:gd name="connsiteY0" fmla="*/ 123247 h 1064661"/>
                <a:gd name="connsiteX1" fmla="*/ 1207351 w 1266322"/>
                <a:gd name="connsiteY1" fmla="*/ 121064 h 1064661"/>
                <a:gd name="connsiteX2" fmla="*/ 1175290 w 1266322"/>
                <a:gd name="connsiteY2" fmla="*/ 96080 h 1064661"/>
                <a:gd name="connsiteX3" fmla="*/ 1200072 w 1266322"/>
                <a:gd name="connsiteY3" fmla="*/ 98275 h 1064661"/>
                <a:gd name="connsiteX4" fmla="*/ 1232826 w 1266322"/>
                <a:gd name="connsiteY4" fmla="*/ 88035 h 1064661"/>
                <a:gd name="connsiteX5" fmla="*/ 1266322 w 1266322"/>
                <a:gd name="connsiteY5" fmla="*/ 74839 h 1064661"/>
                <a:gd name="connsiteX6" fmla="*/ 1240847 w 1266322"/>
                <a:gd name="connsiteY6" fmla="*/ 49867 h 1064661"/>
                <a:gd name="connsiteX7" fmla="*/ 1203724 w 1266322"/>
                <a:gd name="connsiteY7" fmla="*/ 37406 h 1064661"/>
                <a:gd name="connsiteX8" fmla="*/ 1177468 w 1266322"/>
                <a:gd name="connsiteY8" fmla="*/ 24933 h 1064661"/>
                <a:gd name="connsiteX9" fmla="*/ 1138935 w 1266322"/>
                <a:gd name="connsiteY9" fmla="*/ 51339 h 1064661"/>
                <a:gd name="connsiteX10" fmla="*/ 1127223 w 1266322"/>
                <a:gd name="connsiteY10" fmla="*/ 55742 h 1064661"/>
                <a:gd name="connsiteX11" fmla="*/ 1133079 w 1266322"/>
                <a:gd name="connsiteY11" fmla="*/ 27852 h 1064661"/>
                <a:gd name="connsiteX12" fmla="*/ 1112666 w 1266322"/>
                <a:gd name="connsiteY12" fmla="*/ 0 h 1064661"/>
                <a:gd name="connsiteX13" fmla="*/ 1082091 w 1266322"/>
                <a:gd name="connsiteY13" fmla="*/ 27852 h 1064661"/>
                <a:gd name="connsiteX14" fmla="*/ 1052939 w 1266322"/>
                <a:gd name="connsiteY14" fmla="*/ 66743 h 1064661"/>
                <a:gd name="connsiteX15" fmla="*/ 1053695 w 1266322"/>
                <a:gd name="connsiteY15" fmla="*/ 24933 h 1064661"/>
                <a:gd name="connsiteX16" fmla="*/ 1022364 w 1266322"/>
                <a:gd name="connsiteY16" fmla="*/ 41809 h 1064661"/>
                <a:gd name="connsiteX17" fmla="*/ 975066 w 1266322"/>
                <a:gd name="connsiteY17" fmla="*/ 88758 h 1064661"/>
                <a:gd name="connsiteX18" fmla="*/ 983792 w 1266322"/>
                <a:gd name="connsiteY18" fmla="*/ 57226 h 1064661"/>
                <a:gd name="connsiteX19" fmla="*/ 1015816 w 1266322"/>
                <a:gd name="connsiteY19" fmla="*/ 19046 h 1064661"/>
                <a:gd name="connsiteX20" fmla="*/ 1010010 w 1266322"/>
                <a:gd name="connsiteY20" fmla="*/ 0 h 1064661"/>
                <a:gd name="connsiteX21" fmla="*/ 983037 w 1266322"/>
                <a:gd name="connsiteY21" fmla="*/ 22002 h 1064661"/>
                <a:gd name="connsiteX22" fmla="*/ 948105 w 1266322"/>
                <a:gd name="connsiteY22" fmla="*/ 17599 h 1064661"/>
                <a:gd name="connsiteX23" fmla="*/ 939340 w 1266322"/>
                <a:gd name="connsiteY23" fmla="*/ 36645 h 1064661"/>
                <a:gd name="connsiteX24" fmla="*/ 928447 w 1266322"/>
                <a:gd name="connsiteY24" fmla="*/ 44017 h 1064661"/>
                <a:gd name="connsiteX25" fmla="*/ 894233 w 1266322"/>
                <a:gd name="connsiteY25" fmla="*/ 55742 h 1064661"/>
                <a:gd name="connsiteX26" fmla="*/ 882572 w 1266322"/>
                <a:gd name="connsiteY26" fmla="*/ 74839 h 1064661"/>
                <a:gd name="connsiteX27" fmla="*/ 877485 w 1266322"/>
                <a:gd name="connsiteY27" fmla="*/ 103439 h 1064661"/>
                <a:gd name="connsiteX28" fmla="*/ 859276 w 1266322"/>
                <a:gd name="connsiteY28" fmla="*/ 71159 h 1064661"/>
                <a:gd name="connsiteX29" fmla="*/ 869451 w 1266322"/>
                <a:gd name="connsiteY29" fmla="*/ 52062 h 1064661"/>
                <a:gd name="connsiteX30" fmla="*/ 895656 w 1266322"/>
                <a:gd name="connsiteY30" fmla="*/ 26405 h 1064661"/>
                <a:gd name="connsiteX31" fmla="*/ 878203 w 1266322"/>
                <a:gd name="connsiteY31" fmla="*/ 30795 h 1064661"/>
                <a:gd name="connsiteX32" fmla="*/ 838158 w 1266322"/>
                <a:gd name="connsiteY32" fmla="*/ 38866 h 1064661"/>
                <a:gd name="connsiteX33" fmla="*/ 841067 w 1266322"/>
                <a:gd name="connsiteY33" fmla="*/ 71869 h 1064661"/>
                <a:gd name="connsiteX34" fmla="*/ 827215 w 1266322"/>
                <a:gd name="connsiteY34" fmla="*/ 82160 h 1064661"/>
                <a:gd name="connsiteX35" fmla="*/ 790091 w 1266322"/>
                <a:gd name="connsiteY35" fmla="*/ 82871 h 1064661"/>
                <a:gd name="connsiteX36" fmla="*/ 817783 w 1266322"/>
                <a:gd name="connsiteY36" fmla="*/ 107842 h 1064661"/>
                <a:gd name="connsiteX37" fmla="*/ 794448 w 1266322"/>
                <a:gd name="connsiteY37" fmla="*/ 104911 h 1064661"/>
                <a:gd name="connsiteX38" fmla="*/ 768243 w 1266322"/>
                <a:gd name="connsiteY38" fmla="*/ 88758 h 1064661"/>
                <a:gd name="connsiteX39" fmla="*/ 752238 w 1266322"/>
                <a:gd name="connsiteY39" fmla="*/ 98275 h 1064661"/>
                <a:gd name="connsiteX40" fmla="*/ 763873 w 1266322"/>
                <a:gd name="connsiteY40" fmla="*/ 130594 h 1064661"/>
                <a:gd name="connsiteX41" fmla="*/ 747125 w 1266322"/>
                <a:gd name="connsiteY41" fmla="*/ 120316 h 1064661"/>
                <a:gd name="connsiteX42" fmla="*/ 719471 w 1266322"/>
                <a:gd name="connsiteY42" fmla="*/ 118095 h 1064661"/>
                <a:gd name="connsiteX43" fmla="*/ 715820 w 1266322"/>
                <a:gd name="connsiteY43" fmla="*/ 89482 h 1064661"/>
                <a:gd name="connsiteX44" fmla="*/ 681567 w 1266322"/>
                <a:gd name="connsiteY44" fmla="*/ 92438 h 1064661"/>
                <a:gd name="connsiteX45" fmla="*/ 667766 w 1266322"/>
                <a:gd name="connsiteY45" fmla="*/ 106383 h 1064661"/>
                <a:gd name="connsiteX46" fmla="*/ 663346 w 1266322"/>
                <a:gd name="connsiteY46" fmla="*/ 129122 h 1064661"/>
                <a:gd name="connsiteX47" fmla="*/ 647328 w 1266322"/>
                <a:gd name="connsiteY47" fmla="*/ 140872 h 1064661"/>
                <a:gd name="connsiteX48" fmla="*/ 629874 w 1266322"/>
                <a:gd name="connsiteY48" fmla="*/ 143067 h 1064661"/>
                <a:gd name="connsiteX49" fmla="*/ 596378 w 1266322"/>
                <a:gd name="connsiteY49" fmla="*/ 147495 h 1064661"/>
                <a:gd name="connsiteX50" fmla="*/ 570903 w 1266322"/>
                <a:gd name="connsiteY50" fmla="*/ 181222 h 1064661"/>
                <a:gd name="connsiteX51" fmla="*/ 602221 w 1266322"/>
                <a:gd name="connsiteY51" fmla="*/ 179002 h 1064661"/>
                <a:gd name="connsiteX52" fmla="*/ 608781 w 1266322"/>
                <a:gd name="connsiteY52" fmla="*/ 196614 h 1064661"/>
                <a:gd name="connsiteX53" fmla="*/ 604399 w 1266322"/>
                <a:gd name="connsiteY53" fmla="*/ 209849 h 1064661"/>
                <a:gd name="connsiteX54" fmla="*/ 578886 w 1266322"/>
                <a:gd name="connsiteY54" fmla="*/ 212754 h 1064661"/>
                <a:gd name="connsiteX55" fmla="*/ 557051 w 1266322"/>
                <a:gd name="connsiteY55" fmla="*/ 199532 h 1064661"/>
                <a:gd name="connsiteX56" fmla="*/ 530127 w 1266322"/>
                <a:gd name="connsiteY56" fmla="*/ 212754 h 1064661"/>
                <a:gd name="connsiteX57" fmla="*/ 541751 w 1266322"/>
                <a:gd name="connsiteY57" fmla="*/ 171668 h 1064661"/>
                <a:gd name="connsiteX58" fmla="*/ 512649 w 1266322"/>
                <a:gd name="connsiteY58" fmla="*/ 195155 h 1064661"/>
                <a:gd name="connsiteX59" fmla="*/ 481356 w 1266322"/>
                <a:gd name="connsiteY59" fmla="*/ 219378 h 1064661"/>
                <a:gd name="connsiteX60" fmla="*/ 460250 w 1266322"/>
                <a:gd name="connsiteY60" fmla="*/ 245771 h 1064661"/>
                <a:gd name="connsiteX61" fmla="*/ 399768 w 1266322"/>
                <a:gd name="connsiteY61" fmla="*/ 279574 h 1064661"/>
                <a:gd name="connsiteX62" fmla="*/ 416529 w 1266322"/>
                <a:gd name="connsiteY62" fmla="*/ 280995 h 1064661"/>
                <a:gd name="connsiteX63" fmla="*/ 452959 w 1266322"/>
                <a:gd name="connsiteY63" fmla="*/ 262672 h 1064661"/>
                <a:gd name="connsiteX64" fmla="*/ 501013 w 1266322"/>
                <a:gd name="connsiteY64" fmla="*/ 245035 h 1064661"/>
                <a:gd name="connsiteX65" fmla="*/ 530127 w 1266322"/>
                <a:gd name="connsiteY65" fmla="*/ 240657 h 1064661"/>
                <a:gd name="connsiteX66" fmla="*/ 560703 w 1266322"/>
                <a:gd name="connsiteY66" fmla="*/ 238449 h 1064661"/>
                <a:gd name="connsiteX67" fmla="*/ 556308 w 1266322"/>
                <a:gd name="connsiteY67" fmla="*/ 264880 h 1064661"/>
                <a:gd name="connsiteX68" fmla="*/ 542519 w 1266322"/>
                <a:gd name="connsiteY68" fmla="*/ 272938 h 1064661"/>
                <a:gd name="connsiteX69" fmla="*/ 522836 w 1266322"/>
                <a:gd name="connsiteY69" fmla="*/ 263383 h 1064661"/>
                <a:gd name="connsiteX70" fmla="*/ 499552 w 1266322"/>
                <a:gd name="connsiteY70" fmla="*/ 283952 h 1064661"/>
                <a:gd name="connsiteX71" fmla="*/ 479908 w 1266322"/>
                <a:gd name="connsiteY71" fmla="*/ 319912 h 1064661"/>
                <a:gd name="connsiteX72" fmla="*/ 461711 w 1266322"/>
                <a:gd name="connsiteY72" fmla="*/ 335316 h 1064661"/>
                <a:gd name="connsiteX73" fmla="*/ 416529 w 1266322"/>
                <a:gd name="connsiteY73" fmla="*/ 397644 h 1064661"/>
                <a:gd name="connsiteX74" fmla="*/ 408520 w 1266322"/>
                <a:gd name="connsiteY74" fmla="*/ 434379 h 1064661"/>
                <a:gd name="connsiteX75" fmla="*/ 369961 w 1266322"/>
                <a:gd name="connsiteY75" fmla="*/ 440964 h 1064661"/>
                <a:gd name="connsiteX76" fmla="*/ 363400 w 1266322"/>
                <a:gd name="connsiteY76" fmla="*/ 486479 h 1064661"/>
                <a:gd name="connsiteX77" fmla="*/ 363400 w 1266322"/>
                <a:gd name="connsiteY77" fmla="*/ 520219 h 1064661"/>
                <a:gd name="connsiteX78" fmla="*/ 332825 w 1266322"/>
                <a:gd name="connsiteY78" fmla="*/ 524609 h 1064661"/>
                <a:gd name="connsiteX79" fmla="*/ 298560 w 1266322"/>
                <a:gd name="connsiteY79" fmla="*/ 535623 h 1064661"/>
                <a:gd name="connsiteX80" fmla="*/ 326277 w 1266322"/>
                <a:gd name="connsiteY80" fmla="*/ 566432 h 1064661"/>
                <a:gd name="connsiteX81" fmla="*/ 310964 w 1266322"/>
                <a:gd name="connsiteY81" fmla="*/ 573043 h 1064661"/>
                <a:gd name="connsiteX82" fmla="*/ 267280 w 1266322"/>
                <a:gd name="connsiteY82" fmla="*/ 590642 h 1064661"/>
                <a:gd name="connsiteX83" fmla="*/ 236705 w 1266322"/>
                <a:gd name="connsiteY83" fmla="*/ 622200 h 1064661"/>
                <a:gd name="connsiteX84" fmla="*/ 212653 w 1266322"/>
                <a:gd name="connsiteY84" fmla="*/ 659594 h 1064661"/>
                <a:gd name="connsiteX85" fmla="*/ 185692 w 1266322"/>
                <a:gd name="connsiteY85" fmla="*/ 638340 h 1064661"/>
                <a:gd name="connsiteX86" fmla="*/ 179861 w 1266322"/>
                <a:gd name="connsiteY86" fmla="*/ 666217 h 1064661"/>
                <a:gd name="connsiteX87" fmla="*/ 152925 w 1266322"/>
                <a:gd name="connsiteY87" fmla="*/ 683119 h 1064661"/>
                <a:gd name="connsiteX88" fmla="*/ 105589 w 1266322"/>
                <a:gd name="connsiteY88" fmla="*/ 700718 h 1064661"/>
                <a:gd name="connsiteX89" fmla="*/ 131795 w 1266322"/>
                <a:gd name="connsiteY89" fmla="*/ 720513 h 1064661"/>
                <a:gd name="connsiteX90" fmla="*/ 89559 w 1266322"/>
                <a:gd name="connsiteY90" fmla="*/ 721249 h 1064661"/>
                <a:gd name="connsiteX91" fmla="*/ 63341 w 1266322"/>
                <a:gd name="connsiteY91" fmla="*/ 738874 h 1064661"/>
                <a:gd name="connsiteX92" fmla="*/ 40812 w 1266322"/>
                <a:gd name="connsiteY92" fmla="*/ 761638 h 1064661"/>
                <a:gd name="connsiteX93" fmla="*/ 22578 w 1266322"/>
                <a:gd name="connsiteY93" fmla="*/ 766752 h 1064661"/>
                <a:gd name="connsiteX94" fmla="*/ 0 w 1266322"/>
                <a:gd name="connsiteY94" fmla="*/ 788767 h 1064661"/>
                <a:gd name="connsiteX95" fmla="*/ 18952 w 1266322"/>
                <a:gd name="connsiteY95" fmla="*/ 813675 h 1064661"/>
                <a:gd name="connsiteX96" fmla="*/ 13109 w 1266322"/>
                <a:gd name="connsiteY96" fmla="*/ 832099 h 1064661"/>
                <a:gd name="connsiteX97" fmla="*/ 8034 w 1266322"/>
                <a:gd name="connsiteY97" fmla="*/ 850384 h 1064661"/>
                <a:gd name="connsiteX98" fmla="*/ 8034 w 1266322"/>
                <a:gd name="connsiteY98" fmla="*/ 873896 h 1064661"/>
                <a:gd name="connsiteX99" fmla="*/ 4382 w 1266322"/>
                <a:gd name="connsiteY99" fmla="*/ 903982 h 1064661"/>
                <a:gd name="connsiteX100" fmla="*/ 29857 w 1266322"/>
                <a:gd name="connsiteY100" fmla="*/ 912027 h 1064661"/>
                <a:gd name="connsiteX101" fmla="*/ 64827 w 1266322"/>
                <a:gd name="connsiteY101" fmla="*/ 898830 h 1064661"/>
                <a:gd name="connsiteX102" fmla="*/ 73554 w 1266322"/>
                <a:gd name="connsiteY102" fmla="*/ 914247 h 1064661"/>
                <a:gd name="connsiteX103" fmla="*/ 48053 w 1266322"/>
                <a:gd name="connsiteY103" fmla="*/ 934791 h 1064661"/>
                <a:gd name="connsiteX104" fmla="*/ 28421 w 1266322"/>
                <a:gd name="connsiteY104" fmla="*/ 929639 h 1064661"/>
                <a:gd name="connsiteX105" fmla="*/ 11648 w 1266322"/>
                <a:gd name="connsiteY105" fmla="*/ 944320 h 1064661"/>
                <a:gd name="connsiteX106" fmla="*/ 8034 w 1266322"/>
                <a:gd name="connsiteY106" fmla="*/ 973657 h 1064661"/>
                <a:gd name="connsiteX107" fmla="*/ 35700 w 1266322"/>
                <a:gd name="connsiteY107" fmla="*/ 969977 h 1064661"/>
                <a:gd name="connsiteX108" fmla="*/ 61893 w 1266322"/>
                <a:gd name="connsiteY108" fmla="*/ 972946 h 1064661"/>
                <a:gd name="connsiteX109" fmla="*/ 49514 w 1266322"/>
                <a:gd name="connsiteY109" fmla="*/ 992728 h 1064661"/>
                <a:gd name="connsiteX110" fmla="*/ 29114 w 1266322"/>
                <a:gd name="connsiteY110" fmla="*/ 1008158 h 1064661"/>
                <a:gd name="connsiteX111" fmla="*/ 80845 w 1266322"/>
                <a:gd name="connsiteY111" fmla="*/ 1049232 h 1064661"/>
                <a:gd name="connsiteX112" fmla="*/ 138356 w 1266322"/>
                <a:gd name="connsiteY112" fmla="*/ 1064661 h 1064661"/>
                <a:gd name="connsiteX113" fmla="*/ 230106 w 1266322"/>
                <a:gd name="connsiteY113" fmla="*/ 996408 h 1064661"/>
                <a:gd name="connsiteX114" fmla="*/ 264333 w 1266322"/>
                <a:gd name="connsiteY114" fmla="*/ 989061 h 1064661"/>
                <a:gd name="connsiteX115" fmla="*/ 276737 w 1266322"/>
                <a:gd name="connsiteY115" fmla="*/ 953164 h 1064661"/>
                <a:gd name="connsiteX116" fmla="*/ 296394 w 1266322"/>
                <a:gd name="connsiteY116" fmla="*/ 980268 h 1064661"/>
                <a:gd name="connsiteX117" fmla="*/ 308055 w 1266322"/>
                <a:gd name="connsiteY117" fmla="*/ 1002765 h 1064661"/>
                <a:gd name="connsiteX118" fmla="*/ 323418 w 1266322"/>
                <a:gd name="connsiteY118" fmla="*/ 1004947 h 1064661"/>
                <a:gd name="connsiteX119" fmla="*/ 335117 w 1266322"/>
                <a:gd name="connsiteY119" fmla="*/ 971982 h 1064661"/>
                <a:gd name="connsiteX120" fmla="*/ 342156 w 1266322"/>
                <a:gd name="connsiteY120" fmla="*/ 931872 h 1064661"/>
                <a:gd name="connsiteX121" fmla="*/ 374922 w 1266322"/>
                <a:gd name="connsiteY121" fmla="*/ 920122 h 1064661"/>
                <a:gd name="connsiteX122" fmla="*/ 372593 w 1266322"/>
                <a:gd name="connsiteY122" fmla="*/ 872945 h 1064661"/>
                <a:gd name="connsiteX123" fmla="*/ 370213 w 1266322"/>
                <a:gd name="connsiteY123" fmla="*/ 849369 h 1064661"/>
                <a:gd name="connsiteX124" fmla="*/ 388951 w 1266322"/>
                <a:gd name="connsiteY124" fmla="*/ 823445 h 1064661"/>
                <a:gd name="connsiteX125" fmla="*/ 356210 w 1266322"/>
                <a:gd name="connsiteY125" fmla="*/ 788094 h 1064661"/>
                <a:gd name="connsiteX126" fmla="*/ 358514 w 1266322"/>
                <a:gd name="connsiteY126" fmla="*/ 740942 h 1064661"/>
                <a:gd name="connsiteX127" fmla="*/ 358514 w 1266322"/>
                <a:gd name="connsiteY127" fmla="*/ 691405 h 1064661"/>
                <a:gd name="connsiteX128" fmla="*/ 363224 w 1266322"/>
                <a:gd name="connsiteY128" fmla="*/ 641906 h 1064661"/>
                <a:gd name="connsiteX129" fmla="*/ 412348 w 1266322"/>
                <a:gd name="connsiteY129" fmla="*/ 608927 h 1064661"/>
                <a:gd name="connsiteX130" fmla="*/ 445127 w 1266322"/>
                <a:gd name="connsiteY130" fmla="*/ 606516 h 1064661"/>
                <a:gd name="connsiteX131" fmla="*/ 445127 w 1266322"/>
                <a:gd name="connsiteY131" fmla="*/ 578207 h 1064661"/>
                <a:gd name="connsiteX132" fmla="*/ 433403 w 1266322"/>
                <a:gd name="connsiteY132" fmla="*/ 552296 h 1064661"/>
                <a:gd name="connsiteX133" fmla="*/ 466194 w 1266322"/>
                <a:gd name="connsiteY133" fmla="*/ 488687 h 1064661"/>
                <a:gd name="connsiteX134" fmla="*/ 468499 w 1266322"/>
                <a:gd name="connsiteY134" fmla="*/ 443844 h 1064661"/>
                <a:gd name="connsiteX135" fmla="*/ 505924 w 1266322"/>
                <a:gd name="connsiteY135" fmla="*/ 434442 h 1064661"/>
                <a:gd name="connsiteX136" fmla="*/ 515281 w 1266322"/>
                <a:gd name="connsiteY136" fmla="*/ 406146 h 1064661"/>
                <a:gd name="connsiteX137" fmla="*/ 541008 w 1266322"/>
                <a:gd name="connsiteY137" fmla="*/ 368447 h 1064661"/>
                <a:gd name="connsiteX138" fmla="*/ 552694 w 1266322"/>
                <a:gd name="connsiteY138" fmla="*/ 342498 h 1064661"/>
                <a:gd name="connsiteX139" fmla="*/ 566760 w 1266322"/>
                <a:gd name="connsiteY139" fmla="*/ 307109 h 1064661"/>
                <a:gd name="connsiteX140" fmla="*/ 604185 w 1266322"/>
                <a:gd name="connsiteY140" fmla="*/ 278813 h 1064661"/>
                <a:gd name="connsiteX141" fmla="*/ 641648 w 1266322"/>
                <a:gd name="connsiteY141" fmla="*/ 264690 h 1064661"/>
                <a:gd name="connsiteX142" fmla="*/ 653322 w 1266322"/>
                <a:gd name="connsiteY142" fmla="*/ 229351 h 1064661"/>
                <a:gd name="connsiteX143" fmla="*/ 704801 w 1266322"/>
                <a:gd name="connsiteY143" fmla="*/ 238754 h 1064661"/>
                <a:gd name="connsiteX144" fmla="*/ 737542 w 1266322"/>
                <a:gd name="connsiteY144" fmla="*/ 229351 h 1064661"/>
                <a:gd name="connsiteX145" fmla="*/ 765624 w 1266322"/>
                <a:gd name="connsiteY145" fmla="*/ 191615 h 1064661"/>
                <a:gd name="connsiteX146" fmla="*/ 770409 w 1266322"/>
                <a:gd name="connsiteY146" fmla="*/ 194584 h 1064661"/>
                <a:gd name="connsiteX147" fmla="*/ 803062 w 1266322"/>
                <a:gd name="connsiteY147" fmla="*/ 170386 h 1064661"/>
                <a:gd name="connsiteX148" fmla="*/ 856883 w 1266322"/>
                <a:gd name="connsiteY148" fmla="*/ 210445 h 1064661"/>
                <a:gd name="connsiteX149" fmla="*/ 910692 w 1266322"/>
                <a:gd name="connsiteY149" fmla="*/ 212792 h 1064661"/>
                <a:gd name="connsiteX150" fmla="*/ 948130 w 1266322"/>
                <a:gd name="connsiteY150" fmla="*/ 215165 h 1064661"/>
                <a:gd name="connsiteX151" fmla="*/ 976199 w 1266322"/>
                <a:gd name="connsiteY151" fmla="*/ 222258 h 1064661"/>
                <a:gd name="connsiteX152" fmla="*/ 997279 w 1266322"/>
                <a:gd name="connsiteY152" fmla="*/ 193987 h 1064661"/>
                <a:gd name="connsiteX153" fmla="*/ 1006648 w 1266322"/>
                <a:gd name="connsiteY153" fmla="*/ 151530 h 1064661"/>
                <a:gd name="connsiteX154" fmla="*/ 1037034 w 1266322"/>
                <a:gd name="connsiteY154" fmla="*/ 118526 h 1064661"/>
                <a:gd name="connsiteX155" fmla="*/ 1086171 w 1266322"/>
                <a:gd name="connsiteY155" fmla="*/ 106713 h 1064661"/>
                <a:gd name="connsiteX156" fmla="*/ 1125977 w 1266322"/>
                <a:gd name="connsiteY156" fmla="*/ 106713 h 1064661"/>
                <a:gd name="connsiteX157" fmla="*/ 1177443 w 1266322"/>
                <a:gd name="connsiteY157" fmla="*/ 142102 h 1064661"/>
                <a:gd name="connsiteX158" fmla="*/ 1177443 w 1266322"/>
                <a:gd name="connsiteY158" fmla="*/ 169739 h 1064661"/>
                <a:gd name="connsiteX159" fmla="*/ 1200072 w 1266322"/>
                <a:gd name="connsiteY159" fmla="*/ 158458 h 1064661"/>
                <a:gd name="connsiteX160" fmla="*/ 1240847 w 1266322"/>
                <a:gd name="connsiteY160" fmla="*/ 139387 h 1064661"/>
                <a:gd name="connsiteX161" fmla="*/ 1265894 w 1266322"/>
                <a:gd name="connsiteY161" fmla="*/ 121623 h 1064661"/>
                <a:gd name="connsiteX162" fmla="*/ 1229199 w 1266322"/>
                <a:gd name="connsiteY162" fmla="*/ 123247 h 106466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  <a:cxn ang="70">
                  <a:pos x="connsiteX70" y="connsiteY70"/>
                </a:cxn>
                <a:cxn ang="71">
                  <a:pos x="connsiteX71" y="connsiteY71"/>
                </a:cxn>
                <a:cxn ang="72">
                  <a:pos x="connsiteX72" y="connsiteY72"/>
                </a:cxn>
                <a:cxn ang="73">
                  <a:pos x="connsiteX73" y="connsiteY73"/>
                </a:cxn>
                <a:cxn ang="74">
                  <a:pos x="connsiteX74" y="connsiteY74"/>
                </a:cxn>
                <a:cxn ang="75">
                  <a:pos x="connsiteX75" y="connsiteY75"/>
                </a:cxn>
                <a:cxn ang="76">
                  <a:pos x="connsiteX76" y="connsiteY76"/>
                </a:cxn>
                <a:cxn ang="77">
                  <a:pos x="connsiteX77" y="connsiteY77"/>
                </a:cxn>
                <a:cxn ang="78">
                  <a:pos x="connsiteX78" y="connsiteY78"/>
                </a:cxn>
                <a:cxn ang="79">
                  <a:pos x="connsiteX79" y="connsiteY79"/>
                </a:cxn>
                <a:cxn ang="80">
                  <a:pos x="connsiteX80" y="connsiteY80"/>
                </a:cxn>
                <a:cxn ang="81">
                  <a:pos x="connsiteX81" y="connsiteY81"/>
                </a:cxn>
                <a:cxn ang="82">
                  <a:pos x="connsiteX82" y="connsiteY82"/>
                </a:cxn>
                <a:cxn ang="83">
                  <a:pos x="connsiteX83" y="connsiteY83"/>
                </a:cxn>
                <a:cxn ang="84">
                  <a:pos x="connsiteX84" y="connsiteY84"/>
                </a:cxn>
                <a:cxn ang="85">
                  <a:pos x="connsiteX85" y="connsiteY85"/>
                </a:cxn>
                <a:cxn ang="86">
                  <a:pos x="connsiteX86" y="connsiteY86"/>
                </a:cxn>
                <a:cxn ang="87">
                  <a:pos x="connsiteX87" y="connsiteY87"/>
                </a:cxn>
                <a:cxn ang="88">
                  <a:pos x="connsiteX88" y="connsiteY88"/>
                </a:cxn>
                <a:cxn ang="89">
                  <a:pos x="connsiteX89" y="connsiteY89"/>
                </a:cxn>
                <a:cxn ang="90">
                  <a:pos x="connsiteX90" y="connsiteY90"/>
                </a:cxn>
                <a:cxn ang="91">
                  <a:pos x="connsiteX91" y="connsiteY91"/>
                </a:cxn>
                <a:cxn ang="92">
                  <a:pos x="connsiteX92" y="connsiteY92"/>
                </a:cxn>
                <a:cxn ang="93">
                  <a:pos x="connsiteX93" y="connsiteY93"/>
                </a:cxn>
                <a:cxn ang="94">
                  <a:pos x="connsiteX94" y="connsiteY94"/>
                </a:cxn>
                <a:cxn ang="95">
                  <a:pos x="connsiteX95" y="connsiteY95"/>
                </a:cxn>
                <a:cxn ang="96">
                  <a:pos x="connsiteX96" y="connsiteY96"/>
                </a:cxn>
                <a:cxn ang="97">
                  <a:pos x="connsiteX97" y="connsiteY97"/>
                </a:cxn>
                <a:cxn ang="98">
                  <a:pos x="connsiteX98" y="connsiteY98"/>
                </a:cxn>
                <a:cxn ang="99">
                  <a:pos x="connsiteX99" y="connsiteY99"/>
                </a:cxn>
                <a:cxn ang="100">
                  <a:pos x="connsiteX100" y="connsiteY100"/>
                </a:cxn>
                <a:cxn ang="101">
                  <a:pos x="connsiteX101" y="connsiteY101"/>
                </a:cxn>
                <a:cxn ang="102">
                  <a:pos x="connsiteX102" y="connsiteY102"/>
                </a:cxn>
                <a:cxn ang="103">
                  <a:pos x="connsiteX103" y="connsiteY103"/>
                </a:cxn>
                <a:cxn ang="104">
                  <a:pos x="connsiteX104" y="connsiteY104"/>
                </a:cxn>
                <a:cxn ang="105">
                  <a:pos x="connsiteX105" y="connsiteY105"/>
                </a:cxn>
                <a:cxn ang="106">
                  <a:pos x="connsiteX106" y="connsiteY106"/>
                </a:cxn>
                <a:cxn ang="107">
                  <a:pos x="connsiteX107" y="connsiteY107"/>
                </a:cxn>
                <a:cxn ang="108">
                  <a:pos x="connsiteX108" y="connsiteY108"/>
                </a:cxn>
                <a:cxn ang="109">
                  <a:pos x="connsiteX109" y="connsiteY109"/>
                </a:cxn>
                <a:cxn ang="110">
                  <a:pos x="connsiteX110" y="connsiteY110"/>
                </a:cxn>
                <a:cxn ang="111">
                  <a:pos x="connsiteX111" y="connsiteY111"/>
                </a:cxn>
                <a:cxn ang="112">
                  <a:pos x="connsiteX112" y="connsiteY112"/>
                </a:cxn>
                <a:cxn ang="113">
                  <a:pos x="connsiteX113" y="connsiteY113"/>
                </a:cxn>
                <a:cxn ang="114">
                  <a:pos x="connsiteX114" y="connsiteY114"/>
                </a:cxn>
                <a:cxn ang="115">
                  <a:pos x="connsiteX115" y="connsiteY115"/>
                </a:cxn>
                <a:cxn ang="116">
                  <a:pos x="connsiteX116" y="connsiteY116"/>
                </a:cxn>
                <a:cxn ang="117">
                  <a:pos x="connsiteX117" y="connsiteY117"/>
                </a:cxn>
                <a:cxn ang="118">
                  <a:pos x="connsiteX118" y="connsiteY118"/>
                </a:cxn>
                <a:cxn ang="119">
                  <a:pos x="connsiteX119" y="connsiteY119"/>
                </a:cxn>
                <a:cxn ang="120">
                  <a:pos x="connsiteX120" y="connsiteY120"/>
                </a:cxn>
                <a:cxn ang="121">
                  <a:pos x="connsiteX121" y="connsiteY121"/>
                </a:cxn>
                <a:cxn ang="122">
                  <a:pos x="connsiteX122" y="connsiteY122"/>
                </a:cxn>
                <a:cxn ang="123">
                  <a:pos x="connsiteX123" y="connsiteY123"/>
                </a:cxn>
                <a:cxn ang="124">
                  <a:pos x="connsiteX124" y="connsiteY124"/>
                </a:cxn>
                <a:cxn ang="125">
                  <a:pos x="connsiteX125" y="connsiteY125"/>
                </a:cxn>
                <a:cxn ang="126">
                  <a:pos x="connsiteX126" y="connsiteY126"/>
                </a:cxn>
                <a:cxn ang="127">
                  <a:pos x="connsiteX127" y="connsiteY127"/>
                </a:cxn>
                <a:cxn ang="128">
                  <a:pos x="connsiteX128" y="connsiteY128"/>
                </a:cxn>
                <a:cxn ang="129">
                  <a:pos x="connsiteX129" y="connsiteY129"/>
                </a:cxn>
                <a:cxn ang="130">
                  <a:pos x="connsiteX130" y="connsiteY130"/>
                </a:cxn>
                <a:cxn ang="131">
                  <a:pos x="connsiteX131" y="connsiteY131"/>
                </a:cxn>
                <a:cxn ang="132">
                  <a:pos x="connsiteX132" y="connsiteY132"/>
                </a:cxn>
                <a:cxn ang="133">
                  <a:pos x="connsiteX133" y="connsiteY133"/>
                </a:cxn>
                <a:cxn ang="134">
                  <a:pos x="connsiteX134" y="connsiteY134"/>
                </a:cxn>
                <a:cxn ang="135">
                  <a:pos x="connsiteX135" y="connsiteY135"/>
                </a:cxn>
                <a:cxn ang="136">
                  <a:pos x="connsiteX136" y="connsiteY136"/>
                </a:cxn>
                <a:cxn ang="137">
                  <a:pos x="connsiteX137" y="connsiteY137"/>
                </a:cxn>
                <a:cxn ang="138">
                  <a:pos x="connsiteX138" y="connsiteY138"/>
                </a:cxn>
                <a:cxn ang="139">
                  <a:pos x="connsiteX139" y="connsiteY139"/>
                </a:cxn>
                <a:cxn ang="140">
                  <a:pos x="connsiteX140" y="connsiteY140"/>
                </a:cxn>
                <a:cxn ang="141">
                  <a:pos x="connsiteX141" y="connsiteY141"/>
                </a:cxn>
                <a:cxn ang="142">
                  <a:pos x="connsiteX142" y="connsiteY142"/>
                </a:cxn>
                <a:cxn ang="143">
                  <a:pos x="connsiteX143" y="connsiteY143"/>
                </a:cxn>
                <a:cxn ang="144">
                  <a:pos x="connsiteX144" y="connsiteY144"/>
                </a:cxn>
                <a:cxn ang="145">
                  <a:pos x="connsiteX145" y="connsiteY145"/>
                </a:cxn>
                <a:cxn ang="146">
                  <a:pos x="connsiteX146" y="connsiteY146"/>
                </a:cxn>
                <a:cxn ang="147">
                  <a:pos x="connsiteX147" y="connsiteY147"/>
                </a:cxn>
                <a:cxn ang="148">
                  <a:pos x="connsiteX148" y="connsiteY148"/>
                </a:cxn>
                <a:cxn ang="149">
                  <a:pos x="connsiteX149" y="connsiteY149"/>
                </a:cxn>
                <a:cxn ang="150">
                  <a:pos x="connsiteX150" y="connsiteY150"/>
                </a:cxn>
                <a:cxn ang="151">
                  <a:pos x="connsiteX151" y="connsiteY151"/>
                </a:cxn>
                <a:cxn ang="152">
                  <a:pos x="connsiteX152" y="connsiteY152"/>
                </a:cxn>
                <a:cxn ang="153">
                  <a:pos x="connsiteX153" y="connsiteY153"/>
                </a:cxn>
                <a:cxn ang="154">
                  <a:pos x="connsiteX154" y="connsiteY154"/>
                </a:cxn>
                <a:cxn ang="155">
                  <a:pos x="connsiteX155" y="connsiteY155"/>
                </a:cxn>
                <a:cxn ang="156">
                  <a:pos x="connsiteX156" y="connsiteY156"/>
                </a:cxn>
                <a:cxn ang="157">
                  <a:pos x="connsiteX157" y="connsiteY157"/>
                </a:cxn>
                <a:cxn ang="158">
                  <a:pos x="connsiteX158" y="connsiteY158"/>
                </a:cxn>
                <a:cxn ang="159">
                  <a:pos x="connsiteX159" y="connsiteY159"/>
                </a:cxn>
                <a:cxn ang="160">
                  <a:pos x="connsiteX160" y="connsiteY160"/>
                </a:cxn>
                <a:cxn ang="161">
                  <a:pos x="connsiteX161" y="connsiteY161"/>
                </a:cxn>
                <a:cxn ang="162">
                  <a:pos x="connsiteX162" y="connsiteY162"/>
                </a:cxn>
              </a:cxnLst>
              <a:rect l="l" t="t" r="r" b="b"/>
              <a:pathLst>
                <a:path w="1266322" h="1064661">
                  <a:moveTo>
                    <a:pt x="1229199" y="123247"/>
                  </a:moveTo>
                  <a:cubicBezTo>
                    <a:pt x="1226278" y="134286"/>
                    <a:pt x="1206646" y="132066"/>
                    <a:pt x="1207351" y="121064"/>
                  </a:cubicBezTo>
                  <a:cubicBezTo>
                    <a:pt x="1208056" y="110063"/>
                    <a:pt x="1176776" y="101244"/>
                    <a:pt x="1175290" y="96080"/>
                  </a:cubicBezTo>
                  <a:cubicBezTo>
                    <a:pt x="1173829" y="90979"/>
                    <a:pt x="1188411" y="91689"/>
                    <a:pt x="1200072" y="98275"/>
                  </a:cubicBezTo>
                  <a:cubicBezTo>
                    <a:pt x="1211683" y="104911"/>
                    <a:pt x="1219729" y="100496"/>
                    <a:pt x="1232826" y="88035"/>
                  </a:cubicBezTo>
                  <a:cubicBezTo>
                    <a:pt x="1245973" y="75562"/>
                    <a:pt x="1264119" y="85840"/>
                    <a:pt x="1266322" y="74839"/>
                  </a:cubicBezTo>
                  <a:cubicBezTo>
                    <a:pt x="1268514" y="63825"/>
                    <a:pt x="1245192" y="56465"/>
                    <a:pt x="1240847" y="49867"/>
                  </a:cubicBezTo>
                  <a:cubicBezTo>
                    <a:pt x="1236453" y="43256"/>
                    <a:pt x="1219729" y="34450"/>
                    <a:pt x="1203724" y="37406"/>
                  </a:cubicBezTo>
                  <a:cubicBezTo>
                    <a:pt x="1187694" y="40338"/>
                    <a:pt x="1186963" y="33739"/>
                    <a:pt x="1177468" y="24933"/>
                  </a:cubicBezTo>
                  <a:cubicBezTo>
                    <a:pt x="1168024" y="16127"/>
                    <a:pt x="1138935" y="30795"/>
                    <a:pt x="1138935" y="51339"/>
                  </a:cubicBezTo>
                  <a:cubicBezTo>
                    <a:pt x="1138935" y="71907"/>
                    <a:pt x="1120675" y="66743"/>
                    <a:pt x="1127223" y="55742"/>
                  </a:cubicBezTo>
                  <a:cubicBezTo>
                    <a:pt x="1133822" y="44741"/>
                    <a:pt x="1118509" y="31519"/>
                    <a:pt x="1133079" y="27852"/>
                  </a:cubicBezTo>
                  <a:cubicBezTo>
                    <a:pt x="1147649" y="24210"/>
                    <a:pt x="1139627" y="2195"/>
                    <a:pt x="1112666" y="0"/>
                  </a:cubicBezTo>
                  <a:cubicBezTo>
                    <a:pt x="1085705" y="-2195"/>
                    <a:pt x="1075543" y="20517"/>
                    <a:pt x="1082091" y="27852"/>
                  </a:cubicBezTo>
                  <a:cubicBezTo>
                    <a:pt x="1088665" y="35211"/>
                    <a:pt x="1063869" y="66743"/>
                    <a:pt x="1052939" y="66743"/>
                  </a:cubicBezTo>
                  <a:cubicBezTo>
                    <a:pt x="1042046" y="66743"/>
                    <a:pt x="1054425" y="39614"/>
                    <a:pt x="1053695" y="24933"/>
                  </a:cubicBezTo>
                  <a:cubicBezTo>
                    <a:pt x="1052939" y="10278"/>
                    <a:pt x="1042764" y="18335"/>
                    <a:pt x="1022364" y="41809"/>
                  </a:cubicBezTo>
                  <a:cubicBezTo>
                    <a:pt x="1002014" y="65271"/>
                    <a:pt x="986714" y="86550"/>
                    <a:pt x="975066" y="88758"/>
                  </a:cubicBezTo>
                  <a:cubicBezTo>
                    <a:pt x="963392" y="90979"/>
                    <a:pt x="964853" y="67466"/>
                    <a:pt x="983792" y="57226"/>
                  </a:cubicBezTo>
                  <a:cubicBezTo>
                    <a:pt x="1002719" y="46923"/>
                    <a:pt x="1003462" y="19046"/>
                    <a:pt x="1015816" y="19046"/>
                  </a:cubicBezTo>
                  <a:cubicBezTo>
                    <a:pt x="1028194" y="19046"/>
                    <a:pt x="1028194" y="4390"/>
                    <a:pt x="1010010" y="0"/>
                  </a:cubicBezTo>
                  <a:cubicBezTo>
                    <a:pt x="991789" y="-4415"/>
                    <a:pt x="988867" y="16127"/>
                    <a:pt x="983037" y="22002"/>
                  </a:cubicBezTo>
                  <a:cubicBezTo>
                    <a:pt x="977181" y="27852"/>
                    <a:pt x="947399" y="11711"/>
                    <a:pt x="948105" y="17599"/>
                  </a:cubicBezTo>
                  <a:cubicBezTo>
                    <a:pt x="948822" y="23487"/>
                    <a:pt x="932099" y="25644"/>
                    <a:pt x="939340" y="36645"/>
                  </a:cubicBezTo>
                  <a:cubicBezTo>
                    <a:pt x="946619" y="47646"/>
                    <a:pt x="935739" y="57226"/>
                    <a:pt x="928447" y="44017"/>
                  </a:cubicBezTo>
                  <a:cubicBezTo>
                    <a:pt x="921156" y="30795"/>
                    <a:pt x="902972" y="41061"/>
                    <a:pt x="894233" y="55742"/>
                  </a:cubicBezTo>
                  <a:cubicBezTo>
                    <a:pt x="885456" y="70436"/>
                    <a:pt x="873808" y="69674"/>
                    <a:pt x="882572" y="74839"/>
                  </a:cubicBezTo>
                  <a:cubicBezTo>
                    <a:pt x="891286" y="79965"/>
                    <a:pt x="890581" y="99772"/>
                    <a:pt x="877485" y="103439"/>
                  </a:cubicBezTo>
                  <a:cubicBezTo>
                    <a:pt x="864351" y="107132"/>
                    <a:pt x="869451" y="67466"/>
                    <a:pt x="859276" y="71159"/>
                  </a:cubicBezTo>
                  <a:cubicBezTo>
                    <a:pt x="849063" y="74839"/>
                    <a:pt x="855624" y="52062"/>
                    <a:pt x="869451" y="52062"/>
                  </a:cubicBezTo>
                  <a:cubicBezTo>
                    <a:pt x="883265" y="52062"/>
                    <a:pt x="897117" y="31519"/>
                    <a:pt x="895656" y="26405"/>
                  </a:cubicBezTo>
                  <a:cubicBezTo>
                    <a:pt x="893238" y="17815"/>
                    <a:pt x="878203" y="19807"/>
                    <a:pt x="878203" y="30795"/>
                  </a:cubicBezTo>
                  <a:cubicBezTo>
                    <a:pt x="878203" y="41809"/>
                    <a:pt x="856354" y="39614"/>
                    <a:pt x="838158" y="38866"/>
                  </a:cubicBezTo>
                  <a:cubicBezTo>
                    <a:pt x="819974" y="38142"/>
                    <a:pt x="820666" y="60158"/>
                    <a:pt x="841067" y="71869"/>
                  </a:cubicBezTo>
                  <a:cubicBezTo>
                    <a:pt x="861429" y="83645"/>
                    <a:pt x="837440" y="90979"/>
                    <a:pt x="827215" y="82160"/>
                  </a:cubicBezTo>
                  <a:cubicBezTo>
                    <a:pt x="817027" y="73354"/>
                    <a:pt x="801034" y="77757"/>
                    <a:pt x="790091" y="82871"/>
                  </a:cubicBezTo>
                  <a:cubicBezTo>
                    <a:pt x="779161" y="88035"/>
                    <a:pt x="816322" y="101244"/>
                    <a:pt x="817783" y="107842"/>
                  </a:cubicBezTo>
                  <a:cubicBezTo>
                    <a:pt x="819193" y="114453"/>
                    <a:pt x="798806" y="99772"/>
                    <a:pt x="794448" y="104911"/>
                  </a:cubicBezTo>
                  <a:cubicBezTo>
                    <a:pt x="790091" y="110063"/>
                    <a:pt x="769704" y="101244"/>
                    <a:pt x="768243" y="88758"/>
                  </a:cubicBezTo>
                  <a:cubicBezTo>
                    <a:pt x="766744" y="76272"/>
                    <a:pt x="733991" y="93897"/>
                    <a:pt x="752238" y="98275"/>
                  </a:cubicBezTo>
                  <a:cubicBezTo>
                    <a:pt x="770447" y="102691"/>
                    <a:pt x="763873" y="114453"/>
                    <a:pt x="763873" y="130594"/>
                  </a:cubicBezTo>
                  <a:cubicBezTo>
                    <a:pt x="763873" y="146709"/>
                    <a:pt x="742743" y="134286"/>
                    <a:pt x="747125" y="120316"/>
                  </a:cubicBezTo>
                  <a:cubicBezTo>
                    <a:pt x="751457" y="106383"/>
                    <a:pt x="733991" y="109289"/>
                    <a:pt x="719471" y="118095"/>
                  </a:cubicBezTo>
                  <a:cubicBezTo>
                    <a:pt x="704889" y="126914"/>
                    <a:pt x="721663" y="101967"/>
                    <a:pt x="715820" y="89482"/>
                  </a:cubicBezTo>
                  <a:cubicBezTo>
                    <a:pt x="710002" y="77034"/>
                    <a:pt x="696855" y="89482"/>
                    <a:pt x="681567" y="92438"/>
                  </a:cubicBezTo>
                  <a:cubicBezTo>
                    <a:pt x="666280" y="95369"/>
                    <a:pt x="658296" y="96080"/>
                    <a:pt x="667766" y="106383"/>
                  </a:cubicBezTo>
                  <a:cubicBezTo>
                    <a:pt x="677223" y="116649"/>
                    <a:pt x="675787" y="131304"/>
                    <a:pt x="663346" y="129122"/>
                  </a:cubicBezTo>
                  <a:cubicBezTo>
                    <a:pt x="650992" y="126914"/>
                    <a:pt x="645917" y="129122"/>
                    <a:pt x="647328" y="140872"/>
                  </a:cubicBezTo>
                  <a:cubicBezTo>
                    <a:pt x="648814" y="152609"/>
                    <a:pt x="631335" y="153294"/>
                    <a:pt x="629874" y="143067"/>
                  </a:cubicBezTo>
                  <a:cubicBezTo>
                    <a:pt x="628439" y="132802"/>
                    <a:pt x="603669" y="135707"/>
                    <a:pt x="596378" y="147495"/>
                  </a:cubicBezTo>
                  <a:cubicBezTo>
                    <a:pt x="589112" y="159194"/>
                    <a:pt x="568711" y="168039"/>
                    <a:pt x="570903" y="181222"/>
                  </a:cubicBezTo>
                  <a:cubicBezTo>
                    <a:pt x="573056" y="194419"/>
                    <a:pt x="589112" y="174599"/>
                    <a:pt x="602221" y="179002"/>
                  </a:cubicBezTo>
                  <a:cubicBezTo>
                    <a:pt x="615317" y="183418"/>
                    <a:pt x="601465" y="190028"/>
                    <a:pt x="608781" y="196614"/>
                  </a:cubicBezTo>
                  <a:cubicBezTo>
                    <a:pt x="616060" y="203238"/>
                    <a:pt x="614587" y="219378"/>
                    <a:pt x="604399" y="209849"/>
                  </a:cubicBezTo>
                  <a:cubicBezTo>
                    <a:pt x="594199" y="200319"/>
                    <a:pt x="581090" y="197325"/>
                    <a:pt x="578886" y="212754"/>
                  </a:cubicBezTo>
                  <a:cubicBezTo>
                    <a:pt x="576708" y="228184"/>
                    <a:pt x="565790" y="210559"/>
                    <a:pt x="557051" y="199532"/>
                  </a:cubicBezTo>
                  <a:cubicBezTo>
                    <a:pt x="548324" y="188531"/>
                    <a:pt x="539585" y="220114"/>
                    <a:pt x="530127" y="212754"/>
                  </a:cubicBezTo>
                  <a:cubicBezTo>
                    <a:pt x="520683" y="205433"/>
                    <a:pt x="549054" y="182707"/>
                    <a:pt x="541751" y="171668"/>
                  </a:cubicBezTo>
                  <a:cubicBezTo>
                    <a:pt x="534497" y="160692"/>
                    <a:pt x="529372" y="178304"/>
                    <a:pt x="512649" y="195155"/>
                  </a:cubicBezTo>
                  <a:cubicBezTo>
                    <a:pt x="495900" y="212018"/>
                    <a:pt x="473372" y="211320"/>
                    <a:pt x="481356" y="219378"/>
                  </a:cubicBezTo>
                  <a:cubicBezTo>
                    <a:pt x="489365" y="227435"/>
                    <a:pt x="464595" y="231864"/>
                    <a:pt x="460250" y="245771"/>
                  </a:cubicBezTo>
                  <a:cubicBezTo>
                    <a:pt x="455856" y="259741"/>
                    <a:pt x="421641" y="264880"/>
                    <a:pt x="399768" y="279574"/>
                  </a:cubicBezTo>
                  <a:cubicBezTo>
                    <a:pt x="377919" y="294192"/>
                    <a:pt x="404150" y="294953"/>
                    <a:pt x="416529" y="280995"/>
                  </a:cubicBezTo>
                  <a:cubicBezTo>
                    <a:pt x="428945" y="267050"/>
                    <a:pt x="433315" y="275158"/>
                    <a:pt x="452959" y="262672"/>
                  </a:cubicBezTo>
                  <a:cubicBezTo>
                    <a:pt x="472629" y="250187"/>
                    <a:pt x="493734" y="239921"/>
                    <a:pt x="501013" y="245035"/>
                  </a:cubicBezTo>
                  <a:cubicBezTo>
                    <a:pt x="508254" y="250187"/>
                    <a:pt x="520683" y="253866"/>
                    <a:pt x="530127" y="240657"/>
                  </a:cubicBezTo>
                  <a:cubicBezTo>
                    <a:pt x="539585" y="227435"/>
                    <a:pt x="551271" y="230341"/>
                    <a:pt x="560703" y="238449"/>
                  </a:cubicBezTo>
                  <a:cubicBezTo>
                    <a:pt x="570185" y="246532"/>
                    <a:pt x="544710" y="253130"/>
                    <a:pt x="556308" y="264880"/>
                  </a:cubicBezTo>
                  <a:cubicBezTo>
                    <a:pt x="567969" y="276643"/>
                    <a:pt x="542519" y="283165"/>
                    <a:pt x="542519" y="272938"/>
                  </a:cubicBezTo>
                  <a:cubicBezTo>
                    <a:pt x="542519" y="262672"/>
                    <a:pt x="527949" y="253866"/>
                    <a:pt x="522836" y="263383"/>
                  </a:cubicBezTo>
                  <a:cubicBezTo>
                    <a:pt x="517724" y="272938"/>
                    <a:pt x="509022" y="283165"/>
                    <a:pt x="499552" y="283952"/>
                  </a:cubicBezTo>
                  <a:cubicBezTo>
                    <a:pt x="490120" y="284688"/>
                    <a:pt x="479908" y="302300"/>
                    <a:pt x="479908" y="319912"/>
                  </a:cubicBezTo>
                  <a:cubicBezTo>
                    <a:pt x="479908" y="337499"/>
                    <a:pt x="463134" y="319912"/>
                    <a:pt x="461711" y="335316"/>
                  </a:cubicBezTo>
                  <a:cubicBezTo>
                    <a:pt x="460250" y="350721"/>
                    <a:pt x="436916" y="377837"/>
                    <a:pt x="416529" y="397644"/>
                  </a:cubicBezTo>
                  <a:cubicBezTo>
                    <a:pt x="396179" y="417464"/>
                    <a:pt x="415080" y="421867"/>
                    <a:pt x="408520" y="434379"/>
                  </a:cubicBezTo>
                  <a:cubicBezTo>
                    <a:pt x="401984" y="446826"/>
                    <a:pt x="377919" y="435825"/>
                    <a:pt x="369961" y="440964"/>
                  </a:cubicBezTo>
                  <a:cubicBezTo>
                    <a:pt x="361914" y="446141"/>
                    <a:pt x="374305" y="476924"/>
                    <a:pt x="363400" y="486479"/>
                  </a:cubicBezTo>
                  <a:cubicBezTo>
                    <a:pt x="352457" y="495983"/>
                    <a:pt x="363400" y="509192"/>
                    <a:pt x="363400" y="520219"/>
                  </a:cubicBezTo>
                  <a:cubicBezTo>
                    <a:pt x="363400" y="531195"/>
                    <a:pt x="335003" y="513608"/>
                    <a:pt x="332825" y="524609"/>
                  </a:cubicBezTo>
                  <a:cubicBezTo>
                    <a:pt x="330646" y="535623"/>
                    <a:pt x="305839" y="532718"/>
                    <a:pt x="298560" y="535623"/>
                  </a:cubicBezTo>
                  <a:cubicBezTo>
                    <a:pt x="291307" y="538567"/>
                    <a:pt x="313168" y="556141"/>
                    <a:pt x="326277" y="566432"/>
                  </a:cubicBezTo>
                  <a:cubicBezTo>
                    <a:pt x="339360" y="576723"/>
                    <a:pt x="313885" y="584780"/>
                    <a:pt x="310964" y="573043"/>
                  </a:cubicBezTo>
                  <a:cubicBezTo>
                    <a:pt x="308055" y="561293"/>
                    <a:pt x="289833" y="580377"/>
                    <a:pt x="267280" y="590642"/>
                  </a:cubicBezTo>
                  <a:cubicBezTo>
                    <a:pt x="244688" y="600920"/>
                    <a:pt x="254158" y="621464"/>
                    <a:pt x="236705" y="622200"/>
                  </a:cubicBezTo>
                  <a:cubicBezTo>
                    <a:pt x="219213" y="622936"/>
                    <a:pt x="224314" y="650788"/>
                    <a:pt x="212653" y="659594"/>
                  </a:cubicBezTo>
                  <a:cubicBezTo>
                    <a:pt x="200979" y="668425"/>
                    <a:pt x="203926" y="639088"/>
                    <a:pt x="185692" y="638340"/>
                  </a:cubicBezTo>
                  <a:cubicBezTo>
                    <a:pt x="167508" y="637617"/>
                    <a:pt x="168956" y="650788"/>
                    <a:pt x="179861" y="666217"/>
                  </a:cubicBezTo>
                  <a:cubicBezTo>
                    <a:pt x="190792" y="681596"/>
                    <a:pt x="163138" y="669910"/>
                    <a:pt x="152925" y="683119"/>
                  </a:cubicBezTo>
                  <a:cubicBezTo>
                    <a:pt x="142725" y="696315"/>
                    <a:pt x="113586" y="689705"/>
                    <a:pt x="105589" y="700718"/>
                  </a:cubicBezTo>
                  <a:cubicBezTo>
                    <a:pt x="97618" y="711720"/>
                    <a:pt x="127413" y="711720"/>
                    <a:pt x="131795" y="720513"/>
                  </a:cubicBezTo>
                  <a:cubicBezTo>
                    <a:pt x="136177" y="729357"/>
                    <a:pt x="105589" y="724916"/>
                    <a:pt x="89559" y="721249"/>
                  </a:cubicBezTo>
                  <a:cubicBezTo>
                    <a:pt x="73554" y="717620"/>
                    <a:pt x="77948" y="741793"/>
                    <a:pt x="63341" y="738874"/>
                  </a:cubicBezTo>
                  <a:cubicBezTo>
                    <a:pt x="48784" y="735918"/>
                    <a:pt x="30600" y="751322"/>
                    <a:pt x="40812" y="761638"/>
                  </a:cubicBezTo>
                  <a:cubicBezTo>
                    <a:pt x="51000" y="771903"/>
                    <a:pt x="32778" y="773362"/>
                    <a:pt x="22578" y="766752"/>
                  </a:cubicBezTo>
                  <a:cubicBezTo>
                    <a:pt x="12391" y="760166"/>
                    <a:pt x="3664" y="776281"/>
                    <a:pt x="0" y="788767"/>
                  </a:cubicBezTo>
                  <a:cubicBezTo>
                    <a:pt x="-3639" y="801240"/>
                    <a:pt x="19669" y="807876"/>
                    <a:pt x="18952" y="813675"/>
                  </a:cubicBezTo>
                  <a:cubicBezTo>
                    <a:pt x="18221" y="819575"/>
                    <a:pt x="0" y="829105"/>
                    <a:pt x="13109" y="832099"/>
                  </a:cubicBezTo>
                  <a:cubicBezTo>
                    <a:pt x="26230" y="834980"/>
                    <a:pt x="16760" y="846717"/>
                    <a:pt x="8034" y="850384"/>
                  </a:cubicBezTo>
                  <a:cubicBezTo>
                    <a:pt x="-717" y="854115"/>
                    <a:pt x="-717" y="862908"/>
                    <a:pt x="8034" y="873896"/>
                  </a:cubicBezTo>
                  <a:cubicBezTo>
                    <a:pt x="16760" y="884923"/>
                    <a:pt x="-7278" y="887080"/>
                    <a:pt x="4382" y="903982"/>
                  </a:cubicBezTo>
                  <a:cubicBezTo>
                    <a:pt x="16030" y="920833"/>
                    <a:pt x="24744" y="899541"/>
                    <a:pt x="29857" y="912027"/>
                  </a:cubicBezTo>
                  <a:cubicBezTo>
                    <a:pt x="34982" y="924525"/>
                    <a:pt x="48784" y="913511"/>
                    <a:pt x="64827" y="898830"/>
                  </a:cubicBezTo>
                  <a:cubicBezTo>
                    <a:pt x="80845" y="884187"/>
                    <a:pt x="86675" y="914971"/>
                    <a:pt x="73554" y="914247"/>
                  </a:cubicBezTo>
                  <a:cubicBezTo>
                    <a:pt x="60457" y="913511"/>
                    <a:pt x="45170" y="921531"/>
                    <a:pt x="48053" y="934791"/>
                  </a:cubicBezTo>
                  <a:cubicBezTo>
                    <a:pt x="50987" y="947962"/>
                    <a:pt x="27691" y="945779"/>
                    <a:pt x="28421" y="929639"/>
                  </a:cubicBezTo>
                  <a:cubicBezTo>
                    <a:pt x="29114" y="913511"/>
                    <a:pt x="1473" y="932557"/>
                    <a:pt x="11648" y="944320"/>
                  </a:cubicBezTo>
                  <a:cubicBezTo>
                    <a:pt x="21860" y="956044"/>
                    <a:pt x="8034" y="962655"/>
                    <a:pt x="8034" y="973657"/>
                  </a:cubicBezTo>
                  <a:cubicBezTo>
                    <a:pt x="8034" y="984671"/>
                    <a:pt x="27691" y="982450"/>
                    <a:pt x="35700" y="969977"/>
                  </a:cubicBezTo>
                  <a:cubicBezTo>
                    <a:pt x="43684" y="957542"/>
                    <a:pt x="56793" y="960448"/>
                    <a:pt x="61893" y="972946"/>
                  </a:cubicBezTo>
                  <a:cubicBezTo>
                    <a:pt x="67018" y="985407"/>
                    <a:pt x="49514" y="975864"/>
                    <a:pt x="49514" y="992728"/>
                  </a:cubicBezTo>
                  <a:cubicBezTo>
                    <a:pt x="49514" y="1009604"/>
                    <a:pt x="38609" y="994936"/>
                    <a:pt x="29114" y="1008158"/>
                  </a:cubicBezTo>
                  <a:cubicBezTo>
                    <a:pt x="19669" y="1021367"/>
                    <a:pt x="66275" y="1045565"/>
                    <a:pt x="80845" y="1049232"/>
                  </a:cubicBezTo>
                  <a:cubicBezTo>
                    <a:pt x="95402" y="1052911"/>
                    <a:pt x="109229" y="1069039"/>
                    <a:pt x="138356" y="1064661"/>
                  </a:cubicBezTo>
                  <a:cubicBezTo>
                    <a:pt x="167508" y="1060233"/>
                    <a:pt x="222827" y="1005963"/>
                    <a:pt x="230106" y="996408"/>
                  </a:cubicBezTo>
                  <a:cubicBezTo>
                    <a:pt x="237422" y="986853"/>
                    <a:pt x="253428" y="997880"/>
                    <a:pt x="264333" y="989061"/>
                  </a:cubicBezTo>
                  <a:cubicBezTo>
                    <a:pt x="275276" y="980268"/>
                    <a:pt x="268715" y="957542"/>
                    <a:pt x="276737" y="953164"/>
                  </a:cubicBezTo>
                  <a:cubicBezTo>
                    <a:pt x="284746" y="948698"/>
                    <a:pt x="289090" y="977349"/>
                    <a:pt x="296394" y="980268"/>
                  </a:cubicBezTo>
                  <a:cubicBezTo>
                    <a:pt x="302980" y="982894"/>
                    <a:pt x="307753" y="988122"/>
                    <a:pt x="308055" y="1002765"/>
                  </a:cubicBezTo>
                  <a:cubicBezTo>
                    <a:pt x="313835" y="1001978"/>
                    <a:pt x="319741" y="1002194"/>
                    <a:pt x="323418" y="1004947"/>
                  </a:cubicBezTo>
                  <a:cubicBezTo>
                    <a:pt x="332787" y="1012041"/>
                    <a:pt x="335117" y="981397"/>
                    <a:pt x="335117" y="971982"/>
                  </a:cubicBezTo>
                  <a:cubicBezTo>
                    <a:pt x="335117" y="962516"/>
                    <a:pt x="344486" y="943686"/>
                    <a:pt x="342156" y="931872"/>
                  </a:cubicBezTo>
                  <a:cubicBezTo>
                    <a:pt x="339826" y="920122"/>
                    <a:pt x="370213" y="929537"/>
                    <a:pt x="374922" y="920122"/>
                  </a:cubicBezTo>
                  <a:cubicBezTo>
                    <a:pt x="379582" y="910669"/>
                    <a:pt x="381911" y="877691"/>
                    <a:pt x="372593" y="872945"/>
                  </a:cubicBezTo>
                  <a:cubicBezTo>
                    <a:pt x="363224" y="868225"/>
                    <a:pt x="360869" y="849369"/>
                    <a:pt x="370213" y="849369"/>
                  </a:cubicBezTo>
                  <a:cubicBezTo>
                    <a:pt x="379582" y="849369"/>
                    <a:pt x="391280" y="842276"/>
                    <a:pt x="388951" y="823445"/>
                  </a:cubicBezTo>
                  <a:cubicBezTo>
                    <a:pt x="386596" y="804590"/>
                    <a:pt x="358514" y="806950"/>
                    <a:pt x="356210" y="788094"/>
                  </a:cubicBezTo>
                  <a:cubicBezTo>
                    <a:pt x="353829" y="769239"/>
                    <a:pt x="370213" y="764518"/>
                    <a:pt x="358514" y="740942"/>
                  </a:cubicBezTo>
                  <a:cubicBezTo>
                    <a:pt x="346841" y="717366"/>
                    <a:pt x="363173" y="703206"/>
                    <a:pt x="358514" y="691405"/>
                  </a:cubicBezTo>
                  <a:cubicBezTo>
                    <a:pt x="353829" y="679630"/>
                    <a:pt x="349170" y="665481"/>
                    <a:pt x="363224" y="641906"/>
                  </a:cubicBezTo>
                  <a:cubicBezTo>
                    <a:pt x="377252" y="618329"/>
                    <a:pt x="403017" y="606516"/>
                    <a:pt x="412348" y="608927"/>
                  </a:cubicBezTo>
                  <a:cubicBezTo>
                    <a:pt x="421704" y="611236"/>
                    <a:pt x="438087" y="620728"/>
                    <a:pt x="445127" y="606516"/>
                  </a:cubicBezTo>
                  <a:cubicBezTo>
                    <a:pt x="452116" y="592406"/>
                    <a:pt x="452116" y="580605"/>
                    <a:pt x="445127" y="578207"/>
                  </a:cubicBezTo>
                  <a:cubicBezTo>
                    <a:pt x="438087" y="575911"/>
                    <a:pt x="419387" y="571165"/>
                    <a:pt x="433403" y="552296"/>
                  </a:cubicBezTo>
                  <a:cubicBezTo>
                    <a:pt x="447431" y="533453"/>
                    <a:pt x="463814" y="509852"/>
                    <a:pt x="466194" y="488687"/>
                  </a:cubicBezTo>
                  <a:cubicBezTo>
                    <a:pt x="468499" y="467459"/>
                    <a:pt x="461485" y="450925"/>
                    <a:pt x="468499" y="443844"/>
                  </a:cubicBezTo>
                  <a:cubicBezTo>
                    <a:pt x="475500" y="436751"/>
                    <a:pt x="491921" y="443844"/>
                    <a:pt x="505924" y="434442"/>
                  </a:cubicBezTo>
                  <a:cubicBezTo>
                    <a:pt x="519965" y="425001"/>
                    <a:pt x="508254" y="413213"/>
                    <a:pt x="515281" y="406146"/>
                  </a:cubicBezTo>
                  <a:cubicBezTo>
                    <a:pt x="522307" y="399053"/>
                    <a:pt x="531651" y="375489"/>
                    <a:pt x="541008" y="368447"/>
                  </a:cubicBezTo>
                  <a:cubicBezTo>
                    <a:pt x="550376" y="361367"/>
                    <a:pt x="559720" y="351913"/>
                    <a:pt x="552694" y="342498"/>
                  </a:cubicBezTo>
                  <a:cubicBezTo>
                    <a:pt x="545717" y="333032"/>
                    <a:pt x="566760" y="323604"/>
                    <a:pt x="566760" y="307109"/>
                  </a:cubicBezTo>
                  <a:cubicBezTo>
                    <a:pt x="566760" y="290626"/>
                    <a:pt x="590132" y="278813"/>
                    <a:pt x="604185" y="278813"/>
                  </a:cubicBezTo>
                  <a:cubicBezTo>
                    <a:pt x="618213" y="278813"/>
                    <a:pt x="641648" y="278813"/>
                    <a:pt x="641648" y="264690"/>
                  </a:cubicBezTo>
                  <a:cubicBezTo>
                    <a:pt x="641648" y="250554"/>
                    <a:pt x="632254" y="219885"/>
                    <a:pt x="653322" y="229351"/>
                  </a:cubicBezTo>
                  <a:cubicBezTo>
                    <a:pt x="674364" y="238754"/>
                    <a:pt x="690747" y="226953"/>
                    <a:pt x="704801" y="238754"/>
                  </a:cubicBezTo>
                  <a:cubicBezTo>
                    <a:pt x="718842" y="250554"/>
                    <a:pt x="737542" y="248207"/>
                    <a:pt x="737542" y="229351"/>
                  </a:cubicBezTo>
                  <a:cubicBezTo>
                    <a:pt x="737542" y="210445"/>
                    <a:pt x="744594" y="179814"/>
                    <a:pt x="765624" y="191615"/>
                  </a:cubicBezTo>
                  <a:cubicBezTo>
                    <a:pt x="767273" y="192528"/>
                    <a:pt x="768797" y="193569"/>
                    <a:pt x="770409" y="194584"/>
                  </a:cubicBezTo>
                  <a:cubicBezTo>
                    <a:pt x="777348" y="178811"/>
                    <a:pt x="790633" y="168838"/>
                    <a:pt x="803062" y="170386"/>
                  </a:cubicBezTo>
                  <a:cubicBezTo>
                    <a:pt x="821800" y="172772"/>
                    <a:pt x="833448" y="205750"/>
                    <a:pt x="856883" y="210445"/>
                  </a:cubicBezTo>
                  <a:cubicBezTo>
                    <a:pt x="880280" y="215165"/>
                    <a:pt x="903665" y="224631"/>
                    <a:pt x="910692" y="212792"/>
                  </a:cubicBezTo>
                  <a:cubicBezTo>
                    <a:pt x="917731" y="201004"/>
                    <a:pt x="934114" y="219885"/>
                    <a:pt x="948130" y="215165"/>
                  </a:cubicBezTo>
                  <a:cubicBezTo>
                    <a:pt x="962158" y="210445"/>
                    <a:pt x="962158" y="241127"/>
                    <a:pt x="976199" y="222258"/>
                  </a:cubicBezTo>
                  <a:cubicBezTo>
                    <a:pt x="990240" y="203403"/>
                    <a:pt x="973882" y="191615"/>
                    <a:pt x="997279" y="193987"/>
                  </a:cubicBezTo>
                  <a:cubicBezTo>
                    <a:pt x="1020664" y="196309"/>
                    <a:pt x="1006648" y="168039"/>
                    <a:pt x="1006648" y="151530"/>
                  </a:cubicBezTo>
                  <a:cubicBezTo>
                    <a:pt x="1006648" y="135035"/>
                    <a:pt x="1037034" y="132662"/>
                    <a:pt x="1037034" y="118526"/>
                  </a:cubicBezTo>
                  <a:cubicBezTo>
                    <a:pt x="1037034" y="104378"/>
                    <a:pt x="1079182" y="116141"/>
                    <a:pt x="1086171" y="106713"/>
                  </a:cubicBezTo>
                  <a:cubicBezTo>
                    <a:pt x="1093210" y="97285"/>
                    <a:pt x="1116583" y="90256"/>
                    <a:pt x="1125977" y="106713"/>
                  </a:cubicBezTo>
                  <a:cubicBezTo>
                    <a:pt x="1135320" y="123234"/>
                    <a:pt x="1175088" y="127929"/>
                    <a:pt x="1177443" y="142102"/>
                  </a:cubicBezTo>
                  <a:cubicBezTo>
                    <a:pt x="1178564" y="148942"/>
                    <a:pt x="1177481" y="159727"/>
                    <a:pt x="1177443" y="169739"/>
                  </a:cubicBezTo>
                  <a:cubicBezTo>
                    <a:pt x="1183903" y="163293"/>
                    <a:pt x="1192151" y="158458"/>
                    <a:pt x="1200072" y="158458"/>
                  </a:cubicBezTo>
                  <a:cubicBezTo>
                    <a:pt x="1214617" y="158458"/>
                    <a:pt x="1227713" y="136469"/>
                    <a:pt x="1240847" y="139387"/>
                  </a:cubicBezTo>
                  <a:cubicBezTo>
                    <a:pt x="1251740" y="141836"/>
                    <a:pt x="1262532" y="139983"/>
                    <a:pt x="1265894" y="121623"/>
                  </a:cubicBezTo>
                  <a:cubicBezTo>
                    <a:pt x="1254145" y="114212"/>
                    <a:pt x="1231869" y="113248"/>
                    <a:pt x="1229199" y="12324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Freeform 3"/>
            <p:cNvSpPr/>
            <p:nvPr/>
          </p:nvSpPr>
          <p:spPr>
            <a:xfrm>
              <a:off x="13126808" y="2496049"/>
              <a:ext cx="1279022" cy="1077361"/>
            </a:xfrm>
            <a:custGeom>
              <a:avLst/>
              <a:gdLst>
                <a:gd name="connsiteX0" fmla="*/ 1235549 w 1279022"/>
                <a:gd name="connsiteY0" fmla="*/ 129597 h 1077361"/>
                <a:gd name="connsiteX1" fmla="*/ 1213701 w 1279022"/>
                <a:gd name="connsiteY1" fmla="*/ 127414 h 1077361"/>
                <a:gd name="connsiteX2" fmla="*/ 1181640 w 1279022"/>
                <a:gd name="connsiteY2" fmla="*/ 102430 h 1077361"/>
                <a:gd name="connsiteX3" fmla="*/ 1206422 w 1279022"/>
                <a:gd name="connsiteY3" fmla="*/ 104625 h 1077361"/>
                <a:gd name="connsiteX4" fmla="*/ 1239176 w 1279022"/>
                <a:gd name="connsiteY4" fmla="*/ 94385 h 1077361"/>
                <a:gd name="connsiteX5" fmla="*/ 1272672 w 1279022"/>
                <a:gd name="connsiteY5" fmla="*/ 81189 h 1077361"/>
                <a:gd name="connsiteX6" fmla="*/ 1247197 w 1279022"/>
                <a:gd name="connsiteY6" fmla="*/ 56217 h 1077361"/>
                <a:gd name="connsiteX7" fmla="*/ 1210074 w 1279022"/>
                <a:gd name="connsiteY7" fmla="*/ 43756 h 1077361"/>
                <a:gd name="connsiteX8" fmla="*/ 1183818 w 1279022"/>
                <a:gd name="connsiteY8" fmla="*/ 31283 h 1077361"/>
                <a:gd name="connsiteX9" fmla="*/ 1145285 w 1279022"/>
                <a:gd name="connsiteY9" fmla="*/ 57689 h 1077361"/>
                <a:gd name="connsiteX10" fmla="*/ 1133573 w 1279022"/>
                <a:gd name="connsiteY10" fmla="*/ 62092 h 1077361"/>
                <a:gd name="connsiteX11" fmla="*/ 1139429 w 1279022"/>
                <a:gd name="connsiteY11" fmla="*/ 34202 h 1077361"/>
                <a:gd name="connsiteX12" fmla="*/ 1119016 w 1279022"/>
                <a:gd name="connsiteY12" fmla="*/ 6350 h 1077361"/>
                <a:gd name="connsiteX13" fmla="*/ 1088441 w 1279022"/>
                <a:gd name="connsiteY13" fmla="*/ 34202 h 1077361"/>
                <a:gd name="connsiteX14" fmla="*/ 1059289 w 1279022"/>
                <a:gd name="connsiteY14" fmla="*/ 73093 h 1077361"/>
                <a:gd name="connsiteX15" fmla="*/ 1060045 w 1279022"/>
                <a:gd name="connsiteY15" fmla="*/ 31283 h 1077361"/>
                <a:gd name="connsiteX16" fmla="*/ 1028714 w 1279022"/>
                <a:gd name="connsiteY16" fmla="*/ 48159 h 1077361"/>
                <a:gd name="connsiteX17" fmla="*/ 981416 w 1279022"/>
                <a:gd name="connsiteY17" fmla="*/ 95108 h 1077361"/>
                <a:gd name="connsiteX18" fmla="*/ 990142 w 1279022"/>
                <a:gd name="connsiteY18" fmla="*/ 63576 h 1077361"/>
                <a:gd name="connsiteX19" fmla="*/ 1022166 w 1279022"/>
                <a:gd name="connsiteY19" fmla="*/ 25396 h 1077361"/>
                <a:gd name="connsiteX20" fmla="*/ 1016360 w 1279022"/>
                <a:gd name="connsiteY20" fmla="*/ 6350 h 1077361"/>
                <a:gd name="connsiteX21" fmla="*/ 989387 w 1279022"/>
                <a:gd name="connsiteY21" fmla="*/ 28352 h 1077361"/>
                <a:gd name="connsiteX22" fmla="*/ 954455 w 1279022"/>
                <a:gd name="connsiteY22" fmla="*/ 23949 h 1077361"/>
                <a:gd name="connsiteX23" fmla="*/ 945690 w 1279022"/>
                <a:gd name="connsiteY23" fmla="*/ 42995 h 1077361"/>
                <a:gd name="connsiteX24" fmla="*/ 934797 w 1279022"/>
                <a:gd name="connsiteY24" fmla="*/ 50367 h 1077361"/>
                <a:gd name="connsiteX25" fmla="*/ 900583 w 1279022"/>
                <a:gd name="connsiteY25" fmla="*/ 62092 h 1077361"/>
                <a:gd name="connsiteX26" fmla="*/ 888922 w 1279022"/>
                <a:gd name="connsiteY26" fmla="*/ 81189 h 1077361"/>
                <a:gd name="connsiteX27" fmla="*/ 883835 w 1279022"/>
                <a:gd name="connsiteY27" fmla="*/ 109789 h 1077361"/>
                <a:gd name="connsiteX28" fmla="*/ 865626 w 1279022"/>
                <a:gd name="connsiteY28" fmla="*/ 77509 h 1077361"/>
                <a:gd name="connsiteX29" fmla="*/ 875801 w 1279022"/>
                <a:gd name="connsiteY29" fmla="*/ 58412 h 1077361"/>
                <a:gd name="connsiteX30" fmla="*/ 902006 w 1279022"/>
                <a:gd name="connsiteY30" fmla="*/ 32755 h 1077361"/>
                <a:gd name="connsiteX31" fmla="*/ 884553 w 1279022"/>
                <a:gd name="connsiteY31" fmla="*/ 37145 h 1077361"/>
                <a:gd name="connsiteX32" fmla="*/ 844508 w 1279022"/>
                <a:gd name="connsiteY32" fmla="*/ 45216 h 1077361"/>
                <a:gd name="connsiteX33" fmla="*/ 847417 w 1279022"/>
                <a:gd name="connsiteY33" fmla="*/ 78219 h 1077361"/>
                <a:gd name="connsiteX34" fmla="*/ 833565 w 1279022"/>
                <a:gd name="connsiteY34" fmla="*/ 88510 h 1077361"/>
                <a:gd name="connsiteX35" fmla="*/ 796441 w 1279022"/>
                <a:gd name="connsiteY35" fmla="*/ 89221 h 1077361"/>
                <a:gd name="connsiteX36" fmla="*/ 824133 w 1279022"/>
                <a:gd name="connsiteY36" fmla="*/ 114192 h 1077361"/>
                <a:gd name="connsiteX37" fmla="*/ 800798 w 1279022"/>
                <a:gd name="connsiteY37" fmla="*/ 111261 h 1077361"/>
                <a:gd name="connsiteX38" fmla="*/ 774593 w 1279022"/>
                <a:gd name="connsiteY38" fmla="*/ 95108 h 1077361"/>
                <a:gd name="connsiteX39" fmla="*/ 758588 w 1279022"/>
                <a:gd name="connsiteY39" fmla="*/ 104625 h 1077361"/>
                <a:gd name="connsiteX40" fmla="*/ 770223 w 1279022"/>
                <a:gd name="connsiteY40" fmla="*/ 136944 h 1077361"/>
                <a:gd name="connsiteX41" fmla="*/ 753475 w 1279022"/>
                <a:gd name="connsiteY41" fmla="*/ 126666 h 1077361"/>
                <a:gd name="connsiteX42" fmla="*/ 725821 w 1279022"/>
                <a:gd name="connsiteY42" fmla="*/ 124445 h 1077361"/>
                <a:gd name="connsiteX43" fmla="*/ 722170 w 1279022"/>
                <a:gd name="connsiteY43" fmla="*/ 95832 h 1077361"/>
                <a:gd name="connsiteX44" fmla="*/ 687917 w 1279022"/>
                <a:gd name="connsiteY44" fmla="*/ 98788 h 1077361"/>
                <a:gd name="connsiteX45" fmla="*/ 674116 w 1279022"/>
                <a:gd name="connsiteY45" fmla="*/ 112733 h 1077361"/>
                <a:gd name="connsiteX46" fmla="*/ 669696 w 1279022"/>
                <a:gd name="connsiteY46" fmla="*/ 135472 h 1077361"/>
                <a:gd name="connsiteX47" fmla="*/ 653678 w 1279022"/>
                <a:gd name="connsiteY47" fmla="*/ 147222 h 1077361"/>
                <a:gd name="connsiteX48" fmla="*/ 636224 w 1279022"/>
                <a:gd name="connsiteY48" fmla="*/ 149417 h 1077361"/>
                <a:gd name="connsiteX49" fmla="*/ 602728 w 1279022"/>
                <a:gd name="connsiteY49" fmla="*/ 153845 h 1077361"/>
                <a:gd name="connsiteX50" fmla="*/ 577253 w 1279022"/>
                <a:gd name="connsiteY50" fmla="*/ 187572 h 1077361"/>
                <a:gd name="connsiteX51" fmla="*/ 608571 w 1279022"/>
                <a:gd name="connsiteY51" fmla="*/ 185352 h 1077361"/>
                <a:gd name="connsiteX52" fmla="*/ 615131 w 1279022"/>
                <a:gd name="connsiteY52" fmla="*/ 202964 h 1077361"/>
                <a:gd name="connsiteX53" fmla="*/ 610749 w 1279022"/>
                <a:gd name="connsiteY53" fmla="*/ 216199 h 1077361"/>
                <a:gd name="connsiteX54" fmla="*/ 585236 w 1279022"/>
                <a:gd name="connsiteY54" fmla="*/ 219104 h 1077361"/>
                <a:gd name="connsiteX55" fmla="*/ 563401 w 1279022"/>
                <a:gd name="connsiteY55" fmla="*/ 205882 h 1077361"/>
                <a:gd name="connsiteX56" fmla="*/ 536477 w 1279022"/>
                <a:gd name="connsiteY56" fmla="*/ 219104 h 1077361"/>
                <a:gd name="connsiteX57" fmla="*/ 548101 w 1279022"/>
                <a:gd name="connsiteY57" fmla="*/ 178018 h 1077361"/>
                <a:gd name="connsiteX58" fmla="*/ 518999 w 1279022"/>
                <a:gd name="connsiteY58" fmla="*/ 201505 h 1077361"/>
                <a:gd name="connsiteX59" fmla="*/ 487706 w 1279022"/>
                <a:gd name="connsiteY59" fmla="*/ 225728 h 1077361"/>
                <a:gd name="connsiteX60" fmla="*/ 466600 w 1279022"/>
                <a:gd name="connsiteY60" fmla="*/ 252121 h 1077361"/>
                <a:gd name="connsiteX61" fmla="*/ 406118 w 1279022"/>
                <a:gd name="connsiteY61" fmla="*/ 285924 h 1077361"/>
                <a:gd name="connsiteX62" fmla="*/ 422879 w 1279022"/>
                <a:gd name="connsiteY62" fmla="*/ 287345 h 1077361"/>
                <a:gd name="connsiteX63" fmla="*/ 459309 w 1279022"/>
                <a:gd name="connsiteY63" fmla="*/ 269022 h 1077361"/>
                <a:gd name="connsiteX64" fmla="*/ 507363 w 1279022"/>
                <a:gd name="connsiteY64" fmla="*/ 251385 h 1077361"/>
                <a:gd name="connsiteX65" fmla="*/ 536477 w 1279022"/>
                <a:gd name="connsiteY65" fmla="*/ 247007 h 1077361"/>
                <a:gd name="connsiteX66" fmla="*/ 567053 w 1279022"/>
                <a:gd name="connsiteY66" fmla="*/ 244799 h 1077361"/>
                <a:gd name="connsiteX67" fmla="*/ 562658 w 1279022"/>
                <a:gd name="connsiteY67" fmla="*/ 271230 h 1077361"/>
                <a:gd name="connsiteX68" fmla="*/ 548869 w 1279022"/>
                <a:gd name="connsiteY68" fmla="*/ 279288 h 1077361"/>
                <a:gd name="connsiteX69" fmla="*/ 529186 w 1279022"/>
                <a:gd name="connsiteY69" fmla="*/ 269733 h 1077361"/>
                <a:gd name="connsiteX70" fmla="*/ 505902 w 1279022"/>
                <a:gd name="connsiteY70" fmla="*/ 290302 h 1077361"/>
                <a:gd name="connsiteX71" fmla="*/ 486258 w 1279022"/>
                <a:gd name="connsiteY71" fmla="*/ 326262 h 1077361"/>
                <a:gd name="connsiteX72" fmla="*/ 468061 w 1279022"/>
                <a:gd name="connsiteY72" fmla="*/ 341666 h 1077361"/>
                <a:gd name="connsiteX73" fmla="*/ 422879 w 1279022"/>
                <a:gd name="connsiteY73" fmla="*/ 403994 h 1077361"/>
                <a:gd name="connsiteX74" fmla="*/ 414870 w 1279022"/>
                <a:gd name="connsiteY74" fmla="*/ 440729 h 1077361"/>
                <a:gd name="connsiteX75" fmla="*/ 376311 w 1279022"/>
                <a:gd name="connsiteY75" fmla="*/ 447314 h 1077361"/>
                <a:gd name="connsiteX76" fmla="*/ 369750 w 1279022"/>
                <a:gd name="connsiteY76" fmla="*/ 492829 h 1077361"/>
                <a:gd name="connsiteX77" fmla="*/ 369750 w 1279022"/>
                <a:gd name="connsiteY77" fmla="*/ 526569 h 1077361"/>
                <a:gd name="connsiteX78" fmla="*/ 339175 w 1279022"/>
                <a:gd name="connsiteY78" fmla="*/ 530959 h 1077361"/>
                <a:gd name="connsiteX79" fmla="*/ 304910 w 1279022"/>
                <a:gd name="connsiteY79" fmla="*/ 541973 h 1077361"/>
                <a:gd name="connsiteX80" fmla="*/ 332627 w 1279022"/>
                <a:gd name="connsiteY80" fmla="*/ 572782 h 1077361"/>
                <a:gd name="connsiteX81" fmla="*/ 317314 w 1279022"/>
                <a:gd name="connsiteY81" fmla="*/ 579393 h 1077361"/>
                <a:gd name="connsiteX82" fmla="*/ 273630 w 1279022"/>
                <a:gd name="connsiteY82" fmla="*/ 596992 h 1077361"/>
                <a:gd name="connsiteX83" fmla="*/ 243055 w 1279022"/>
                <a:gd name="connsiteY83" fmla="*/ 628550 h 1077361"/>
                <a:gd name="connsiteX84" fmla="*/ 219003 w 1279022"/>
                <a:gd name="connsiteY84" fmla="*/ 665944 h 1077361"/>
                <a:gd name="connsiteX85" fmla="*/ 192042 w 1279022"/>
                <a:gd name="connsiteY85" fmla="*/ 644690 h 1077361"/>
                <a:gd name="connsiteX86" fmla="*/ 186211 w 1279022"/>
                <a:gd name="connsiteY86" fmla="*/ 672567 h 1077361"/>
                <a:gd name="connsiteX87" fmla="*/ 159275 w 1279022"/>
                <a:gd name="connsiteY87" fmla="*/ 689469 h 1077361"/>
                <a:gd name="connsiteX88" fmla="*/ 111939 w 1279022"/>
                <a:gd name="connsiteY88" fmla="*/ 707068 h 1077361"/>
                <a:gd name="connsiteX89" fmla="*/ 138145 w 1279022"/>
                <a:gd name="connsiteY89" fmla="*/ 726863 h 1077361"/>
                <a:gd name="connsiteX90" fmla="*/ 95909 w 1279022"/>
                <a:gd name="connsiteY90" fmla="*/ 727599 h 1077361"/>
                <a:gd name="connsiteX91" fmla="*/ 69691 w 1279022"/>
                <a:gd name="connsiteY91" fmla="*/ 745224 h 1077361"/>
                <a:gd name="connsiteX92" fmla="*/ 47162 w 1279022"/>
                <a:gd name="connsiteY92" fmla="*/ 767988 h 1077361"/>
                <a:gd name="connsiteX93" fmla="*/ 28928 w 1279022"/>
                <a:gd name="connsiteY93" fmla="*/ 773102 h 1077361"/>
                <a:gd name="connsiteX94" fmla="*/ 6350 w 1279022"/>
                <a:gd name="connsiteY94" fmla="*/ 795117 h 1077361"/>
                <a:gd name="connsiteX95" fmla="*/ 25302 w 1279022"/>
                <a:gd name="connsiteY95" fmla="*/ 820025 h 1077361"/>
                <a:gd name="connsiteX96" fmla="*/ 19459 w 1279022"/>
                <a:gd name="connsiteY96" fmla="*/ 838449 h 1077361"/>
                <a:gd name="connsiteX97" fmla="*/ 14384 w 1279022"/>
                <a:gd name="connsiteY97" fmla="*/ 856734 h 1077361"/>
                <a:gd name="connsiteX98" fmla="*/ 14384 w 1279022"/>
                <a:gd name="connsiteY98" fmla="*/ 880246 h 1077361"/>
                <a:gd name="connsiteX99" fmla="*/ 10732 w 1279022"/>
                <a:gd name="connsiteY99" fmla="*/ 910332 h 1077361"/>
                <a:gd name="connsiteX100" fmla="*/ 36207 w 1279022"/>
                <a:gd name="connsiteY100" fmla="*/ 918377 h 1077361"/>
                <a:gd name="connsiteX101" fmla="*/ 71177 w 1279022"/>
                <a:gd name="connsiteY101" fmla="*/ 905180 h 1077361"/>
                <a:gd name="connsiteX102" fmla="*/ 79904 w 1279022"/>
                <a:gd name="connsiteY102" fmla="*/ 920597 h 1077361"/>
                <a:gd name="connsiteX103" fmla="*/ 54403 w 1279022"/>
                <a:gd name="connsiteY103" fmla="*/ 941141 h 1077361"/>
                <a:gd name="connsiteX104" fmla="*/ 34771 w 1279022"/>
                <a:gd name="connsiteY104" fmla="*/ 935989 h 1077361"/>
                <a:gd name="connsiteX105" fmla="*/ 17998 w 1279022"/>
                <a:gd name="connsiteY105" fmla="*/ 950670 h 1077361"/>
                <a:gd name="connsiteX106" fmla="*/ 14384 w 1279022"/>
                <a:gd name="connsiteY106" fmla="*/ 980007 h 1077361"/>
                <a:gd name="connsiteX107" fmla="*/ 42050 w 1279022"/>
                <a:gd name="connsiteY107" fmla="*/ 976327 h 1077361"/>
                <a:gd name="connsiteX108" fmla="*/ 68243 w 1279022"/>
                <a:gd name="connsiteY108" fmla="*/ 979296 h 1077361"/>
                <a:gd name="connsiteX109" fmla="*/ 55864 w 1279022"/>
                <a:gd name="connsiteY109" fmla="*/ 999078 h 1077361"/>
                <a:gd name="connsiteX110" fmla="*/ 35464 w 1279022"/>
                <a:gd name="connsiteY110" fmla="*/ 1014508 h 1077361"/>
                <a:gd name="connsiteX111" fmla="*/ 87195 w 1279022"/>
                <a:gd name="connsiteY111" fmla="*/ 1055582 h 1077361"/>
                <a:gd name="connsiteX112" fmla="*/ 144706 w 1279022"/>
                <a:gd name="connsiteY112" fmla="*/ 1071011 h 1077361"/>
                <a:gd name="connsiteX113" fmla="*/ 236456 w 1279022"/>
                <a:gd name="connsiteY113" fmla="*/ 1002758 h 1077361"/>
                <a:gd name="connsiteX114" fmla="*/ 270683 w 1279022"/>
                <a:gd name="connsiteY114" fmla="*/ 995411 h 1077361"/>
                <a:gd name="connsiteX115" fmla="*/ 283087 w 1279022"/>
                <a:gd name="connsiteY115" fmla="*/ 959514 h 1077361"/>
                <a:gd name="connsiteX116" fmla="*/ 302744 w 1279022"/>
                <a:gd name="connsiteY116" fmla="*/ 986618 h 1077361"/>
                <a:gd name="connsiteX117" fmla="*/ 314405 w 1279022"/>
                <a:gd name="connsiteY117" fmla="*/ 1009115 h 1077361"/>
                <a:gd name="connsiteX118" fmla="*/ 329768 w 1279022"/>
                <a:gd name="connsiteY118" fmla="*/ 1011297 h 1077361"/>
                <a:gd name="connsiteX119" fmla="*/ 341467 w 1279022"/>
                <a:gd name="connsiteY119" fmla="*/ 978332 h 1077361"/>
                <a:gd name="connsiteX120" fmla="*/ 348506 w 1279022"/>
                <a:gd name="connsiteY120" fmla="*/ 938222 h 1077361"/>
                <a:gd name="connsiteX121" fmla="*/ 381272 w 1279022"/>
                <a:gd name="connsiteY121" fmla="*/ 926472 h 1077361"/>
                <a:gd name="connsiteX122" fmla="*/ 378943 w 1279022"/>
                <a:gd name="connsiteY122" fmla="*/ 879295 h 1077361"/>
                <a:gd name="connsiteX123" fmla="*/ 376563 w 1279022"/>
                <a:gd name="connsiteY123" fmla="*/ 855719 h 1077361"/>
                <a:gd name="connsiteX124" fmla="*/ 395301 w 1279022"/>
                <a:gd name="connsiteY124" fmla="*/ 829795 h 1077361"/>
                <a:gd name="connsiteX125" fmla="*/ 362560 w 1279022"/>
                <a:gd name="connsiteY125" fmla="*/ 794444 h 1077361"/>
                <a:gd name="connsiteX126" fmla="*/ 364864 w 1279022"/>
                <a:gd name="connsiteY126" fmla="*/ 747292 h 1077361"/>
                <a:gd name="connsiteX127" fmla="*/ 364864 w 1279022"/>
                <a:gd name="connsiteY127" fmla="*/ 697755 h 1077361"/>
                <a:gd name="connsiteX128" fmla="*/ 369574 w 1279022"/>
                <a:gd name="connsiteY128" fmla="*/ 648256 h 1077361"/>
                <a:gd name="connsiteX129" fmla="*/ 418698 w 1279022"/>
                <a:gd name="connsiteY129" fmla="*/ 615277 h 1077361"/>
                <a:gd name="connsiteX130" fmla="*/ 451477 w 1279022"/>
                <a:gd name="connsiteY130" fmla="*/ 612866 h 1077361"/>
                <a:gd name="connsiteX131" fmla="*/ 451477 w 1279022"/>
                <a:gd name="connsiteY131" fmla="*/ 584557 h 1077361"/>
                <a:gd name="connsiteX132" fmla="*/ 439753 w 1279022"/>
                <a:gd name="connsiteY132" fmla="*/ 558646 h 1077361"/>
                <a:gd name="connsiteX133" fmla="*/ 472544 w 1279022"/>
                <a:gd name="connsiteY133" fmla="*/ 495037 h 1077361"/>
                <a:gd name="connsiteX134" fmla="*/ 474849 w 1279022"/>
                <a:gd name="connsiteY134" fmla="*/ 450194 h 1077361"/>
                <a:gd name="connsiteX135" fmla="*/ 512274 w 1279022"/>
                <a:gd name="connsiteY135" fmla="*/ 440792 h 1077361"/>
                <a:gd name="connsiteX136" fmla="*/ 521631 w 1279022"/>
                <a:gd name="connsiteY136" fmla="*/ 412496 h 1077361"/>
                <a:gd name="connsiteX137" fmla="*/ 547358 w 1279022"/>
                <a:gd name="connsiteY137" fmla="*/ 374797 h 1077361"/>
                <a:gd name="connsiteX138" fmla="*/ 559044 w 1279022"/>
                <a:gd name="connsiteY138" fmla="*/ 348848 h 1077361"/>
                <a:gd name="connsiteX139" fmla="*/ 573110 w 1279022"/>
                <a:gd name="connsiteY139" fmla="*/ 313459 h 1077361"/>
                <a:gd name="connsiteX140" fmla="*/ 610535 w 1279022"/>
                <a:gd name="connsiteY140" fmla="*/ 285163 h 1077361"/>
                <a:gd name="connsiteX141" fmla="*/ 647998 w 1279022"/>
                <a:gd name="connsiteY141" fmla="*/ 271040 h 1077361"/>
                <a:gd name="connsiteX142" fmla="*/ 659672 w 1279022"/>
                <a:gd name="connsiteY142" fmla="*/ 235701 h 1077361"/>
                <a:gd name="connsiteX143" fmla="*/ 711151 w 1279022"/>
                <a:gd name="connsiteY143" fmla="*/ 245104 h 1077361"/>
                <a:gd name="connsiteX144" fmla="*/ 743892 w 1279022"/>
                <a:gd name="connsiteY144" fmla="*/ 235701 h 1077361"/>
                <a:gd name="connsiteX145" fmla="*/ 771974 w 1279022"/>
                <a:gd name="connsiteY145" fmla="*/ 197965 h 1077361"/>
                <a:gd name="connsiteX146" fmla="*/ 776759 w 1279022"/>
                <a:gd name="connsiteY146" fmla="*/ 200934 h 1077361"/>
                <a:gd name="connsiteX147" fmla="*/ 809412 w 1279022"/>
                <a:gd name="connsiteY147" fmla="*/ 176736 h 1077361"/>
                <a:gd name="connsiteX148" fmla="*/ 863233 w 1279022"/>
                <a:gd name="connsiteY148" fmla="*/ 216795 h 1077361"/>
                <a:gd name="connsiteX149" fmla="*/ 917042 w 1279022"/>
                <a:gd name="connsiteY149" fmla="*/ 219142 h 1077361"/>
                <a:gd name="connsiteX150" fmla="*/ 954480 w 1279022"/>
                <a:gd name="connsiteY150" fmla="*/ 221515 h 1077361"/>
                <a:gd name="connsiteX151" fmla="*/ 982549 w 1279022"/>
                <a:gd name="connsiteY151" fmla="*/ 228608 h 1077361"/>
                <a:gd name="connsiteX152" fmla="*/ 1003629 w 1279022"/>
                <a:gd name="connsiteY152" fmla="*/ 200337 h 1077361"/>
                <a:gd name="connsiteX153" fmla="*/ 1012998 w 1279022"/>
                <a:gd name="connsiteY153" fmla="*/ 157880 h 1077361"/>
                <a:gd name="connsiteX154" fmla="*/ 1043384 w 1279022"/>
                <a:gd name="connsiteY154" fmla="*/ 124876 h 1077361"/>
                <a:gd name="connsiteX155" fmla="*/ 1092521 w 1279022"/>
                <a:gd name="connsiteY155" fmla="*/ 113063 h 1077361"/>
                <a:gd name="connsiteX156" fmla="*/ 1132327 w 1279022"/>
                <a:gd name="connsiteY156" fmla="*/ 113063 h 1077361"/>
                <a:gd name="connsiteX157" fmla="*/ 1183793 w 1279022"/>
                <a:gd name="connsiteY157" fmla="*/ 148452 h 1077361"/>
                <a:gd name="connsiteX158" fmla="*/ 1183793 w 1279022"/>
                <a:gd name="connsiteY158" fmla="*/ 176089 h 1077361"/>
                <a:gd name="connsiteX159" fmla="*/ 1206422 w 1279022"/>
                <a:gd name="connsiteY159" fmla="*/ 164808 h 1077361"/>
                <a:gd name="connsiteX160" fmla="*/ 1247197 w 1279022"/>
                <a:gd name="connsiteY160" fmla="*/ 145737 h 1077361"/>
                <a:gd name="connsiteX161" fmla="*/ 1272244 w 1279022"/>
                <a:gd name="connsiteY161" fmla="*/ 127973 h 1077361"/>
                <a:gd name="connsiteX162" fmla="*/ 1235549 w 1279022"/>
                <a:gd name="connsiteY162" fmla="*/ 129597 h 107736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  <a:cxn ang="70">
                  <a:pos x="connsiteX70" y="connsiteY70"/>
                </a:cxn>
                <a:cxn ang="71">
                  <a:pos x="connsiteX71" y="connsiteY71"/>
                </a:cxn>
                <a:cxn ang="72">
                  <a:pos x="connsiteX72" y="connsiteY72"/>
                </a:cxn>
                <a:cxn ang="73">
                  <a:pos x="connsiteX73" y="connsiteY73"/>
                </a:cxn>
                <a:cxn ang="74">
                  <a:pos x="connsiteX74" y="connsiteY74"/>
                </a:cxn>
                <a:cxn ang="75">
                  <a:pos x="connsiteX75" y="connsiteY75"/>
                </a:cxn>
                <a:cxn ang="76">
                  <a:pos x="connsiteX76" y="connsiteY76"/>
                </a:cxn>
                <a:cxn ang="77">
                  <a:pos x="connsiteX77" y="connsiteY77"/>
                </a:cxn>
                <a:cxn ang="78">
                  <a:pos x="connsiteX78" y="connsiteY78"/>
                </a:cxn>
                <a:cxn ang="79">
                  <a:pos x="connsiteX79" y="connsiteY79"/>
                </a:cxn>
                <a:cxn ang="80">
                  <a:pos x="connsiteX80" y="connsiteY80"/>
                </a:cxn>
                <a:cxn ang="81">
                  <a:pos x="connsiteX81" y="connsiteY81"/>
                </a:cxn>
                <a:cxn ang="82">
                  <a:pos x="connsiteX82" y="connsiteY82"/>
                </a:cxn>
                <a:cxn ang="83">
                  <a:pos x="connsiteX83" y="connsiteY83"/>
                </a:cxn>
                <a:cxn ang="84">
                  <a:pos x="connsiteX84" y="connsiteY84"/>
                </a:cxn>
                <a:cxn ang="85">
                  <a:pos x="connsiteX85" y="connsiteY85"/>
                </a:cxn>
                <a:cxn ang="86">
                  <a:pos x="connsiteX86" y="connsiteY86"/>
                </a:cxn>
                <a:cxn ang="87">
                  <a:pos x="connsiteX87" y="connsiteY87"/>
                </a:cxn>
                <a:cxn ang="88">
                  <a:pos x="connsiteX88" y="connsiteY88"/>
                </a:cxn>
                <a:cxn ang="89">
                  <a:pos x="connsiteX89" y="connsiteY89"/>
                </a:cxn>
                <a:cxn ang="90">
                  <a:pos x="connsiteX90" y="connsiteY90"/>
                </a:cxn>
                <a:cxn ang="91">
                  <a:pos x="connsiteX91" y="connsiteY91"/>
                </a:cxn>
                <a:cxn ang="92">
                  <a:pos x="connsiteX92" y="connsiteY92"/>
                </a:cxn>
                <a:cxn ang="93">
                  <a:pos x="connsiteX93" y="connsiteY93"/>
                </a:cxn>
                <a:cxn ang="94">
                  <a:pos x="connsiteX94" y="connsiteY94"/>
                </a:cxn>
                <a:cxn ang="95">
                  <a:pos x="connsiteX95" y="connsiteY95"/>
                </a:cxn>
                <a:cxn ang="96">
                  <a:pos x="connsiteX96" y="connsiteY96"/>
                </a:cxn>
                <a:cxn ang="97">
                  <a:pos x="connsiteX97" y="connsiteY97"/>
                </a:cxn>
                <a:cxn ang="98">
                  <a:pos x="connsiteX98" y="connsiteY98"/>
                </a:cxn>
                <a:cxn ang="99">
                  <a:pos x="connsiteX99" y="connsiteY99"/>
                </a:cxn>
                <a:cxn ang="100">
                  <a:pos x="connsiteX100" y="connsiteY100"/>
                </a:cxn>
                <a:cxn ang="101">
                  <a:pos x="connsiteX101" y="connsiteY101"/>
                </a:cxn>
                <a:cxn ang="102">
                  <a:pos x="connsiteX102" y="connsiteY102"/>
                </a:cxn>
                <a:cxn ang="103">
                  <a:pos x="connsiteX103" y="connsiteY103"/>
                </a:cxn>
                <a:cxn ang="104">
                  <a:pos x="connsiteX104" y="connsiteY104"/>
                </a:cxn>
                <a:cxn ang="105">
                  <a:pos x="connsiteX105" y="connsiteY105"/>
                </a:cxn>
                <a:cxn ang="106">
                  <a:pos x="connsiteX106" y="connsiteY106"/>
                </a:cxn>
                <a:cxn ang="107">
                  <a:pos x="connsiteX107" y="connsiteY107"/>
                </a:cxn>
                <a:cxn ang="108">
                  <a:pos x="connsiteX108" y="connsiteY108"/>
                </a:cxn>
                <a:cxn ang="109">
                  <a:pos x="connsiteX109" y="connsiteY109"/>
                </a:cxn>
                <a:cxn ang="110">
                  <a:pos x="connsiteX110" y="connsiteY110"/>
                </a:cxn>
                <a:cxn ang="111">
                  <a:pos x="connsiteX111" y="connsiteY111"/>
                </a:cxn>
                <a:cxn ang="112">
                  <a:pos x="connsiteX112" y="connsiteY112"/>
                </a:cxn>
                <a:cxn ang="113">
                  <a:pos x="connsiteX113" y="connsiteY113"/>
                </a:cxn>
                <a:cxn ang="114">
                  <a:pos x="connsiteX114" y="connsiteY114"/>
                </a:cxn>
                <a:cxn ang="115">
                  <a:pos x="connsiteX115" y="connsiteY115"/>
                </a:cxn>
                <a:cxn ang="116">
                  <a:pos x="connsiteX116" y="connsiteY116"/>
                </a:cxn>
                <a:cxn ang="117">
                  <a:pos x="connsiteX117" y="connsiteY117"/>
                </a:cxn>
                <a:cxn ang="118">
                  <a:pos x="connsiteX118" y="connsiteY118"/>
                </a:cxn>
                <a:cxn ang="119">
                  <a:pos x="connsiteX119" y="connsiteY119"/>
                </a:cxn>
                <a:cxn ang="120">
                  <a:pos x="connsiteX120" y="connsiteY120"/>
                </a:cxn>
                <a:cxn ang="121">
                  <a:pos x="connsiteX121" y="connsiteY121"/>
                </a:cxn>
                <a:cxn ang="122">
                  <a:pos x="connsiteX122" y="connsiteY122"/>
                </a:cxn>
                <a:cxn ang="123">
                  <a:pos x="connsiteX123" y="connsiteY123"/>
                </a:cxn>
                <a:cxn ang="124">
                  <a:pos x="connsiteX124" y="connsiteY124"/>
                </a:cxn>
                <a:cxn ang="125">
                  <a:pos x="connsiteX125" y="connsiteY125"/>
                </a:cxn>
                <a:cxn ang="126">
                  <a:pos x="connsiteX126" y="connsiteY126"/>
                </a:cxn>
                <a:cxn ang="127">
                  <a:pos x="connsiteX127" y="connsiteY127"/>
                </a:cxn>
                <a:cxn ang="128">
                  <a:pos x="connsiteX128" y="connsiteY128"/>
                </a:cxn>
                <a:cxn ang="129">
                  <a:pos x="connsiteX129" y="connsiteY129"/>
                </a:cxn>
                <a:cxn ang="130">
                  <a:pos x="connsiteX130" y="connsiteY130"/>
                </a:cxn>
                <a:cxn ang="131">
                  <a:pos x="connsiteX131" y="connsiteY131"/>
                </a:cxn>
                <a:cxn ang="132">
                  <a:pos x="connsiteX132" y="connsiteY132"/>
                </a:cxn>
                <a:cxn ang="133">
                  <a:pos x="connsiteX133" y="connsiteY133"/>
                </a:cxn>
                <a:cxn ang="134">
                  <a:pos x="connsiteX134" y="connsiteY134"/>
                </a:cxn>
                <a:cxn ang="135">
                  <a:pos x="connsiteX135" y="connsiteY135"/>
                </a:cxn>
                <a:cxn ang="136">
                  <a:pos x="connsiteX136" y="connsiteY136"/>
                </a:cxn>
                <a:cxn ang="137">
                  <a:pos x="connsiteX137" y="connsiteY137"/>
                </a:cxn>
                <a:cxn ang="138">
                  <a:pos x="connsiteX138" y="connsiteY138"/>
                </a:cxn>
                <a:cxn ang="139">
                  <a:pos x="connsiteX139" y="connsiteY139"/>
                </a:cxn>
                <a:cxn ang="140">
                  <a:pos x="connsiteX140" y="connsiteY140"/>
                </a:cxn>
                <a:cxn ang="141">
                  <a:pos x="connsiteX141" y="connsiteY141"/>
                </a:cxn>
                <a:cxn ang="142">
                  <a:pos x="connsiteX142" y="connsiteY142"/>
                </a:cxn>
                <a:cxn ang="143">
                  <a:pos x="connsiteX143" y="connsiteY143"/>
                </a:cxn>
                <a:cxn ang="144">
                  <a:pos x="connsiteX144" y="connsiteY144"/>
                </a:cxn>
                <a:cxn ang="145">
                  <a:pos x="connsiteX145" y="connsiteY145"/>
                </a:cxn>
                <a:cxn ang="146">
                  <a:pos x="connsiteX146" y="connsiteY146"/>
                </a:cxn>
                <a:cxn ang="147">
                  <a:pos x="connsiteX147" y="connsiteY147"/>
                </a:cxn>
                <a:cxn ang="148">
                  <a:pos x="connsiteX148" y="connsiteY148"/>
                </a:cxn>
                <a:cxn ang="149">
                  <a:pos x="connsiteX149" y="connsiteY149"/>
                </a:cxn>
                <a:cxn ang="150">
                  <a:pos x="connsiteX150" y="connsiteY150"/>
                </a:cxn>
                <a:cxn ang="151">
                  <a:pos x="connsiteX151" y="connsiteY151"/>
                </a:cxn>
                <a:cxn ang="152">
                  <a:pos x="connsiteX152" y="connsiteY152"/>
                </a:cxn>
                <a:cxn ang="153">
                  <a:pos x="connsiteX153" y="connsiteY153"/>
                </a:cxn>
                <a:cxn ang="154">
                  <a:pos x="connsiteX154" y="connsiteY154"/>
                </a:cxn>
                <a:cxn ang="155">
                  <a:pos x="connsiteX155" y="connsiteY155"/>
                </a:cxn>
                <a:cxn ang="156">
                  <a:pos x="connsiteX156" y="connsiteY156"/>
                </a:cxn>
                <a:cxn ang="157">
                  <a:pos x="connsiteX157" y="connsiteY157"/>
                </a:cxn>
                <a:cxn ang="158">
                  <a:pos x="connsiteX158" y="connsiteY158"/>
                </a:cxn>
                <a:cxn ang="159">
                  <a:pos x="connsiteX159" y="connsiteY159"/>
                </a:cxn>
                <a:cxn ang="160">
                  <a:pos x="connsiteX160" y="connsiteY160"/>
                </a:cxn>
                <a:cxn ang="161">
                  <a:pos x="connsiteX161" y="connsiteY161"/>
                </a:cxn>
                <a:cxn ang="162">
                  <a:pos x="connsiteX162" y="connsiteY162"/>
                </a:cxn>
              </a:cxnLst>
              <a:rect l="l" t="t" r="r" b="b"/>
              <a:pathLst>
                <a:path w="1279022" h="1077361">
                  <a:moveTo>
                    <a:pt x="1235549" y="129597"/>
                  </a:moveTo>
                  <a:cubicBezTo>
                    <a:pt x="1232628" y="140636"/>
                    <a:pt x="1212996" y="138416"/>
                    <a:pt x="1213701" y="127414"/>
                  </a:cubicBezTo>
                  <a:cubicBezTo>
                    <a:pt x="1214406" y="116413"/>
                    <a:pt x="1183126" y="107594"/>
                    <a:pt x="1181640" y="102430"/>
                  </a:cubicBezTo>
                  <a:cubicBezTo>
                    <a:pt x="1180179" y="97329"/>
                    <a:pt x="1194761" y="98039"/>
                    <a:pt x="1206422" y="104625"/>
                  </a:cubicBezTo>
                  <a:cubicBezTo>
                    <a:pt x="1218033" y="111261"/>
                    <a:pt x="1226079" y="106846"/>
                    <a:pt x="1239176" y="94385"/>
                  </a:cubicBezTo>
                  <a:cubicBezTo>
                    <a:pt x="1252323" y="81912"/>
                    <a:pt x="1270469" y="92190"/>
                    <a:pt x="1272672" y="81189"/>
                  </a:cubicBezTo>
                  <a:cubicBezTo>
                    <a:pt x="1274864" y="70175"/>
                    <a:pt x="1251542" y="62815"/>
                    <a:pt x="1247197" y="56217"/>
                  </a:cubicBezTo>
                  <a:cubicBezTo>
                    <a:pt x="1242803" y="49606"/>
                    <a:pt x="1226079" y="40800"/>
                    <a:pt x="1210074" y="43756"/>
                  </a:cubicBezTo>
                  <a:cubicBezTo>
                    <a:pt x="1194044" y="46688"/>
                    <a:pt x="1193313" y="40089"/>
                    <a:pt x="1183818" y="31283"/>
                  </a:cubicBezTo>
                  <a:cubicBezTo>
                    <a:pt x="1174374" y="22477"/>
                    <a:pt x="1145285" y="37145"/>
                    <a:pt x="1145285" y="57689"/>
                  </a:cubicBezTo>
                  <a:cubicBezTo>
                    <a:pt x="1145285" y="78257"/>
                    <a:pt x="1127025" y="73093"/>
                    <a:pt x="1133573" y="62092"/>
                  </a:cubicBezTo>
                  <a:cubicBezTo>
                    <a:pt x="1140172" y="51091"/>
                    <a:pt x="1124859" y="37869"/>
                    <a:pt x="1139429" y="34202"/>
                  </a:cubicBezTo>
                  <a:cubicBezTo>
                    <a:pt x="1153999" y="30560"/>
                    <a:pt x="1145977" y="8545"/>
                    <a:pt x="1119016" y="6350"/>
                  </a:cubicBezTo>
                  <a:cubicBezTo>
                    <a:pt x="1092055" y="4154"/>
                    <a:pt x="1081893" y="26867"/>
                    <a:pt x="1088441" y="34202"/>
                  </a:cubicBezTo>
                  <a:cubicBezTo>
                    <a:pt x="1095015" y="41561"/>
                    <a:pt x="1070219" y="73093"/>
                    <a:pt x="1059289" y="73093"/>
                  </a:cubicBezTo>
                  <a:cubicBezTo>
                    <a:pt x="1048396" y="73093"/>
                    <a:pt x="1060775" y="45964"/>
                    <a:pt x="1060045" y="31283"/>
                  </a:cubicBezTo>
                  <a:cubicBezTo>
                    <a:pt x="1059289" y="16628"/>
                    <a:pt x="1049114" y="24685"/>
                    <a:pt x="1028714" y="48159"/>
                  </a:cubicBezTo>
                  <a:cubicBezTo>
                    <a:pt x="1008364" y="71621"/>
                    <a:pt x="993064" y="92900"/>
                    <a:pt x="981416" y="95108"/>
                  </a:cubicBezTo>
                  <a:cubicBezTo>
                    <a:pt x="969742" y="97329"/>
                    <a:pt x="971203" y="73816"/>
                    <a:pt x="990142" y="63576"/>
                  </a:cubicBezTo>
                  <a:cubicBezTo>
                    <a:pt x="1009069" y="53273"/>
                    <a:pt x="1009812" y="25396"/>
                    <a:pt x="1022166" y="25396"/>
                  </a:cubicBezTo>
                  <a:cubicBezTo>
                    <a:pt x="1034544" y="25396"/>
                    <a:pt x="1034544" y="10740"/>
                    <a:pt x="1016360" y="6350"/>
                  </a:cubicBezTo>
                  <a:cubicBezTo>
                    <a:pt x="998139" y="1934"/>
                    <a:pt x="995217" y="22477"/>
                    <a:pt x="989387" y="28352"/>
                  </a:cubicBezTo>
                  <a:cubicBezTo>
                    <a:pt x="983531" y="34202"/>
                    <a:pt x="953749" y="18061"/>
                    <a:pt x="954455" y="23949"/>
                  </a:cubicBezTo>
                  <a:cubicBezTo>
                    <a:pt x="955172" y="29837"/>
                    <a:pt x="938449" y="31994"/>
                    <a:pt x="945690" y="42995"/>
                  </a:cubicBezTo>
                  <a:cubicBezTo>
                    <a:pt x="952969" y="53996"/>
                    <a:pt x="942089" y="63576"/>
                    <a:pt x="934797" y="50367"/>
                  </a:cubicBezTo>
                  <a:cubicBezTo>
                    <a:pt x="927506" y="37145"/>
                    <a:pt x="909322" y="47411"/>
                    <a:pt x="900583" y="62092"/>
                  </a:cubicBezTo>
                  <a:cubicBezTo>
                    <a:pt x="891806" y="76786"/>
                    <a:pt x="880158" y="76024"/>
                    <a:pt x="888922" y="81189"/>
                  </a:cubicBezTo>
                  <a:cubicBezTo>
                    <a:pt x="897636" y="86315"/>
                    <a:pt x="896931" y="106122"/>
                    <a:pt x="883835" y="109789"/>
                  </a:cubicBezTo>
                  <a:cubicBezTo>
                    <a:pt x="870701" y="113482"/>
                    <a:pt x="875801" y="73816"/>
                    <a:pt x="865626" y="77509"/>
                  </a:cubicBezTo>
                  <a:cubicBezTo>
                    <a:pt x="855413" y="81189"/>
                    <a:pt x="861974" y="58412"/>
                    <a:pt x="875801" y="58412"/>
                  </a:cubicBezTo>
                  <a:cubicBezTo>
                    <a:pt x="889615" y="58412"/>
                    <a:pt x="903467" y="37869"/>
                    <a:pt x="902006" y="32755"/>
                  </a:cubicBezTo>
                  <a:cubicBezTo>
                    <a:pt x="899588" y="24165"/>
                    <a:pt x="884553" y="26157"/>
                    <a:pt x="884553" y="37145"/>
                  </a:cubicBezTo>
                  <a:cubicBezTo>
                    <a:pt x="884553" y="48159"/>
                    <a:pt x="862704" y="45964"/>
                    <a:pt x="844508" y="45216"/>
                  </a:cubicBezTo>
                  <a:cubicBezTo>
                    <a:pt x="826324" y="44492"/>
                    <a:pt x="827016" y="66508"/>
                    <a:pt x="847417" y="78219"/>
                  </a:cubicBezTo>
                  <a:cubicBezTo>
                    <a:pt x="867779" y="89995"/>
                    <a:pt x="843790" y="97329"/>
                    <a:pt x="833565" y="88510"/>
                  </a:cubicBezTo>
                  <a:cubicBezTo>
                    <a:pt x="823377" y="79704"/>
                    <a:pt x="807384" y="84107"/>
                    <a:pt x="796441" y="89221"/>
                  </a:cubicBezTo>
                  <a:cubicBezTo>
                    <a:pt x="785511" y="94385"/>
                    <a:pt x="822672" y="107594"/>
                    <a:pt x="824133" y="114192"/>
                  </a:cubicBezTo>
                  <a:cubicBezTo>
                    <a:pt x="825543" y="120803"/>
                    <a:pt x="805156" y="106122"/>
                    <a:pt x="800798" y="111261"/>
                  </a:cubicBezTo>
                  <a:cubicBezTo>
                    <a:pt x="796441" y="116413"/>
                    <a:pt x="776054" y="107594"/>
                    <a:pt x="774593" y="95108"/>
                  </a:cubicBezTo>
                  <a:cubicBezTo>
                    <a:pt x="773094" y="82622"/>
                    <a:pt x="740341" y="100247"/>
                    <a:pt x="758588" y="104625"/>
                  </a:cubicBezTo>
                  <a:cubicBezTo>
                    <a:pt x="776797" y="109041"/>
                    <a:pt x="770223" y="120803"/>
                    <a:pt x="770223" y="136944"/>
                  </a:cubicBezTo>
                  <a:cubicBezTo>
                    <a:pt x="770223" y="153059"/>
                    <a:pt x="749093" y="140636"/>
                    <a:pt x="753475" y="126666"/>
                  </a:cubicBezTo>
                  <a:cubicBezTo>
                    <a:pt x="757807" y="112733"/>
                    <a:pt x="740341" y="115639"/>
                    <a:pt x="725821" y="124445"/>
                  </a:cubicBezTo>
                  <a:cubicBezTo>
                    <a:pt x="711239" y="133264"/>
                    <a:pt x="728013" y="108317"/>
                    <a:pt x="722170" y="95832"/>
                  </a:cubicBezTo>
                  <a:cubicBezTo>
                    <a:pt x="716352" y="83384"/>
                    <a:pt x="703205" y="95832"/>
                    <a:pt x="687917" y="98788"/>
                  </a:cubicBezTo>
                  <a:cubicBezTo>
                    <a:pt x="672630" y="101719"/>
                    <a:pt x="664646" y="102430"/>
                    <a:pt x="674116" y="112733"/>
                  </a:cubicBezTo>
                  <a:cubicBezTo>
                    <a:pt x="683573" y="122999"/>
                    <a:pt x="682137" y="137654"/>
                    <a:pt x="669696" y="135472"/>
                  </a:cubicBezTo>
                  <a:cubicBezTo>
                    <a:pt x="657342" y="133264"/>
                    <a:pt x="652267" y="135472"/>
                    <a:pt x="653678" y="147222"/>
                  </a:cubicBezTo>
                  <a:cubicBezTo>
                    <a:pt x="655164" y="158959"/>
                    <a:pt x="637685" y="159644"/>
                    <a:pt x="636224" y="149417"/>
                  </a:cubicBezTo>
                  <a:cubicBezTo>
                    <a:pt x="634789" y="139152"/>
                    <a:pt x="610019" y="142057"/>
                    <a:pt x="602728" y="153845"/>
                  </a:cubicBezTo>
                  <a:cubicBezTo>
                    <a:pt x="595462" y="165544"/>
                    <a:pt x="575061" y="174389"/>
                    <a:pt x="577253" y="187572"/>
                  </a:cubicBezTo>
                  <a:cubicBezTo>
                    <a:pt x="579406" y="200769"/>
                    <a:pt x="595462" y="180949"/>
                    <a:pt x="608571" y="185352"/>
                  </a:cubicBezTo>
                  <a:cubicBezTo>
                    <a:pt x="621667" y="189768"/>
                    <a:pt x="607815" y="196378"/>
                    <a:pt x="615131" y="202964"/>
                  </a:cubicBezTo>
                  <a:cubicBezTo>
                    <a:pt x="622410" y="209588"/>
                    <a:pt x="620937" y="225728"/>
                    <a:pt x="610749" y="216199"/>
                  </a:cubicBezTo>
                  <a:cubicBezTo>
                    <a:pt x="600549" y="206669"/>
                    <a:pt x="587440" y="203675"/>
                    <a:pt x="585236" y="219104"/>
                  </a:cubicBezTo>
                  <a:cubicBezTo>
                    <a:pt x="583058" y="234534"/>
                    <a:pt x="572140" y="216909"/>
                    <a:pt x="563401" y="205882"/>
                  </a:cubicBezTo>
                  <a:cubicBezTo>
                    <a:pt x="554674" y="194881"/>
                    <a:pt x="545935" y="226464"/>
                    <a:pt x="536477" y="219104"/>
                  </a:cubicBezTo>
                  <a:cubicBezTo>
                    <a:pt x="527033" y="211783"/>
                    <a:pt x="555404" y="189057"/>
                    <a:pt x="548101" y="178018"/>
                  </a:cubicBezTo>
                  <a:cubicBezTo>
                    <a:pt x="540847" y="167042"/>
                    <a:pt x="535722" y="184654"/>
                    <a:pt x="518999" y="201505"/>
                  </a:cubicBezTo>
                  <a:cubicBezTo>
                    <a:pt x="502250" y="218368"/>
                    <a:pt x="479722" y="217670"/>
                    <a:pt x="487706" y="225728"/>
                  </a:cubicBezTo>
                  <a:cubicBezTo>
                    <a:pt x="495715" y="233785"/>
                    <a:pt x="470945" y="238214"/>
                    <a:pt x="466600" y="252121"/>
                  </a:cubicBezTo>
                  <a:cubicBezTo>
                    <a:pt x="462206" y="266091"/>
                    <a:pt x="427991" y="271230"/>
                    <a:pt x="406118" y="285924"/>
                  </a:cubicBezTo>
                  <a:cubicBezTo>
                    <a:pt x="384269" y="300542"/>
                    <a:pt x="410500" y="301303"/>
                    <a:pt x="422879" y="287345"/>
                  </a:cubicBezTo>
                  <a:cubicBezTo>
                    <a:pt x="435295" y="273400"/>
                    <a:pt x="439665" y="281508"/>
                    <a:pt x="459309" y="269022"/>
                  </a:cubicBezTo>
                  <a:cubicBezTo>
                    <a:pt x="478979" y="256537"/>
                    <a:pt x="500084" y="246271"/>
                    <a:pt x="507363" y="251385"/>
                  </a:cubicBezTo>
                  <a:cubicBezTo>
                    <a:pt x="514604" y="256537"/>
                    <a:pt x="527033" y="260216"/>
                    <a:pt x="536477" y="247007"/>
                  </a:cubicBezTo>
                  <a:cubicBezTo>
                    <a:pt x="545935" y="233785"/>
                    <a:pt x="557621" y="236691"/>
                    <a:pt x="567053" y="244799"/>
                  </a:cubicBezTo>
                  <a:cubicBezTo>
                    <a:pt x="576535" y="252882"/>
                    <a:pt x="551060" y="259480"/>
                    <a:pt x="562658" y="271230"/>
                  </a:cubicBezTo>
                  <a:cubicBezTo>
                    <a:pt x="574319" y="282993"/>
                    <a:pt x="548869" y="289515"/>
                    <a:pt x="548869" y="279288"/>
                  </a:cubicBezTo>
                  <a:cubicBezTo>
                    <a:pt x="548869" y="269022"/>
                    <a:pt x="534299" y="260216"/>
                    <a:pt x="529186" y="269733"/>
                  </a:cubicBezTo>
                  <a:cubicBezTo>
                    <a:pt x="524074" y="279288"/>
                    <a:pt x="515372" y="289515"/>
                    <a:pt x="505902" y="290302"/>
                  </a:cubicBezTo>
                  <a:cubicBezTo>
                    <a:pt x="496470" y="291038"/>
                    <a:pt x="486258" y="308650"/>
                    <a:pt x="486258" y="326262"/>
                  </a:cubicBezTo>
                  <a:cubicBezTo>
                    <a:pt x="486258" y="343849"/>
                    <a:pt x="469484" y="326262"/>
                    <a:pt x="468061" y="341666"/>
                  </a:cubicBezTo>
                  <a:cubicBezTo>
                    <a:pt x="466600" y="357071"/>
                    <a:pt x="443266" y="384187"/>
                    <a:pt x="422879" y="403994"/>
                  </a:cubicBezTo>
                  <a:cubicBezTo>
                    <a:pt x="402529" y="423814"/>
                    <a:pt x="421430" y="428217"/>
                    <a:pt x="414870" y="440729"/>
                  </a:cubicBezTo>
                  <a:cubicBezTo>
                    <a:pt x="408334" y="453176"/>
                    <a:pt x="384269" y="442175"/>
                    <a:pt x="376311" y="447314"/>
                  </a:cubicBezTo>
                  <a:cubicBezTo>
                    <a:pt x="368264" y="452491"/>
                    <a:pt x="380655" y="483274"/>
                    <a:pt x="369750" y="492829"/>
                  </a:cubicBezTo>
                  <a:cubicBezTo>
                    <a:pt x="358807" y="502333"/>
                    <a:pt x="369750" y="515542"/>
                    <a:pt x="369750" y="526569"/>
                  </a:cubicBezTo>
                  <a:cubicBezTo>
                    <a:pt x="369750" y="537545"/>
                    <a:pt x="341353" y="519958"/>
                    <a:pt x="339175" y="530959"/>
                  </a:cubicBezTo>
                  <a:cubicBezTo>
                    <a:pt x="336996" y="541973"/>
                    <a:pt x="312189" y="539068"/>
                    <a:pt x="304910" y="541973"/>
                  </a:cubicBezTo>
                  <a:cubicBezTo>
                    <a:pt x="297657" y="544917"/>
                    <a:pt x="319518" y="562491"/>
                    <a:pt x="332627" y="572782"/>
                  </a:cubicBezTo>
                  <a:cubicBezTo>
                    <a:pt x="345710" y="583073"/>
                    <a:pt x="320235" y="591130"/>
                    <a:pt x="317314" y="579393"/>
                  </a:cubicBezTo>
                  <a:cubicBezTo>
                    <a:pt x="314405" y="567643"/>
                    <a:pt x="296183" y="586727"/>
                    <a:pt x="273630" y="596992"/>
                  </a:cubicBezTo>
                  <a:cubicBezTo>
                    <a:pt x="251038" y="607270"/>
                    <a:pt x="260508" y="627814"/>
                    <a:pt x="243055" y="628550"/>
                  </a:cubicBezTo>
                  <a:cubicBezTo>
                    <a:pt x="225563" y="629286"/>
                    <a:pt x="230664" y="657138"/>
                    <a:pt x="219003" y="665944"/>
                  </a:cubicBezTo>
                  <a:cubicBezTo>
                    <a:pt x="207329" y="674775"/>
                    <a:pt x="210276" y="645438"/>
                    <a:pt x="192042" y="644690"/>
                  </a:cubicBezTo>
                  <a:cubicBezTo>
                    <a:pt x="173858" y="643967"/>
                    <a:pt x="175306" y="657138"/>
                    <a:pt x="186211" y="672567"/>
                  </a:cubicBezTo>
                  <a:cubicBezTo>
                    <a:pt x="197142" y="687946"/>
                    <a:pt x="169488" y="676260"/>
                    <a:pt x="159275" y="689469"/>
                  </a:cubicBezTo>
                  <a:cubicBezTo>
                    <a:pt x="149075" y="702665"/>
                    <a:pt x="119936" y="696055"/>
                    <a:pt x="111939" y="707068"/>
                  </a:cubicBezTo>
                  <a:cubicBezTo>
                    <a:pt x="103968" y="718070"/>
                    <a:pt x="133763" y="718070"/>
                    <a:pt x="138145" y="726863"/>
                  </a:cubicBezTo>
                  <a:cubicBezTo>
                    <a:pt x="142527" y="735707"/>
                    <a:pt x="111939" y="731266"/>
                    <a:pt x="95909" y="727599"/>
                  </a:cubicBezTo>
                  <a:cubicBezTo>
                    <a:pt x="79904" y="723970"/>
                    <a:pt x="84298" y="748143"/>
                    <a:pt x="69691" y="745224"/>
                  </a:cubicBezTo>
                  <a:cubicBezTo>
                    <a:pt x="55134" y="742268"/>
                    <a:pt x="36950" y="757672"/>
                    <a:pt x="47162" y="767988"/>
                  </a:cubicBezTo>
                  <a:cubicBezTo>
                    <a:pt x="57350" y="778253"/>
                    <a:pt x="39128" y="779712"/>
                    <a:pt x="28928" y="773102"/>
                  </a:cubicBezTo>
                  <a:cubicBezTo>
                    <a:pt x="18741" y="766516"/>
                    <a:pt x="10014" y="782631"/>
                    <a:pt x="6350" y="795117"/>
                  </a:cubicBezTo>
                  <a:cubicBezTo>
                    <a:pt x="2710" y="807590"/>
                    <a:pt x="26019" y="814226"/>
                    <a:pt x="25302" y="820025"/>
                  </a:cubicBezTo>
                  <a:cubicBezTo>
                    <a:pt x="24571" y="825925"/>
                    <a:pt x="6350" y="835455"/>
                    <a:pt x="19459" y="838449"/>
                  </a:cubicBezTo>
                  <a:cubicBezTo>
                    <a:pt x="32580" y="841330"/>
                    <a:pt x="23110" y="853067"/>
                    <a:pt x="14384" y="856734"/>
                  </a:cubicBezTo>
                  <a:cubicBezTo>
                    <a:pt x="5632" y="860465"/>
                    <a:pt x="5632" y="869258"/>
                    <a:pt x="14384" y="880246"/>
                  </a:cubicBezTo>
                  <a:cubicBezTo>
                    <a:pt x="23110" y="891273"/>
                    <a:pt x="-928" y="893430"/>
                    <a:pt x="10732" y="910332"/>
                  </a:cubicBezTo>
                  <a:cubicBezTo>
                    <a:pt x="22380" y="927183"/>
                    <a:pt x="31094" y="905891"/>
                    <a:pt x="36207" y="918377"/>
                  </a:cubicBezTo>
                  <a:cubicBezTo>
                    <a:pt x="41332" y="930875"/>
                    <a:pt x="55134" y="919861"/>
                    <a:pt x="71177" y="905180"/>
                  </a:cubicBezTo>
                  <a:cubicBezTo>
                    <a:pt x="87195" y="890537"/>
                    <a:pt x="93025" y="921321"/>
                    <a:pt x="79904" y="920597"/>
                  </a:cubicBezTo>
                  <a:cubicBezTo>
                    <a:pt x="66807" y="919861"/>
                    <a:pt x="51520" y="927881"/>
                    <a:pt x="54403" y="941141"/>
                  </a:cubicBezTo>
                  <a:cubicBezTo>
                    <a:pt x="57337" y="954312"/>
                    <a:pt x="34041" y="952129"/>
                    <a:pt x="34771" y="935989"/>
                  </a:cubicBezTo>
                  <a:cubicBezTo>
                    <a:pt x="35464" y="919861"/>
                    <a:pt x="7823" y="938907"/>
                    <a:pt x="17998" y="950670"/>
                  </a:cubicBezTo>
                  <a:cubicBezTo>
                    <a:pt x="28210" y="962394"/>
                    <a:pt x="14384" y="969005"/>
                    <a:pt x="14384" y="980007"/>
                  </a:cubicBezTo>
                  <a:cubicBezTo>
                    <a:pt x="14384" y="991021"/>
                    <a:pt x="34041" y="988800"/>
                    <a:pt x="42050" y="976327"/>
                  </a:cubicBezTo>
                  <a:cubicBezTo>
                    <a:pt x="50034" y="963892"/>
                    <a:pt x="63143" y="966798"/>
                    <a:pt x="68243" y="979296"/>
                  </a:cubicBezTo>
                  <a:cubicBezTo>
                    <a:pt x="73368" y="991757"/>
                    <a:pt x="55864" y="982214"/>
                    <a:pt x="55864" y="999078"/>
                  </a:cubicBezTo>
                  <a:cubicBezTo>
                    <a:pt x="55864" y="1015954"/>
                    <a:pt x="44959" y="1001286"/>
                    <a:pt x="35464" y="1014508"/>
                  </a:cubicBezTo>
                  <a:cubicBezTo>
                    <a:pt x="26019" y="1027717"/>
                    <a:pt x="72625" y="1051915"/>
                    <a:pt x="87195" y="1055582"/>
                  </a:cubicBezTo>
                  <a:cubicBezTo>
                    <a:pt x="101752" y="1059261"/>
                    <a:pt x="115579" y="1075389"/>
                    <a:pt x="144706" y="1071011"/>
                  </a:cubicBezTo>
                  <a:cubicBezTo>
                    <a:pt x="173858" y="1066583"/>
                    <a:pt x="229177" y="1012313"/>
                    <a:pt x="236456" y="1002758"/>
                  </a:cubicBezTo>
                  <a:cubicBezTo>
                    <a:pt x="243772" y="993203"/>
                    <a:pt x="259778" y="1004230"/>
                    <a:pt x="270683" y="995411"/>
                  </a:cubicBezTo>
                  <a:cubicBezTo>
                    <a:pt x="281626" y="986618"/>
                    <a:pt x="275065" y="963892"/>
                    <a:pt x="283087" y="959514"/>
                  </a:cubicBezTo>
                  <a:cubicBezTo>
                    <a:pt x="291096" y="955048"/>
                    <a:pt x="295440" y="983699"/>
                    <a:pt x="302744" y="986618"/>
                  </a:cubicBezTo>
                  <a:cubicBezTo>
                    <a:pt x="309330" y="989244"/>
                    <a:pt x="314103" y="994472"/>
                    <a:pt x="314405" y="1009115"/>
                  </a:cubicBezTo>
                  <a:cubicBezTo>
                    <a:pt x="320185" y="1008328"/>
                    <a:pt x="326091" y="1008544"/>
                    <a:pt x="329768" y="1011297"/>
                  </a:cubicBezTo>
                  <a:cubicBezTo>
                    <a:pt x="339137" y="1018391"/>
                    <a:pt x="341467" y="987747"/>
                    <a:pt x="341467" y="978332"/>
                  </a:cubicBezTo>
                  <a:cubicBezTo>
                    <a:pt x="341467" y="968866"/>
                    <a:pt x="350836" y="950036"/>
                    <a:pt x="348506" y="938222"/>
                  </a:cubicBezTo>
                  <a:cubicBezTo>
                    <a:pt x="346176" y="926472"/>
                    <a:pt x="376563" y="935887"/>
                    <a:pt x="381272" y="926472"/>
                  </a:cubicBezTo>
                  <a:cubicBezTo>
                    <a:pt x="385932" y="917019"/>
                    <a:pt x="388261" y="884041"/>
                    <a:pt x="378943" y="879295"/>
                  </a:cubicBezTo>
                  <a:cubicBezTo>
                    <a:pt x="369574" y="874575"/>
                    <a:pt x="367219" y="855719"/>
                    <a:pt x="376563" y="855719"/>
                  </a:cubicBezTo>
                  <a:cubicBezTo>
                    <a:pt x="385932" y="855719"/>
                    <a:pt x="397630" y="848626"/>
                    <a:pt x="395301" y="829795"/>
                  </a:cubicBezTo>
                  <a:cubicBezTo>
                    <a:pt x="392946" y="810940"/>
                    <a:pt x="364864" y="813300"/>
                    <a:pt x="362560" y="794444"/>
                  </a:cubicBezTo>
                  <a:cubicBezTo>
                    <a:pt x="360179" y="775589"/>
                    <a:pt x="376563" y="770868"/>
                    <a:pt x="364864" y="747292"/>
                  </a:cubicBezTo>
                  <a:cubicBezTo>
                    <a:pt x="353191" y="723716"/>
                    <a:pt x="369523" y="709556"/>
                    <a:pt x="364864" y="697755"/>
                  </a:cubicBezTo>
                  <a:cubicBezTo>
                    <a:pt x="360179" y="685980"/>
                    <a:pt x="355520" y="671831"/>
                    <a:pt x="369574" y="648256"/>
                  </a:cubicBezTo>
                  <a:cubicBezTo>
                    <a:pt x="383602" y="624679"/>
                    <a:pt x="409367" y="612866"/>
                    <a:pt x="418698" y="615277"/>
                  </a:cubicBezTo>
                  <a:cubicBezTo>
                    <a:pt x="428054" y="617586"/>
                    <a:pt x="444437" y="627078"/>
                    <a:pt x="451477" y="612866"/>
                  </a:cubicBezTo>
                  <a:cubicBezTo>
                    <a:pt x="458466" y="598756"/>
                    <a:pt x="458466" y="586955"/>
                    <a:pt x="451477" y="584557"/>
                  </a:cubicBezTo>
                  <a:cubicBezTo>
                    <a:pt x="444437" y="582261"/>
                    <a:pt x="425737" y="577515"/>
                    <a:pt x="439753" y="558646"/>
                  </a:cubicBezTo>
                  <a:cubicBezTo>
                    <a:pt x="453781" y="539803"/>
                    <a:pt x="470164" y="516202"/>
                    <a:pt x="472544" y="495037"/>
                  </a:cubicBezTo>
                  <a:cubicBezTo>
                    <a:pt x="474849" y="473809"/>
                    <a:pt x="467835" y="457275"/>
                    <a:pt x="474849" y="450194"/>
                  </a:cubicBezTo>
                  <a:cubicBezTo>
                    <a:pt x="481850" y="443101"/>
                    <a:pt x="498271" y="450194"/>
                    <a:pt x="512274" y="440792"/>
                  </a:cubicBezTo>
                  <a:cubicBezTo>
                    <a:pt x="526315" y="431351"/>
                    <a:pt x="514604" y="419563"/>
                    <a:pt x="521631" y="412496"/>
                  </a:cubicBezTo>
                  <a:cubicBezTo>
                    <a:pt x="528657" y="405403"/>
                    <a:pt x="538001" y="381839"/>
                    <a:pt x="547358" y="374797"/>
                  </a:cubicBezTo>
                  <a:cubicBezTo>
                    <a:pt x="556726" y="367717"/>
                    <a:pt x="566070" y="358263"/>
                    <a:pt x="559044" y="348848"/>
                  </a:cubicBezTo>
                  <a:cubicBezTo>
                    <a:pt x="552067" y="339382"/>
                    <a:pt x="573110" y="329954"/>
                    <a:pt x="573110" y="313459"/>
                  </a:cubicBezTo>
                  <a:cubicBezTo>
                    <a:pt x="573110" y="296976"/>
                    <a:pt x="596482" y="285163"/>
                    <a:pt x="610535" y="285163"/>
                  </a:cubicBezTo>
                  <a:cubicBezTo>
                    <a:pt x="624563" y="285163"/>
                    <a:pt x="647998" y="285163"/>
                    <a:pt x="647998" y="271040"/>
                  </a:cubicBezTo>
                  <a:cubicBezTo>
                    <a:pt x="647998" y="256904"/>
                    <a:pt x="638604" y="226235"/>
                    <a:pt x="659672" y="235701"/>
                  </a:cubicBezTo>
                  <a:cubicBezTo>
                    <a:pt x="680714" y="245104"/>
                    <a:pt x="697097" y="233303"/>
                    <a:pt x="711151" y="245104"/>
                  </a:cubicBezTo>
                  <a:cubicBezTo>
                    <a:pt x="725192" y="256904"/>
                    <a:pt x="743892" y="254557"/>
                    <a:pt x="743892" y="235701"/>
                  </a:cubicBezTo>
                  <a:cubicBezTo>
                    <a:pt x="743892" y="216795"/>
                    <a:pt x="750944" y="186164"/>
                    <a:pt x="771974" y="197965"/>
                  </a:cubicBezTo>
                  <a:cubicBezTo>
                    <a:pt x="773623" y="198878"/>
                    <a:pt x="775147" y="199919"/>
                    <a:pt x="776759" y="200934"/>
                  </a:cubicBezTo>
                  <a:cubicBezTo>
                    <a:pt x="783698" y="185161"/>
                    <a:pt x="796983" y="175188"/>
                    <a:pt x="809412" y="176736"/>
                  </a:cubicBezTo>
                  <a:cubicBezTo>
                    <a:pt x="828150" y="179122"/>
                    <a:pt x="839798" y="212100"/>
                    <a:pt x="863233" y="216795"/>
                  </a:cubicBezTo>
                  <a:cubicBezTo>
                    <a:pt x="886630" y="221515"/>
                    <a:pt x="910015" y="230981"/>
                    <a:pt x="917042" y="219142"/>
                  </a:cubicBezTo>
                  <a:cubicBezTo>
                    <a:pt x="924081" y="207354"/>
                    <a:pt x="940464" y="226235"/>
                    <a:pt x="954480" y="221515"/>
                  </a:cubicBezTo>
                  <a:cubicBezTo>
                    <a:pt x="968508" y="216795"/>
                    <a:pt x="968508" y="247477"/>
                    <a:pt x="982549" y="228608"/>
                  </a:cubicBezTo>
                  <a:cubicBezTo>
                    <a:pt x="996590" y="209753"/>
                    <a:pt x="980232" y="197965"/>
                    <a:pt x="1003629" y="200337"/>
                  </a:cubicBezTo>
                  <a:cubicBezTo>
                    <a:pt x="1027014" y="202659"/>
                    <a:pt x="1012998" y="174389"/>
                    <a:pt x="1012998" y="157880"/>
                  </a:cubicBezTo>
                  <a:cubicBezTo>
                    <a:pt x="1012998" y="141385"/>
                    <a:pt x="1043384" y="139012"/>
                    <a:pt x="1043384" y="124876"/>
                  </a:cubicBezTo>
                  <a:cubicBezTo>
                    <a:pt x="1043384" y="110728"/>
                    <a:pt x="1085532" y="122491"/>
                    <a:pt x="1092521" y="113063"/>
                  </a:cubicBezTo>
                  <a:cubicBezTo>
                    <a:pt x="1099560" y="103635"/>
                    <a:pt x="1122933" y="96606"/>
                    <a:pt x="1132327" y="113063"/>
                  </a:cubicBezTo>
                  <a:cubicBezTo>
                    <a:pt x="1141670" y="129584"/>
                    <a:pt x="1181438" y="134279"/>
                    <a:pt x="1183793" y="148452"/>
                  </a:cubicBezTo>
                  <a:cubicBezTo>
                    <a:pt x="1184914" y="155292"/>
                    <a:pt x="1183831" y="166077"/>
                    <a:pt x="1183793" y="176089"/>
                  </a:cubicBezTo>
                  <a:cubicBezTo>
                    <a:pt x="1190253" y="169643"/>
                    <a:pt x="1198501" y="164808"/>
                    <a:pt x="1206422" y="164808"/>
                  </a:cubicBezTo>
                  <a:cubicBezTo>
                    <a:pt x="1220967" y="164808"/>
                    <a:pt x="1234063" y="142819"/>
                    <a:pt x="1247197" y="145737"/>
                  </a:cubicBezTo>
                  <a:cubicBezTo>
                    <a:pt x="1258090" y="148186"/>
                    <a:pt x="1268882" y="146333"/>
                    <a:pt x="1272244" y="127973"/>
                  </a:cubicBezTo>
                  <a:cubicBezTo>
                    <a:pt x="1260495" y="120562"/>
                    <a:pt x="1238219" y="119598"/>
                    <a:pt x="1235549" y="12959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Freeform 3"/>
            <p:cNvSpPr/>
            <p:nvPr/>
          </p:nvSpPr>
          <p:spPr>
            <a:xfrm>
              <a:off x="13287561" y="4683180"/>
              <a:ext cx="80820" cy="124635"/>
            </a:xfrm>
            <a:custGeom>
              <a:avLst/>
              <a:gdLst>
                <a:gd name="connsiteX0" fmla="*/ 35649 w 80820"/>
                <a:gd name="connsiteY0" fmla="*/ 4306 h 124635"/>
                <a:gd name="connsiteX1" fmla="*/ 0 w 80820"/>
                <a:gd name="connsiteY1" fmla="*/ 13099 h 124635"/>
                <a:gd name="connsiteX2" fmla="*/ 18183 w 80820"/>
                <a:gd name="connsiteY2" fmla="*/ 76937 h 124635"/>
                <a:gd name="connsiteX3" fmla="*/ 38558 w 80820"/>
                <a:gd name="connsiteY3" fmla="*/ 124635 h 124635"/>
                <a:gd name="connsiteX4" fmla="*/ 72798 w 80820"/>
                <a:gd name="connsiteY4" fmla="*/ 103355 h 124635"/>
                <a:gd name="connsiteX5" fmla="*/ 80820 w 80820"/>
                <a:gd name="connsiteY5" fmla="*/ 22654 h 124635"/>
                <a:gd name="connsiteX6" fmla="*/ 35649 w 80820"/>
                <a:gd name="connsiteY6" fmla="*/ 4306 h 12463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80820" h="124635">
                  <a:moveTo>
                    <a:pt x="35649" y="4306"/>
                  </a:moveTo>
                  <a:cubicBezTo>
                    <a:pt x="19669" y="18276"/>
                    <a:pt x="6460" y="1882"/>
                    <a:pt x="0" y="13099"/>
                  </a:cubicBezTo>
                  <a:cubicBezTo>
                    <a:pt x="-8046" y="27057"/>
                    <a:pt x="24744" y="48324"/>
                    <a:pt x="18183" y="76937"/>
                  </a:cubicBezTo>
                  <a:cubicBezTo>
                    <a:pt x="11623" y="105538"/>
                    <a:pt x="21810" y="141511"/>
                    <a:pt x="38558" y="124635"/>
                  </a:cubicBezTo>
                  <a:cubicBezTo>
                    <a:pt x="55319" y="107784"/>
                    <a:pt x="63353" y="115854"/>
                    <a:pt x="72798" y="103355"/>
                  </a:cubicBezTo>
                  <a:cubicBezTo>
                    <a:pt x="82242" y="90908"/>
                    <a:pt x="74259" y="44682"/>
                    <a:pt x="80820" y="22654"/>
                  </a:cubicBezTo>
                  <a:cubicBezTo>
                    <a:pt x="87355" y="651"/>
                    <a:pt x="51667" y="-9638"/>
                    <a:pt x="35649" y="430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Freeform 3"/>
            <p:cNvSpPr/>
            <p:nvPr/>
          </p:nvSpPr>
          <p:spPr>
            <a:xfrm>
              <a:off x="13281211" y="4676830"/>
              <a:ext cx="93520" cy="137335"/>
            </a:xfrm>
            <a:custGeom>
              <a:avLst/>
              <a:gdLst>
                <a:gd name="connsiteX0" fmla="*/ 41999 w 93520"/>
                <a:gd name="connsiteY0" fmla="*/ 10656 h 137335"/>
                <a:gd name="connsiteX1" fmla="*/ 6350 w 93520"/>
                <a:gd name="connsiteY1" fmla="*/ 19449 h 137335"/>
                <a:gd name="connsiteX2" fmla="*/ 24533 w 93520"/>
                <a:gd name="connsiteY2" fmla="*/ 83287 h 137335"/>
                <a:gd name="connsiteX3" fmla="*/ 44908 w 93520"/>
                <a:gd name="connsiteY3" fmla="*/ 130985 h 137335"/>
                <a:gd name="connsiteX4" fmla="*/ 79148 w 93520"/>
                <a:gd name="connsiteY4" fmla="*/ 109705 h 137335"/>
                <a:gd name="connsiteX5" fmla="*/ 87170 w 93520"/>
                <a:gd name="connsiteY5" fmla="*/ 29004 h 137335"/>
                <a:gd name="connsiteX6" fmla="*/ 41999 w 93520"/>
                <a:gd name="connsiteY6" fmla="*/ 10656 h 13733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93520" h="137335">
                  <a:moveTo>
                    <a:pt x="41999" y="10656"/>
                  </a:moveTo>
                  <a:cubicBezTo>
                    <a:pt x="26019" y="24626"/>
                    <a:pt x="12810" y="8232"/>
                    <a:pt x="6350" y="19449"/>
                  </a:cubicBezTo>
                  <a:cubicBezTo>
                    <a:pt x="-1696" y="33407"/>
                    <a:pt x="31094" y="54674"/>
                    <a:pt x="24533" y="83287"/>
                  </a:cubicBezTo>
                  <a:cubicBezTo>
                    <a:pt x="17973" y="111888"/>
                    <a:pt x="28160" y="147861"/>
                    <a:pt x="44908" y="130985"/>
                  </a:cubicBezTo>
                  <a:cubicBezTo>
                    <a:pt x="61669" y="114134"/>
                    <a:pt x="69703" y="122204"/>
                    <a:pt x="79148" y="109705"/>
                  </a:cubicBezTo>
                  <a:cubicBezTo>
                    <a:pt x="88592" y="97258"/>
                    <a:pt x="80609" y="51032"/>
                    <a:pt x="87170" y="29004"/>
                  </a:cubicBezTo>
                  <a:cubicBezTo>
                    <a:pt x="93705" y="7001"/>
                    <a:pt x="58017" y="-3288"/>
                    <a:pt x="41999" y="1065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Freeform 3"/>
            <p:cNvSpPr/>
            <p:nvPr/>
          </p:nvSpPr>
          <p:spPr>
            <a:xfrm>
              <a:off x="13217959" y="4314323"/>
              <a:ext cx="559621" cy="547792"/>
            </a:xfrm>
            <a:custGeom>
              <a:avLst/>
              <a:gdLst>
                <a:gd name="connsiteX0" fmla="*/ 462078 w 559621"/>
                <a:gd name="connsiteY0" fmla="*/ 349680 h 547792"/>
                <a:gd name="connsiteX1" fmla="*/ 425660 w 559621"/>
                <a:gd name="connsiteY1" fmla="*/ 320305 h 547792"/>
                <a:gd name="connsiteX2" fmla="*/ 349222 w 559621"/>
                <a:gd name="connsiteY2" fmla="*/ 241063 h 547792"/>
                <a:gd name="connsiteX3" fmla="*/ 280038 w 559621"/>
                <a:gd name="connsiteY3" fmla="*/ 169891 h 547792"/>
                <a:gd name="connsiteX4" fmla="*/ 280793 w 559621"/>
                <a:gd name="connsiteY4" fmla="*/ 120011 h 547792"/>
                <a:gd name="connsiteX5" fmla="*/ 302516 w 559621"/>
                <a:gd name="connsiteY5" fmla="*/ 91791 h 547792"/>
                <a:gd name="connsiteX6" fmla="*/ 305085 w 559621"/>
                <a:gd name="connsiteY6" fmla="*/ 25961 h 547792"/>
                <a:gd name="connsiteX7" fmla="*/ 280038 w 559621"/>
                <a:gd name="connsiteY7" fmla="*/ 20974 h 547792"/>
                <a:gd name="connsiteX8" fmla="*/ 270190 w 559621"/>
                <a:gd name="connsiteY8" fmla="*/ 0 h 547792"/>
                <a:gd name="connsiteX9" fmla="*/ 230863 w 559621"/>
                <a:gd name="connsiteY9" fmla="*/ 5545 h 547792"/>
                <a:gd name="connsiteX10" fmla="*/ 200288 w 559621"/>
                <a:gd name="connsiteY10" fmla="*/ 15429 h 547792"/>
                <a:gd name="connsiteX11" fmla="*/ 194206 w 559621"/>
                <a:gd name="connsiteY11" fmla="*/ 12041 h 547792"/>
                <a:gd name="connsiteX12" fmla="*/ 184673 w 559621"/>
                <a:gd name="connsiteY12" fmla="*/ 20974 h 547792"/>
                <a:gd name="connsiteX13" fmla="*/ 177344 w 559621"/>
                <a:gd name="connsiteY13" fmla="*/ 32711 h 547792"/>
                <a:gd name="connsiteX14" fmla="*/ 162800 w 559621"/>
                <a:gd name="connsiteY14" fmla="*/ 38548 h 547792"/>
                <a:gd name="connsiteX15" fmla="*/ 139503 w 559621"/>
                <a:gd name="connsiteY15" fmla="*/ 44449 h 547792"/>
                <a:gd name="connsiteX16" fmla="*/ 122037 w 559621"/>
                <a:gd name="connsiteY16" fmla="*/ 54714 h 547792"/>
                <a:gd name="connsiteX17" fmla="*/ 108941 w 559621"/>
                <a:gd name="connsiteY17" fmla="*/ 72364 h 547792"/>
                <a:gd name="connsiteX18" fmla="*/ 81224 w 559621"/>
                <a:gd name="connsiteY18" fmla="*/ 38548 h 547792"/>
                <a:gd name="connsiteX19" fmla="*/ 56492 w 559621"/>
                <a:gd name="connsiteY19" fmla="*/ 73785 h 547792"/>
                <a:gd name="connsiteX20" fmla="*/ 14483 w 559621"/>
                <a:gd name="connsiteY20" fmla="*/ 76780 h 547792"/>
                <a:gd name="connsiteX21" fmla="*/ 20049 w 559621"/>
                <a:gd name="connsiteY21" fmla="*/ 100216 h 547792"/>
                <a:gd name="connsiteX22" fmla="*/ 10226 w 559621"/>
                <a:gd name="connsiteY22" fmla="*/ 120011 h 547792"/>
                <a:gd name="connsiteX23" fmla="*/ 417 w 559621"/>
                <a:gd name="connsiteY23" fmla="*/ 132116 h 547792"/>
                <a:gd name="connsiteX24" fmla="*/ 14596 w 559621"/>
                <a:gd name="connsiteY24" fmla="*/ 157418 h 547792"/>
                <a:gd name="connsiteX25" fmla="*/ 25527 w 559621"/>
                <a:gd name="connsiteY25" fmla="*/ 181641 h 547792"/>
                <a:gd name="connsiteX26" fmla="*/ 48458 w 559621"/>
                <a:gd name="connsiteY26" fmla="*/ 189369 h 547792"/>
                <a:gd name="connsiteX27" fmla="*/ 42930 w 559621"/>
                <a:gd name="connsiteY27" fmla="*/ 206156 h 547792"/>
                <a:gd name="connsiteX28" fmla="*/ 66679 w 559621"/>
                <a:gd name="connsiteY28" fmla="*/ 199240 h 547792"/>
                <a:gd name="connsiteX29" fmla="*/ 100881 w 559621"/>
                <a:gd name="connsiteY29" fmla="*/ 169891 h 547792"/>
                <a:gd name="connsiteX30" fmla="*/ 170091 w 559621"/>
                <a:gd name="connsiteY30" fmla="*/ 199240 h 547792"/>
                <a:gd name="connsiteX31" fmla="*/ 185366 w 559621"/>
                <a:gd name="connsiteY31" fmla="*/ 228628 h 547792"/>
                <a:gd name="connsiteX32" fmla="*/ 231959 w 559621"/>
                <a:gd name="connsiteY32" fmla="*/ 288773 h 547792"/>
                <a:gd name="connsiteX33" fmla="*/ 298965 w 559621"/>
                <a:gd name="connsiteY33" fmla="*/ 346749 h 547792"/>
                <a:gd name="connsiteX34" fmla="*/ 346313 w 559621"/>
                <a:gd name="connsiteY34" fmla="*/ 367305 h 547792"/>
                <a:gd name="connsiteX35" fmla="*/ 389280 w 559621"/>
                <a:gd name="connsiteY35" fmla="*/ 395918 h 547792"/>
                <a:gd name="connsiteX36" fmla="*/ 424212 w 559621"/>
                <a:gd name="connsiteY36" fmla="*/ 425281 h 547792"/>
                <a:gd name="connsiteX37" fmla="*/ 440230 w 559621"/>
                <a:gd name="connsiteY37" fmla="*/ 454617 h 547792"/>
                <a:gd name="connsiteX38" fmla="*/ 442421 w 559621"/>
                <a:gd name="connsiteY38" fmla="*/ 508190 h 547792"/>
                <a:gd name="connsiteX39" fmla="*/ 444612 w 559621"/>
                <a:gd name="connsiteY39" fmla="*/ 547792 h 547792"/>
                <a:gd name="connsiteX40" fmla="*/ 469369 w 559621"/>
                <a:gd name="connsiteY40" fmla="*/ 506718 h 547792"/>
                <a:gd name="connsiteX41" fmla="*/ 497741 w 559621"/>
                <a:gd name="connsiteY41" fmla="*/ 477368 h 547792"/>
                <a:gd name="connsiteX42" fmla="*/ 475212 w 559621"/>
                <a:gd name="connsiteY42" fmla="*/ 438464 h 547792"/>
                <a:gd name="connsiteX43" fmla="*/ 522510 w 559621"/>
                <a:gd name="connsiteY43" fmla="*/ 417172 h 547792"/>
                <a:gd name="connsiteX44" fmla="*/ 559621 w 559621"/>
                <a:gd name="connsiteY44" fmla="*/ 419406 h 547792"/>
                <a:gd name="connsiteX45" fmla="*/ 462078 w 559621"/>
                <a:gd name="connsiteY45" fmla="*/ 349680 h 54779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</a:cxnLst>
              <a:rect l="l" t="t" r="r" b="b"/>
              <a:pathLst>
                <a:path w="559621" h="547792">
                  <a:moveTo>
                    <a:pt x="462078" y="349680"/>
                  </a:moveTo>
                  <a:cubicBezTo>
                    <a:pt x="443151" y="337981"/>
                    <a:pt x="455517" y="318872"/>
                    <a:pt x="425660" y="320305"/>
                  </a:cubicBezTo>
                  <a:cubicBezTo>
                    <a:pt x="395803" y="321828"/>
                    <a:pt x="360140" y="284383"/>
                    <a:pt x="349222" y="241063"/>
                  </a:cubicBezTo>
                  <a:cubicBezTo>
                    <a:pt x="338292" y="197832"/>
                    <a:pt x="291724" y="195586"/>
                    <a:pt x="280038" y="169891"/>
                  </a:cubicBezTo>
                  <a:cubicBezTo>
                    <a:pt x="268390" y="144196"/>
                    <a:pt x="290968" y="141303"/>
                    <a:pt x="280793" y="120011"/>
                  </a:cubicBezTo>
                  <a:cubicBezTo>
                    <a:pt x="275114" y="108185"/>
                    <a:pt x="287669" y="97717"/>
                    <a:pt x="302516" y="91791"/>
                  </a:cubicBezTo>
                  <a:cubicBezTo>
                    <a:pt x="301294" y="68253"/>
                    <a:pt x="303284" y="42609"/>
                    <a:pt x="305085" y="25961"/>
                  </a:cubicBezTo>
                  <a:cubicBezTo>
                    <a:pt x="293525" y="24768"/>
                    <a:pt x="283589" y="23080"/>
                    <a:pt x="280038" y="20974"/>
                  </a:cubicBezTo>
                  <a:cubicBezTo>
                    <a:pt x="274560" y="17650"/>
                    <a:pt x="273477" y="0"/>
                    <a:pt x="270190" y="0"/>
                  </a:cubicBezTo>
                  <a:cubicBezTo>
                    <a:pt x="266929" y="0"/>
                    <a:pt x="236354" y="0"/>
                    <a:pt x="230863" y="5545"/>
                  </a:cubicBezTo>
                  <a:cubicBezTo>
                    <a:pt x="225423" y="11052"/>
                    <a:pt x="209027" y="20974"/>
                    <a:pt x="200288" y="15429"/>
                  </a:cubicBezTo>
                  <a:cubicBezTo>
                    <a:pt x="198412" y="14287"/>
                    <a:pt x="196321" y="13094"/>
                    <a:pt x="194206" y="12041"/>
                  </a:cubicBezTo>
                  <a:lnTo>
                    <a:pt x="184673" y="20974"/>
                  </a:lnTo>
                  <a:cubicBezTo>
                    <a:pt x="184673" y="20974"/>
                    <a:pt x="183187" y="32711"/>
                    <a:pt x="177344" y="32711"/>
                  </a:cubicBezTo>
                  <a:cubicBezTo>
                    <a:pt x="171577" y="32711"/>
                    <a:pt x="162800" y="28334"/>
                    <a:pt x="162800" y="38548"/>
                  </a:cubicBezTo>
                  <a:cubicBezTo>
                    <a:pt x="162800" y="48852"/>
                    <a:pt x="146769" y="45908"/>
                    <a:pt x="139503" y="44449"/>
                  </a:cubicBezTo>
                  <a:cubicBezTo>
                    <a:pt x="132225" y="42977"/>
                    <a:pt x="122037" y="45908"/>
                    <a:pt x="122037" y="54714"/>
                  </a:cubicBezTo>
                  <a:cubicBezTo>
                    <a:pt x="122037" y="63520"/>
                    <a:pt x="120564" y="82630"/>
                    <a:pt x="108941" y="72364"/>
                  </a:cubicBezTo>
                  <a:cubicBezTo>
                    <a:pt x="97280" y="62048"/>
                    <a:pt x="85581" y="35630"/>
                    <a:pt x="81224" y="38548"/>
                  </a:cubicBezTo>
                  <a:cubicBezTo>
                    <a:pt x="76867" y="41505"/>
                    <a:pt x="66679" y="73785"/>
                    <a:pt x="56492" y="73785"/>
                  </a:cubicBezTo>
                  <a:cubicBezTo>
                    <a:pt x="50170" y="73785"/>
                    <a:pt x="29418" y="75448"/>
                    <a:pt x="14483" y="76780"/>
                  </a:cubicBezTo>
                  <a:cubicBezTo>
                    <a:pt x="10566" y="89418"/>
                    <a:pt x="14747" y="96943"/>
                    <a:pt x="20049" y="100216"/>
                  </a:cubicBezTo>
                  <a:cubicBezTo>
                    <a:pt x="25527" y="103490"/>
                    <a:pt x="16775" y="116712"/>
                    <a:pt x="10226" y="120011"/>
                  </a:cubicBezTo>
                  <a:cubicBezTo>
                    <a:pt x="3691" y="123310"/>
                    <a:pt x="-7239" y="120011"/>
                    <a:pt x="417" y="132116"/>
                  </a:cubicBezTo>
                  <a:cubicBezTo>
                    <a:pt x="8073" y="144196"/>
                    <a:pt x="22252" y="145313"/>
                    <a:pt x="14596" y="157418"/>
                  </a:cubicBezTo>
                  <a:cubicBezTo>
                    <a:pt x="6965" y="169536"/>
                    <a:pt x="14596" y="180537"/>
                    <a:pt x="25527" y="181641"/>
                  </a:cubicBezTo>
                  <a:cubicBezTo>
                    <a:pt x="36444" y="182745"/>
                    <a:pt x="51757" y="180537"/>
                    <a:pt x="48458" y="189369"/>
                  </a:cubicBezTo>
                  <a:cubicBezTo>
                    <a:pt x="46531" y="194520"/>
                    <a:pt x="43572" y="200395"/>
                    <a:pt x="42930" y="206156"/>
                  </a:cubicBezTo>
                  <a:cubicBezTo>
                    <a:pt x="51518" y="203656"/>
                    <a:pt x="59111" y="203237"/>
                    <a:pt x="66679" y="199240"/>
                  </a:cubicBezTo>
                  <a:cubicBezTo>
                    <a:pt x="81992" y="191221"/>
                    <a:pt x="75431" y="177238"/>
                    <a:pt x="100881" y="169891"/>
                  </a:cubicBezTo>
                  <a:cubicBezTo>
                    <a:pt x="126394" y="162570"/>
                    <a:pt x="159891" y="183862"/>
                    <a:pt x="170091" y="199240"/>
                  </a:cubicBezTo>
                  <a:cubicBezTo>
                    <a:pt x="180278" y="214658"/>
                    <a:pt x="183187" y="216142"/>
                    <a:pt x="185366" y="228628"/>
                  </a:cubicBezTo>
                  <a:cubicBezTo>
                    <a:pt x="187569" y="241063"/>
                    <a:pt x="197027" y="266048"/>
                    <a:pt x="231959" y="288773"/>
                  </a:cubicBezTo>
                  <a:cubicBezTo>
                    <a:pt x="266929" y="311550"/>
                    <a:pt x="280793" y="337207"/>
                    <a:pt x="298965" y="346749"/>
                  </a:cubicBezTo>
                  <a:cubicBezTo>
                    <a:pt x="317174" y="356304"/>
                    <a:pt x="335383" y="354109"/>
                    <a:pt x="346313" y="367305"/>
                  </a:cubicBezTo>
                  <a:cubicBezTo>
                    <a:pt x="357231" y="380489"/>
                    <a:pt x="371788" y="387836"/>
                    <a:pt x="389280" y="395918"/>
                  </a:cubicBezTo>
                  <a:cubicBezTo>
                    <a:pt x="406720" y="404014"/>
                    <a:pt x="407463" y="423035"/>
                    <a:pt x="424212" y="425281"/>
                  </a:cubicBezTo>
                  <a:cubicBezTo>
                    <a:pt x="440935" y="427463"/>
                    <a:pt x="430042" y="442157"/>
                    <a:pt x="440230" y="454617"/>
                  </a:cubicBezTo>
                  <a:cubicBezTo>
                    <a:pt x="450392" y="467065"/>
                    <a:pt x="453351" y="493496"/>
                    <a:pt x="442421" y="508190"/>
                  </a:cubicBezTo>
                  <a:cubicBezTo>
                    <a:pt x="431503" y="522883"/>
                    <a:pt x="437296" y="547792"/>
                    <a:pt x="444612" y="547792"/>
                  </a:cubicBezTo>
                  <a:cubicBezTo>
                    <a:pt x="451878" y="547792"/>
                    <a:pt x="467165" y="521374"/>
                    <a:pt x="469369" y="506718"/>
                  </a:cubicBezTo>
                  <a:cubicBezTo>
                    <a:pt x="471510" y="492037"/>
                    <a:pt x="486117" y="492811"/>
                    <a:pt x="497741" y="477368"/>
                  </a:cubicBezTo>
                  <a:cubicBezTo>
                    <a:pt x="509401" y="461964"/>
                    <a:pt x="480287" y="458272"/>
                    <a:pt x="475212" y="438464"/>
                  </a:cubicBezTo>
                  <a:cubicBezTo>
                    <a:pt x="470100" y="418644"/>
                    <a:pt x="497061" y="401032"/>
                    <a:pt x="522510" y="417172"/>
                  </a:cubicBezTo>
                  <a:cubicBezTo>
                    <a:pt x="547973" y="433313"/>
                    <a:pt x="558211" y="444339"/>
                    <a:pt x="559621" y="419406"/>
                  </a:cubicBezTo>
                  <a:cubicBezTo>
                    <a:pt x="561107" y="394459"/>
                    <a:pt x="480992" y="361430"/>
                    <a:pt x="462078" y="34968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Freeform 3"/>
            <p:cNvSpPr/>
            <p:nvPr/>
          </p:nvSpPr>
          <p:spPr>
            <a:xfrm>
              <a:off x="13211609" y="4307973"/>
              <a:ext cx="572321" cy="560492"/>
            </a:xfrm>
            <a:custGeom>
              <a:avLst/>
              <a:gdLst>
                <a:gd name="connsiteX0" fmla="*/ 468428 w 572321"/>
                <a:gd name="connsiteY0" fmla="*/ 356030 h 560492"/>
                <a:gd name="connsiteX1" fmla="*/ 432010 w 572321"/>
                <a:gd name="connsiteY1" fmla="*/ 326655 h 560492"/>
                <a:gd name="connsiteX2" fmla="*/ 355572 w 572321"/>
                <a:gd name="connsiteY2" fmla="*/ 247413 h 560492"/>
                <a:gd name="connsiteX3" fmla="*/ 286388 w 572321"/>
                <a:gd name="connsiteY3" fmla="*/ 176241 h 560492"/>
                <a:gd name="connsiteX4" fmla="*/ 287143 w 572321"/>
                <a:gd name="connsiteY4" fmla="*/ 126361 h 560492"/>
                <a:gd name="connsiteX5" fmla="*/ 308866 w 572321"/>
                <a:gd name="connsiteY5" fmla="*/ 98141 h 560492"/>
                <a:gd name="connsiteX6" fmla="*/ 311435 w 572321"/>
                <a:gd name="connsiteY6" fmla="*/ 32311 h 560492"/>
                <a:gd name="connsiteX7" fmla="*/ 286388 w 572321"/>
                <a:gd name="connsiteY7" fmla="*/ 27324 h 560492"/>
                <a:gd name="connsiteX8" fmla="*/ 276540 w 572321"/>
                <a:gd name="connsiteY8" fmla="*/ 6350 h 560492"/>
                <a:gd name="connsiteX9" fmla="*/ 237213 w 572321"/>
                <a:gd name="connsiteY9" fmla="*/ 11895 h 560492"/>
                <a:gd name="connsiteX10" fmla="*/ 206638 w 572321"/>
                <a:gd name="connsiteY10" fmla="*/ 21779 h 560492"/>
                <a:gd name="connsiteX11" fmla="*/ 200556 w 572321"/>
                <a:gd name="connsiteY11" fmla="*/ 18391 h 560492"/>
                <a:gd name="connsiteX12" fmla="*/ 191023 w 572321"/>
                <a:gd name="connsiteY12" fmla="*/ 27324 h 560492"/>
                <a:gd name="connsiteX13" fmla="*/ 183694 w 572321"/>
                <a:gd name="connsiteY13" fmla="*/ 39061 h 560492"/>
                <a:gd name="connsiteX14" fmla="*/ 169150 w 572321"/>
                <a:gd name="connsiteY14" fmla="*/ 44898 h 560492"/>
                <a:gd name="connsiteX15" fmla="*/ 145853 w 572321"/>
                <a:gd name="connsiteY15" fmla="*/ 50799 h 560492"/>
                <a:gd name="connsiteX16" fmla="*/ 128387 w 572321"/>
                <a:gd name="connsiteY16" fmla="*/ 61064 h 560492"/>
                <a:gd name="connsiteX17" fmla="*/ 115291 w 572321"/>
                <a:gd name="connsiteY17" fmla="*/ 78714 h 560492"/>
                <a:gd name="connsiteX18" fmla="*/ 87574 w 572321"/>
                <a:gd name="connsiteY18" fmla="*/ 44898 h 560492"/>
                <a:gd name="connsiteX19" fmla="*/ 62842 w 572321"/>
                <a:gd name="connsiteY19" fmla="*/ 80135 h 560492"/>
                <a:gd name="connsiteX20" fmla="*/ 20833 w 572321"/>
                <a:gd name="connsiteY20" fmla="*/ 83130 h 560492"/>
                <a:gd name="connsiteX21" fmla="*/ 26399 w 572321"/>
                <a:gd name="connsiteY21" fmla="*/ 106566 h 560492"/>
                <a:gd name="connsiteX22" fmla="*/ 16576 w 572321"/>
                <a:gd name="connsiteY22" fmla="*/ 126361 h 560492"/>
                <a:gd name="connsiteX23" fmla="*/ 6767 w 572321"/>
                <a:gd name="connsiteY23" fmla="*/ 138466 h 560492"/>
                <a:gd name="connsiteX24" fmla="*/ 20946 w 572321"/>
                <a:gd name="connsiteY24" fmla="*/ 163768 h 560492"/>
                <a:gd name="connsiteX25" fmla="*/ 31877 w 572321"/>
                <a:gd name="connsiteY25" fmla="*/ 187991 h 560492"/>
                <a:gd name="connsiteX26" fmla="*/ 54808 w 572321"/>
                <a:gd name="connsiteY26" fmla="*/ 195719 h 560492"/>
                <a:gd name="connsiteX27" fmla="*/ 49280 w 572321"/>
                <a:gd name="connsiteY27" fmla="*/ 212506 h 560492"/>
                <a:gd name="connsiteX28" fmla="*/ 73029 w 572321"/>
                <a:gd name="connsiteY28" fmla="*/ 205590 h 560492"/>
                <a:gd name="connsiteX29" fmla="*/ 107231 w 572321"/>
                <a:gd name="connsiteY29" fmla="*/ 176241 h 560492"/>
                <a:gd name="connsiteX30" fmla="*/ 176441 w 572321"/>
                <a:gd name="connsiteY30" fmla="*/ 205590 h 560492"/>
                <a:gd name="connsiteX31" fmla="*/ 191716 w 572321"/>
                <a:gd name="connsiteY31" fmla="*/ 234978 h 560492"/>
                <a:gd name="connsiteX32" fmla="*/ 238309 w 572321"/>
                <a:gd name="connsiteY32" fmla="*/ 295123 h 560492"/>
                <a:gd name="connsiteX33" fmla="*/ 305315 w 572321"/>
                <a:gd name="connsiteY33" fmla="*/ 353099 h 560492"/>
                <a:gd name="connsiteX34" fmla="*/ 352663 w 572321"/>
                <a:gd name="connsiteY34" fmla="*/ 373655 h 560492"/>
                <a:gd name="connsiteX35" fmla="*/ 395630 w 572321"/>
                <a:gd name="connsiteY35" fmla="*/ 402268 h 560492"/>
                <a:gd name="connsiteX36" fmla="*/ 430562 w 572321"/>
                <a:gd name="connsiteY36" fmla="*/ 431631 h 560492"/>
                <a:gd name="connsiteX37" fmla="*/ 446580 w 572321"/>
                <a:gd name="connsiteY37" fmla="*/ 460967 h 560492"/>
                <a:gd name="connsiteX38" fmla="*/ 448771 w 572321"/>
                <a:gd name="connsiteY38" fmla="*/ 514540 h 560492"/>
                <a:gd name="connsiteX39" fmla="*/ 450962 w 572321"/>
                <a:gd name="connsiteY39" fmla="*/ 554142 h 560492"/>
                <a:gd name="connsiteX40" fmla="*/ 475719 w 572321"/>
                <a:gd name="connsiteY40" fmla="*/ 513068 h 560492"/>
                <a:gd name="connsiteX41" fmla="*/ 504091 w 572321"/>
                <a:gd name="connsiteY41" fmla="*/ 483718 h 560492"/>
                <a:gd name="connsiteX42" fmla="*/ 481562 w 572321"/>
                <a:gd name="connsiteY42" fmla="*/ 444814 h 560492"/>
                <a:gd name="connsiteX43" fmla="*/ 528860 w 572321"/>
                <a:gd name="connsiteY43" fmla="*/ 423522 h 560492"/>
                <a:gd name="connsiteX44" fmla="*/ 565971 w 572321"/>
                <a:gd name="connsiteY44" fmla="*/ 425756 h 560492"/>
                <a:gd name="connsiteX45" fmla="*/ 468428 w 572321"/>
                <a:gd name="connsiteY45" fmla="*/ 356030 h 56049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</a:cxnLst>
              <a:rect l="l" t="t" r="r" b="b"/>
              <a:pathLst>
                <a:path w="572321" h="560492">
                  <a:moveTo>
                    <a:pt x="468428" y="356030"/>
                  </a:moveTo>
                  <a:cubicBezTo>
                    <a:pt x="449501" y="344331"/>
                    <a:pt x="461867" y="325222"/>
                    <a:pt x="432010" y="326655"/>
                  </a:cubicBezTo>
                  <a:cubicBezTo>
                    <a:pt x="402153" y="328178"/>
                    <a:pt x="366490" y="290733"/>
                    <a:pt x="355572" y="247413"/>
                  </a:cubicBezTo>
                  <a:cubicBezTo>
                    <a:pt x="344642" y="204182"/>
                    <a:pt x="298074" y="201936"/>
                    <a:pt x="286388" y="176241"/>
                  </a:cubicBezTo>
                  <a:cubicBezTo>
                    <a:pt x="274740" y="150546"/>
                    <a:pt x="297318" y="147653"/>
                    <a:pt x="287143" y="126361"/>
                  </a:cubicBezTo>
                  <a:cubicBezTo>
                    <a:pt x="281464" y="114535"/>
                    <a:pt x="294019" y="104067"/>
                    <a:pt x="308866" y="98141"/>
                  </a:cubicBezTo>
                  <a:cubicBezTo>
                    <a:pt x="307644" y="74603"/>
                    <a:pt x="309634" y="48959"/>
                    <a:pt x="311435" y="32311"/>
                  </a:cubicBezTo>
                  <a:cubicBezTo>
                    <a:pt x="299875" y="31118"/>
                    <a:pt x="289939" y="29430"/>
                    <a:pt x="286388" y="27324"/>
                  </a:cubicBezTo>
                  <a:cubicBezTo>
                    <a:pt x="280910" y="24000"/>
                    <a:pt x="279827" y="6350"/>
                    <a:pt x="276540" y="6350"/>
                  </a:cubicBezTo>
                  <a:cubicBezTo>
                    <a:pt x="273279" y="6350"/>
                    <a:pt x="242704" y="6350"/>
                    <a:pt x="237213" y="11895"/>
                  </a:cubicBezTo>
                  <a:cubicBezTo>
                    <a:pt x="231773" y="17402"/>
                    <a:pt x="215377" y="27324"/>
                    <a:pt x="206638" y="21779"/>
                  </a:cubicBezTo>
                  <a:cubicBezTo>
                    <a:pt x="204762" y="20637"/>
                    <a:pt x="202671" y="19444"/>
                    <a:pt x="200556" y="18391"/>
                  </a:cubicBezTo>
                  <a:lnTo>
                    <a:pt x="191023" y="27324"/>
                  </a:lnTo>
                  <a:cubicBezTo>
                    <a:pt x="191023" y="27324"/>
                    <a:pt x="189537" y="39061"/>
                    <a:pt x="183694" y="39061"/>
                  </a:cubicBezTo>
                  <a:cubicBezTo>
                    <a:pt x="177927" y="39061"/>
                    <a:pt x="169150" y="34684"/>
                    <a:pt x="169150" y="44898"/>
                  </a:cubicBezTo>
                  <a:cubicBezTo>
                    <a:pt x="169150" y="55202"/>
                    <a:pt x="153119" y="52258"/>
                    <a:pt x="145853" y="50799"/>
                  </a:cubicBezTo>
                  <a:cubicBezTo>
                    <a:pt x="138575" y="49327"/>
                    <a:pt x="128387" y="52258"/>
                    <a:pt x="128387" y="61064"/>
                  </a:cubicBezTo>
                  <a:cubicBezTo>
                    <a:pt x="128387" y="69870"/>
                    <a:pt x="126914" y="88980"/>
                    <a:pt x="115291" y="78714"/>
                  </a:cubicBezTo>
                  <a:cubicBezTo>
                    <a:pt x="103630" y="68398"/>
                    <a:pt x="91931" y="41980"/>
                    <a:pt x="87574" y="44898"/>
                  </a:cubicBezTo>
                  <a:cubicBezTo>
                    <a:pt x="83217" y="47855"/>
                    <a:pt x="73029" y="80135"/>
                    <a:pt x="62842" y="80135"/>
                  </a:cubicBezTo>
                  <a:cubicBezTo>
                    <a:pt x="56520" y="80135"/>
                    <a:pt x="35768" y="81798"/>
                    <a:pt x="20833" y="83130"/>
                  </a:cubicBezTo>
                  <a:cubicBezTo>
                    <a:pt x="16916" y="95768"/>
                    <a:pt x="21097" y="103293"/>
                    <a:pt x="26399" y="106566"/>
                  </a:cubicBezTo>
                  <a:cubicBezTo>
                    <a:pt x="31877" y="109840"/>
                    <a:pt x="23125" y="123062"/>
                    <a:pt x="16576" y="126361"/>
                  </a:cubicBezTo>
                  <a:cubicBezTo>
                    <a:pt x="10041" y="129660"/>
                    <a:pt x="-889" y="126361"/>
                    <a:pt x="6767" y="138466"/>
                  </a:cubicBezTo>
                  <a:cubicBezTo>
                    <a:pt x="14423" y="150546"/>
                    <a:pt x="28602" y="151663"/>
                    <a:pt x="20946" y="163768"/>
                  </a:cubicBezTo>
                  <a:cubicBezTo>
                    <a:pt x="13315" y="175886"/>
                    <a:pt x="20946" y="186887"/>
                    <a:pt x="31877" y="187991"/>
                  </a:cubicBezTo>
                  <a:cubicBezTo>
                    <a:pt x="42794" y="189095"/>
                    <a:pt x="58107" y="186887"/>
                    <a:pt x="54808" y="195719"/>
                  </a:cubicBezTo>
                  <a:cubicBezTo>
                    <a:pt x="52881" y="200870"/>
                    <a:pt x="49922" y="206745"/>
                    <a:pt x="49280" y="212506"/>
                  </a:cubicBezTo>
                  <a:cubicBezTo>
                    <a:pt x="57868" y="210006"/>
                    <a:pt x="65461" y="209587"/>
                    <a:pt x="73029" y="205590"/>
                  </a:cubicBezTo>
                  <a:cubicBezTo>
                    <a:pt x="88342" y="197571"/>
                    <a:pt x="81781" y="183588"/>
                    <a:pt x="107231" y="176241"/>
                  </a:cubicBezTo>
                  <a:cubicBezTo>
                    <a:pt x="132744" y="168920"/>
                    <a:pt x="166241" y="190212"/>
                    <a:pt x="176441" y="205590"/>
                  </a:cubicBezTo>
                  <a:cubicBezTo>
                    <a:pt x="186628" y="221008"/>
                    <a:pt x="189537" y="222492"/>
                    <a:pt x="191716" y="234978"/>
                  </a:cubicBezTo>
                  <a:cubicBezTo>
                    <a:pt x="193919" y="247413"/>
                    <a:pt x="203377" y="272398"/>
                    <a:pt x="238309" y="295123"/>
                  </a:cubicBezTo>
                  <a:cubicBezTo>
                    <a:pt x="273279" y="317900"/>
                    <a:pt x="287143" y="343557"/>
                    <a:pt x="305315" y="353099"/>
                  </a:cubicBezTo>
                  <a:cubicBezTo>
                    <a:pt x="323524" y="362654"/>
                    <a:pt x="341733" y="360459"/>
                    <a:pt x="352663" y="373655"/>
                  </a:cubicBezTo>
                  <a:cubicBezTo>
                    <a:pt x="363581" y="386839"/>
                    <a:pt x="378138" y="394186"/>
                    <a:pt x="395630" y="402268"/>
                  </a:cubicBezTo>
                  <a:cubicBezTo>
                    <a:pt x="413070" y="410364"/>
                    <a:pt x="413813" y="429385"/>
                    <a:pt x="430562" y="431631"/>
                  </a:cubicBezTo>
                  <a:cubicBezTo>
                    <a:pt x="447285" y="433813"/>
                    <a:pt x="436392" y="448507"/>
                    <a:pt x="446580" y="460967"/>
                  </a:cubicBezTo>
                  <a:cubicBezTo>
                    <a:pt x="456742" y="473415"/>
                    <a:pt x="459701" y="499846"/>
                    <a:pt x="448771" y="514540"/>
                  </a:cubicBezTo>
                  <a:cubicBezTo>
                    <a:pt x="437853" y="529234"/>
                    <a:pt x="443646" y="554142"/>
                    <a:pt x="450962" y="554142"/>
                  </a:cubicBezTo>
                  <a:cubicBezTo>
                    <a:pt x="458228" y="554142"/>
                    <a:pt x="473515" y="527724"/>
                    <a:pt x="475719" y="513068"/>
                  </a:cubicBezTo>
                  <a:cubicBezTo>
                    <a:pt x="477860" y="498387"/>
                    <a:pt x="492467" y="499161"/>
                    <a:pt x="504091" y="483718"/>
                  </a:cubicBezTo>
                  <a:cubicBezTo>
                    <a:pt x="515751" y="468314"/>
                    <a:pt x="486637" y="464622"/>
                    <a:pt x="481562" y="444814"/>
                  </a:cubicBezTo>
                  <a:cubicBezTo>
                    <a:pt x="476450" y="424994"/>
                    <a:pt x="503411" y="407382"/>
                    <a:pt x="528860" y="423522"/>
                  </a:cubicBezTo>
                  <a:cubicBezTo>
                    <a:pt x="554323" y="439663"/>
                    <a:pt x="564561" y="450689"/>
                    <a:pt x="565971" y="425756"/>
                  </a:cubicBezTo>
                  <a:cubicBezTo>
                    <a:pt x="567457" y="400809"/>
                    <a:pt x="487342" y="367780"/>
                    <a:pt x="468428" y="35603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Freeform 3"/>
            <p:cNvSpPr/>
            <p:nvPr/>
          </p:nvSpPr>
          <p:spPr>
            <a:xfrm>
              <a:off x="13207454" y="4522990"/>
              <a:ext cx="46366" cy="32364"/>
            </a:xfrm>
            <a:custGeom>
              <a:avLst/>
              <a:gdLst>
                <a:gd name="connsiteX0" fmla="*/ 46177 w 46366"/>
                <a:gd name="connsiteY0" fmla="*/ 258 h 32364"/>
                <a:gd name="connsiteX1" fmla="*/ 20992 w 46366"/>
                <a:gd name="connsiteY1" fmla="*/ 4128 h 32364"/>
                <a:gd name="connsiteX2" fmla="*/ 0 w 46366"/>
                <a:gd name="connsiteY2" fmla="*/ 15713 h 32364"/>
                <a:gd name="connsiteX3" fmla="*/ 17881 w 46366"/>
                <a:gd name="connsiteY3" fmla="*/ 21969 h 32364"/>
                <a:gd name="connsiteX4" fmla="*/ 40888 w 46366"/>
                <a:gd name="connsiteY4" fmla="*/ 2479 h 32364"/>
                <a:gd name="connsiteX5" fmla="*/ 46366 w 46366"/>
                <a:gd name="connsiteY5" fmla="*/ 258 h 32364"/>
                <a:gd name="connsiteX6" fmla="*/ 46177 w 46366"/>
                <a:gd name="connsiteY6" fmla="*/ 258 h 323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46366" h="32364">
                  <a:moveTo>
                    <a:pt x="46177" y="258"/>
                  </a:moveTo>
                  <a:cubicBezTo>
                    <a:pt x="46177" y="258"/>
                    <a:pt x="33874" y="-1721"/>
                    <a:pt x="20992" y="4128"/>
                  </a:cubicBezTo>
                  <a:cubicBezTo>
                    <a:pt x="15010" y="6843"/>
                    <a:pt x="1964" y="4293"/>
                    <a:pt x="0" y="15713"/>
                  </a:cubicBezTo>
                  <a:cubicBezTo>
                    <a:pt x="-6208" y="51775"/>
                    <a:pt x="17881" y="21969"/>
                    <a:pt x="17881" y="21969"/>
                  </a:cubicBezTo>
                  <a:lnTo>
                    <a:pt x="40888" y="2479"/>
                  </a:lnTo>
                  <a:lnTo>
                    <a:pt x="46366" y="258"/>
                  </a:lnTo>
                  <a:lnTo>
                    <a:pt x="46177" y="258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Freeform 3"/>
            <p:cNvSpPr/>
            <p:nvPr/>
          </p:nvSpPr>
          <p:spPr>
            <a:xfrm>
              <a:off x="13201104" y="4516640"/>
              <a:ext cx="59066" cy="45064"/>
            </a:xfrm>
            <a:custGeom>
              <a:avLst/>
              <a:gdLst>
                <a:gd name="connsiteX0" fmla="*/ 52527 w 59066"/>
                <a:gd name="connsiteY0" fmla="*/ 6608 h 45064"/>
                <a:gd name="connsiteX1" fmla="*/ 27342 w 59066"/>
                <a:gd name="connsiteY1" fmla="*/ 10478 h 45064"/>
                <a:gd name="connsiteX2" fmla="*/ 6350 w 59066"/>
                <a:gd name="connsiteY2" fmla="*/ 22063 h 45064"/>
                <a:gd name="connsiteX3" fmla="*/ 24231 w 59066"/>
                <a:gd name="connsiteY3" fmla="*/ 28319 h 45064"/>
                <a:gd name="connsiteX4" fmla="*/ 47238 w 59066"/>
                <a:gd name="connsiteY4" fmla="*/ 8829 h 45064"/>
                <a:gd name="connsiteX5" fmla="*/ 52716 w 59066"/>
                <a:gd name="connsiteY5" fmla="*/ 6608 h 45064"/>
                <a:gd name="connsiteX6" fmla="*/ 52527 w 59066"/>
                <a:gd name="connsiteY6" fmla="*/ 6608 h 450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59066" h="45064">
                  <a:moveTo>
                    <a:pt x="52527" y="6608"/>
                  </a:moveTo>
                  <a:cubicBezTo>
                    <a:pt x="52527" y="6608"/>
                    <a:pt x="40224" y="4628"/>
                    <a:pt x="27342" y="10478"/>
                  </a:cubicBezTo>
                  <a:cubicBezTo>
                    <a:pt x="21360" y="13193"/>
                    <a:pt x="8314" y="10643"/>
                    <a:pt x="6350" y="22063"/>
                  </a:cubicBezTo>
                  <a:cubicBezTo>
                    <a:pt x="141" y="58125"/>
                    <a:pt x="24231" y="28319"/>
                    <a:pt x="24231" y="28319"/>
                  </a:cubicBezTo>
                  <a:lnTo>
                    <a:pt x="47238" y="8829"/>
                  </a:lnTo>
                  <a:lnTo>
                    <a:pt x="52716" y="6608"/>
                  </a:lnTo>
                  <a:lnTo>
                    <a:pt x="52527" y="6608"/>
                  </a:ln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Freeform 3"/>
            <p:cNvSpPr/>
            <p:nvPr/>
          </p:nvSpPr>
          <p:spPr>
            <a:xfrm>
              <a:off x="13813969" y="4586746"/>
              <a:ext cx="90212" cy="182126"/>
            </a:xfrm>
            <a:custGeom>
              <a:avLst/>
              <a:gdLst>
                <a:gd name="connsiteX0" fmla="*/ 59405 w 90212"/>
                <a:gd name="connsiteY0" fmla="*/ 155305 h 182126"/>
                <a:gd name="connsiteX1" fmla="*/ 71520 w 90212"/>
                <a:gd name="connsiteY1" fmla="*/ 136585 h 182126"/>
                <a:gd name="connsiteX2" fmla="*/ 89158 w 90212"/>
                <a:gd name="connsiteY2" fmla="*/ 107960 h 182126"/>
                <a:gd name="connsiteX3" fmla="*/ 90212 w 90212"/>
                <a:gd name="connsiteY3" fmla="*/ 106588 h 182126"/>
                <a:gd name="connsiteX4" fmla="*/ 61475 w 90212"/>
                <a:gd name="connsiteY4" fmla="*/ 75741 h 182126"/>
                <a:gd name="connsiteX5" fmla="*/ 66872 w 90212"/>
                <a:gd name="connsiteY5" fmla="*/ 24231 h 182126"/>
                <a:gd name="connsiteX6" fmla="*/ 23823 w 90212"/>
                <a:gd name="connsiteY6" fmla="*/ 0 h 182126"/>
                <a:gd name="connsiteX7" fmla="*/ 0 w 90212"/>
                <a:gd name="connsiteY7" fmla="*/ 35559 h 182126"/>
                <a:gd name="connsiteX8" fmla="*/ 13498 w 90212"/>
                <a:gd name="connsiteY8" fmla="*/ 66495 h 182126"/>
                <a:gd name="connsiteX9" fmla="*/ 12038 w 90212"/>
                <a:gd name="connsiteY9" fmla="*/ 139912 h 182126"/>
                <a:gd name="connsiteX10" fmla="*/ 45119 w 90212"/>
                <a:gd name="connsiteY10" fmla="*/ 182126 h 182126"/>
                <a:gd name="connsiteX11" fmla="*/ 59405 w 90212"/>
                <a:gd name="connsiteY11" fmla="*/ 155305 h 18212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</a:cxnLst>
              <a:rect l="l" t="t" r="r" b="b"/>
              <a:pathLst>
                <a:path w="90212" h="182126">
                  <a:moveTo>
                    <a:pt x="59405" y="155305"/>
                  </a:moveTo>
                  <a:cubicBezTo>
                    <a:pt x="70415" y="153133"/>
                    <a:pt x="63811" y="144319"/>
                    <a:pt x="71520" y="136585"/>
                  </a:cubicBezTo>
                  <a:cubicBezTo>
                    <a:pt x="79228" y="128902"/>
                    <a:pt x="88028" y="113472"/>
                    <a:pt x="89158" y="107960"/>
                  </a:cubicBezTo>
                  <a:cubicBezTo>
                    <a:pt x="89273" y="107376"/>
                    <a:pt x="89692" y="106944"/>
                    <a:pt x="90212" y="106588"/>
                  </a:cubicBezTo>
                  <a:cubicBezTo>
                    <a:pt x="75253" y="95362"/>
                    <a:pt x="64802" y="87297"/>
                    <a:pt x="61475" y="75741"/>
                  </a:cubicBezTo>
                  <a:cubicBezTo>
                    <a:pt x="58135" y="64006"/>
                    <a:pt x="61602" y="40994"/>
                    <a:pt x="66872" y="24231"/>
                  </a:cubicBezTo>
                  <a:cubicBezTo>
                    <a:pt x="58325" y="18135"/>
                    <a:pt x="32077" y="0"/>
                    <a:pt x="23823" y="0"/>
                  </a:cubicBezTo>
                  <a:cubicBezTo>
                    <a:pt x="15670" y="0"/>
                    <a:pt x="3111" y="18135"/>
                    <a:pt x="0" y="35559"/>
                  </a:cubicBezTo>
                  <a:cubicBezTo>
                    <a:pt x="19264" y="45833"/>
                    <a:pt x="26845" y="53161"/>
                    <a:pt x="13498" y="66495"/>
                  </a:cubicBezTo>
                  <a:cubicBezTo>
                    <a:pt x="-419" y="80440"/>
                    <a:pt x="-3365" y="127441"/>
                    <a:pt x="12038" y="139912"/>
                  </a:cubicBezTo>
                  <a:cubicBezTo>
                    <a:pt x="26705" y="151812"/>
                    <a:pt x="30921" y="175396"/>
                    <a:pt x="45119" y="182126"/>
                  </a:cubicBezTo>
                  <a:cubicBezTo>
                    <a:pt x="49119" y="170290"/>
                    <a:pt x="52141" y="156829"/>
                    <a:pt x="59405" y="15530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Freeform 3"/>
            <p:cNvSpPr/>
            <p:nvPr/>
          </p:nvSpPr>
          <p:spPr>
            <a:xfrm>
              <a:off x="13807619" y="4580396"/>
              <a:ext cx="102912" cy="194826"/>
            </a:xfrm>
            <a:custGeom>
              <a:avLst/>
              <a:gdLst>
                <a:gd name="connsiteX0" fmla="*/ 65755 w 102912"/>
                <a:gd name="connsiteY0" fmla="*/ 161655 h 194826"/>
                <a:gd name="connsiteX1" fmla="*/ 77870 w 102912"/>
                <a:gd name="connsiteY1" fmla="*/ 142935 h 194826"/>
                <a:gd name="connsiteX2" fmla="*/ 95508 w 102912"/>
                <a:gd name="connsiteY2" fmla="*/ 114310 h 194826"/>
                <a:gd name="connsiteX3" fmla="*/ 96562 w 102912"/>
                <a:gd name="connsiteY3" fmla="*/ 112938 h 194826"/>
                <a:gd name="connsiteX4" fmla="*/ 67825 w 102912"/>
                <a:gd name="connsiteY4" fmla="*/ 82091 h 194826"/>
                <a:gd name="connsiteX5" fmla="*/ 73222 w 102912"/>
                <a:gd name="connsiteY5" fmla="*/ 30581 h 194826"/>
                <a:gd name="connsiteX6" fmla="*/ 30173 w 102912"/>
                <a:gd name="connsiteY6" fmla="*/ 6350 h 194826"/>
                <a:gd name="connsiteX7" fmla="*/ 6350 w 102912"/>
                <a:gd name="connsiteY7" fmla="*/ 41909 h 194826"/>
                <a:gd name="connsiteX8" fmla="*/ 19848 w 102912"/>
                <a:gd name="connsiteY8" fmla="*/ 72845 h 194826"/>
                <a:gd name="connsiteX9" fmla="*/ 18388 w 102912"/>
                <a:gd name="connsiteY9" fmla="*/ 146262 h 194826"/>
                <a:gd name="connsiteX10" fmla="*/ 51469 w 102912"/>
                <a:gd name="connsiteY10" fmla="*/ 188476 h 194826"/>
                <a:gd name="connsiteX11" fmla="*/ 65755 w 102912"/>
                <a:gd name="connsiteY11" fmla="*/ 161655 h 19482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</a:cxnLst>
              <a:rect l="l" t="t" r="r" b="b"/>
              <a:pathLst>
                <a:path w="102912" h="194826">
                  <a:moveTo>
                    <a:pt x="65755" y="161655"/>
                  </a:moveTo>
                  <a:cubicBezTo>
                    <a:pt x="76765" y="159483"/>
                    <a:pt x="70161" y="150669"/>
                    <a:pt x="77870" y="142935"/>
                  </a:cubicBezTo>
                  <a:cubicBezTo>
                    <a:pt x="85578" y="135252"/>
                    <a:pt x="94378" y="119822"/>
                    <a:pt x="95508" y="114310"/>
                  </a:cubicBezTo>
                  <a:cubicBezTo>
                    <a:pt x="95623" y="113726"/>
                    <a:pt x="96042" y="113294"/>
                    <a:pt x="96562" y="112938"/>
                  </a:cubicBezTo>
                  <a:cubicBezTo>
                    <a:pt x="81603" y="101712"/>
                    <a:pt x="71152" y="93647"/>
                    <a:pt x="67825" y="82091"/>
                  </a:cubicBezTo>
                  <a:cubicBezTo>
                    <a:pt x="64485" y="70356"/>
                    <a:pt x="67952" y="47344"/>
                    <a:pt x="73222" y="30581"/>
                  </a:cubicBezTo>
                  <a:cubicBezTo>
                    <a:pt x="64675" y="24485"/>
                    <a:pt x="38427" y="6350"/>
                    <a:pt x="30173" y="6350"/>
                  </a:cubicBezTo>
                  <a:cubicBezTo>
                    <a:pt x="22020" y="6350"/>
                    <a:pt x="9461" y="24485"/>
                    <a:pt x="6350" y="41909"/>
                  </a:cubicBezTo>
                  <a:cubicBezTo>
                    <a:pt x="25614" y="52183"/>
                    <a:pt x="33195" y="59511"/>
                    <a:pt x="19848" y="72845"/>
                  </a:cubicBezTo>
                  <a:cubicBezTo>
                    <a:pt x="5930" y="86790"/>
                    <a:pt x="2984" y="133791"/>
                    <a:pt x="18388" y="146262"/>
                  </a:cubicBezTo>
                  <a:cubicBezTo>
                    <a:pt x="33055" y="158162"/>
                    <a:pt x="37271" y="181746"/>
                    <a:pt x="51469" y="188476"/>
                  </a:cubicBezTo>
                  <a:cubicBezTo>
                    <a:pt x="55469" y="176640"/>
                    <a:pt x="58491" y="163179"/>
                    <a:pt x="65755" y="161655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Freeform 3"/>
            <p:cNvSpPr/>
            <p:nvPr/>
          </p:nvSpPr>
          <p:spPr>
            <a:xfrm>
              <a:off x="13705250" y="4151074"/>
              <a:ext cx="278131" cy="111876"/>
            </a:xfrm>
            <a:custGeom>
              <a:avLst/>
              <a:gdLst>
                <a:gd name="connsiteX0" fmla="*/ 206394 w 278131"/>
                <a:gd name="connsiteY0" fmla="*/ 10782 h 111876"/>
                <a:gd name="connsiteX1" fmla="*/ 168679 w 278131"/>
                <a:gd name="connsiteY1" fmla="*/ 7480 h 111876"/>
                <a:gd name="connsiteX2" fmla="*/ 126023 w 278131"/>
                <a:gd name="connsiteY2" fmla="*/ 2578 h 111876"/>
                <a:gd name="connsiteX3" fmla="*/ 96486 w 278131"/>
                <a:gd name="connsiteY3" fmla="*/ 5841 h 111876"/>
                <a:gd name="connsiteX4" fmla="*/ 89958 w 278131"/>
                <a:gd name="connsiteY4" fmla="*/ 0 h 111876"/>
                <a:gd name="connsiteX5" fmla="*/ 61170 w 278131"/>
                <a:gd name="connsiteY5" fmla="*/ 23697 h 111876"/>
                <a:gd name="connsiteX6" fmla="*/ 13803 w 278131"/>
                <a:gd name="connsiteY6" fmla="*/ 47382 h 111876"/>
                <a:gd name="connsiteX7" fmla="*/ 0 w 278131"/>
                <a:gd name="connsiteY7" fmla="*/ 63435 h 111876"/>
                <a:gd name="connsiteX8" fmla="*/ 22642 w 278131"/>
                <a:gd name="connsiteY8" fmla="*/ 102613 h 111876"/>
                <a:gd name="connsiteX9" fmla="*/ 89882 w 278131"/>
                <a:gd name="connsiteY9" fmla="*/ 102613 h 111876"/>
                <a:gd name="connsiteX10" fmla="*/ 142392 w 278131"/>
                <a:gd name="connsiteY10" fmla="*/ 86231 h 111876"/>
                <a:gd name="connsiteX11" fmla="*/ 188337 w 278131"/>
                <a:gd name="connsiteY11" fmla="*/ 56704 h 111876"/>
                <a:gd name="connsiteX12" fmla="*/ 234256 w 278131"/>
                <a:gd name="connsiteY12" fmla="*/ 71474 h 111876"/>
                <a:gd name="connsiteX13" fmla="*/ 265508 w 278131"/>
                <a:gd name="connsiteY13" fmla="*/ 82688 h 111876"/>
                <a:gd name="connsiteX14" fmla="*/ 255107 w 278131"/>
                <a:gd name="connsiteY14" fmla="*/ 65543 h 111876"/>
                <a:gd name="connsiteX15" fmla="*/ 277140 w 278131"/>
                <a:gd name="connsiteY15" fmla="*/ 29209 h 111876"/>
                <a:gd name="connsiteX16" fmla="*/ 278131 w 278131"/>
                <a:gd name="connsiteY16" fmla="*/ 27647 h 111876"/>
                <a:gd name="connsiteX17" fmla="*/ 249025 w 278131"/>
                <a:gd name="connsiteY17" fmla="*/ 20599 h 111876"/>
                <a:gd name="connsiteX18" fmla="*/ 206394 w 278131"/>
                <a:gd name="connsiteY18" fmla="*/ 10782 h 11187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</a:cxnLst>
              <a:rect l="l" t="t" r="r" b="b"/>
              <a:pathLst>
                <a:path w="278131" h="111876">
                  <a:moveTo>
                    <a:pt x="206394" y="10782"/>
                  </a:moveTo>
                  <a:cubicBezTo>
                    <a:pt x="190000" y="12394"/>
                    <a:pt x="181771" y="2578"/>
                    <a:pt x="168679" y="7480"/>
                  </a:cubicBezTo>
                  <a:cubicBezTo>
                    <a:pt x="155561" y="12394"/>
                    <a:pt x="134201" y="7480"/>
                    <a:pt x="126023" y="2578"/>
                  </a:cubicBezTo>
                  <a:cubicBezTo>
                    <a:pt x="117769" y="-2349"/>
                    <a:pt x="107978" y="12394"/>
                    <a:pt x="96486" y="5841"/>
                  </a:cubicBezTo>
                  <a:cubicBezTo>
                    <a:pt x="93946" y="4394"/>
                    <a:pt x="91838" y="2324"/>
                    <a:pt x="89958" y="0"/>
                  </a:cubicBezTo>
                  <a:cubicBezTo>
                    <a:pt x="80155" y="5435"/>
                    <a:pt x="68345" y="13525"/>
                    <a:pt x="61170" y="23697"/>
                  </a:cubicBezTo>
                  <a:cubicBezTo>
                    <a:pt x="47354" y="43433"/>
                    <a:pt x="27645" y="45426"/>
                    <a:pt x="13803" y="47382"/>
                  </a:cubicBezTo>
                  <a:cubicBezTo>
                    <a:pt x="8178" y="48208"/>
                    <a:pt x="3543" y="55332"/>
                    <a:pt x="0" y="63435"/>
                  </a:cubicBezTo>
                  <a:cubicBezTo>
                    <a:pt x="4520" y="75068"/>
                    <a:pt x="12787" y="93863"/>
                    <a:pt x="22642" y="102613"/>
                  </a:cubicBezTo>
                  <a:cubicBezTo>
                    <a:pt x="37436" y="115808"/>
                    <a:pt x="89882" y="114119"/>
                    <a:pt x="89882" y="102613"/>
                  </a:cubicBezTo>
                  <a:cubicBezTo>
                    <a:pt x="89882" y="91158"/>
                    <a:pt x="132550" y="86231"/>
                    <a:pt x="142392" y="86231"/>
                  </a:cubicBezTo>
                  <a:cubicBezTo>
                    <a:pt x="152246" y="86231"/>
                    <a:pt x="183448" y="55027"/>
                    <a:pt x="188337" y="56704"/>
                  </a:cubicBezTo>
                  <a:cubicBezTo>
                    <a:pt x="193289" y="58342"/>
                    <a:pt x="226078" y="63282"/>
                    <a:pt x="234256" y="71474"/>
                  </a:cubicBezTo>
                  <a:cubicBezTo>
                    <a:pt x="238345" y="75538"/>
                    <a:pt x="251679" y="79589"/>
                    <a:pt x="265508" y="82688"/>
                  </a:cubicBezTo>
                  <a:cubicBezTo>
                    <a:pt x="259704" y="77569"/>
                    <a:pt x="255107" y="70978"/>
                    <a:pt x="255107" y="65543"/>
                  </a:cubicBezTo>
                  <a:cubicBezTo>
                    <a:pt x="255107" y="56755"/>
                    <a:pt x="271692" y="33616"/>
                    <a:pt x="277140" y="29209"/>
                  </a:cubicBezTo>
                  <a:cubicBezTo>
                    <a:pt x="277610" y="28853"/>
                    <a:pt x="277838" y="28206"/>
                    <a:pt x="278131" y="27647"/>
                  </a:cubicBezTo>
                  <a:cubicBezTo>
                    <a:pt x="265508" y="25767"/>
                    <a:pt x="251641" y="23189"/>
                    <a:pt x="249025" y="20599"/>
                  </a:cubicBezTo>
                  <a:cubicBezTo>
                    <a:pt x="244123" y="15671"/>
                    <a:pt x="222763" y="9118"/>
                    <a:pt x="206394" y="1078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Freeform 3"/>
            <p:cNvSpPr/>
            <p:nvPr/>
          </p:nvSpPr>
          <p:spPr>
            <a:xfrm>
              <a:off x="13698901" y="4144724"/>
              <a:ext cx="290831" cy="124576"/>
            </a:xfrm>
            <a:custGeom>
              <a:avLst/>
              <a:gdLst>
                <a:gd name="connsiteX0" fmla="*/ 212744 w 290831"/>
                <a:gd name="connsiteY0" fmla="*/ 17132 h 124576"/>
                <a:gd name="connsiteX1" fmla="*/ 175029 w 290831"/>
                <a:gd name="connsiteY1" fmla="*/ 13830 h 124576"/>
                <a:gd name="connsiteX2" fmla="*/ 132373 w 290831"/>
                <a:gd name="connsiteY2" fmla="*/ 8928 h 124576"/>
                <a:gd name="connsiteX3" fmla="*/ 102836 w 290831"/>
                <a:gd name="connsiteY3" fmla="*/ 12191 h 124576"/>
                <a:gd name="connsiteX4" fmla="*/ 96308 w 290831"/>
                <a:gd name="connsiteY4" fmla="*/ 6350 h 124576"/>
                <a:gd name="connsiteX5" fmla="*/ 67520 w 290831"/>
                <a:gd name="connsiteY5" fmla="*/ 30047 h 124576"/>
                <a:gd name="connsiteX6" fmla="*/ 20153 w 290831"/>
                <a:gd name="connsiteY6" fmla="*/ 53732 h 124576"/>
                <a:gd name="connsiteX7" fmla="*/ 6350 w 290831"/>
                <a:gd name="connsiteY7" fmla="*/ 69785 h 124576"/>
                <a:gd name="connsiteX8" fmla="*/ 28992 w 290831"/>
                <a:gd name="connsiteY8" fmla="*/ 108963 h 124576"/>
                <a:gd name="connsiteX9" fmla="*/ 96232 w 290831"/>
                <a:gd name="connsiteY9" fmla="*/ 108963 h 124576"/>
                <a:gd name="connsiteX10" fmla="*/ 148742 w 290831"/>
                <a:gd name="connsiteY10" fmla="*/ 92581 h 124576"/>
                <a:gd name="connsiteX11" fmla="*/ 194687 w 290831"/>
                <a:gd name="connsiteY11" fmla="*/ 63054 h 124576"/>
                <a:gd name="connsiteX12" fmla="*/ 240606 w 290831"/>
                <a:gd name="connsiteY12" fmla="*/ 77824 h 124576"/>
                <a:gd name="connsiteX13" fmla="*/ 271858 w 290831"/>
                <a:gd name="connsiteY13" fmla="*/ 89038 h 124576"/>
                <a:gd name="connsiteX14" fmla="*/ 261457 w 290831"/>
                <a:gd name="connsiteY14" fmla="*/ 71893 h 124576"/>
                <a:gd name="connsiteX15" fmla="*/ 283490 w 290831"/>
                <a:gd name="connsiteY15" fmla="*/ 35559 h 124576"/>
                <a:gd name="connsiteX16" fmla="*/ 284481 w 290831"/>
                <a:gd name="connsiteY16" fmla="*/ 33997 h 124576"/>
                <a:gd name="connsiteX17" fmla="*/ 255375 w 290831"/>
                <a:gd name="connsiteY17" fmla="*/ 26949 h 124576"/>
                <a:gd name="connsiteX18" fmla="*/ 212744 w 290831"/>
                <a:gd name="connsiteY18" fmla="*/ 17132 h 12457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</a:cxnLst>
              <a:rect l="l" t="t" r="r" b="b"/>
              <a:pathLst>
                <a:path w="290831" h="124576">
                  <a:moveTo>
                    <a:pt x="212744" y="17132"/>
                  </a:moveTo>
                  <a:cubicBezTo>
                    <a:pt x="196350" y="18744"/>
                    <a:pt x="188121" y="8928"/>
                    <a:pt x="175029" y="13830"/>
                  </a:cubicBezTo>
                  <a:cubicBezTo>
                    <a:pt x="161911" y="18744"/>
                    <a:pt x="140551" y="13830"/>
                    <a:pt x="132373" y="8928"/>
                  </a:cubicBezTo>
                  <a:cubicBezTo>
                    <a:pt x="124119" y="4000"/>
                    <a:pt x="114328" y="18744"/>
                    <a:pt x="102836" y="12191"/>
                  </a:cubicBezTo>
                  <a:cubicBezTo>
                    <a:pt x="100296" y="10744"/>
                    <a:pt x="98188" y="8674"/>
                    <a:pt x="96308" y="6350"/>
                  </a:cubicBezTo>
                  <a:cubicBezTo>
                    <a:pt x="86505" y="11785"/>
                    <a:pt x="74695" y="19875"/>
                    <a:pt x="67520" y="30047"/>
                  </a:cubicBezTo>
                  <a:cubicBezTo>
                    <a:pt x="53704" y="49783"/>
                    <a:pt x="33995" y="51776"/>
                    <a:pt x="20153" y="53732"/>
                  </a:cubicBezTo>
                  <a:cubicBezTo>
                    <a:pt x="14528" y="54558"/>
                    <a:pt x="9893" y="61682"/>
                    <a:pt x="6350" y="69785"/>
                  </a:cubicBezTo>
                  <a:cubicBezTo>
                    <a:pt x="10870" y="81418"/>
                    <a:pt x="19137" y="100213"/>
                    <a:pt x="28992" y="108963"/>
                  </a:cubicBezTo>
                  <a:cubicBezTo>
                    <a:pt x="43786" y="122158"/>
                    <a:pt x="96232" y="120469"/>
                    <a:pt x="96232" y="108963"/>
                  </a:cubicBezTo>
                  <a:cubicBezTo>
                    <a:pt x="96232" y="97508"/>
                    <a:pt x="138900" y="92581"/>
                    <a:pt x="148742" y="92581"/>
                  </a:cubicBezTo>
                  <a:cubicBezTo>
                    <a:pt x="158596" y="92581"/>
                    <a:pt x="189798" y="61377"/>
                    <a:pt x="194687" y="63054"/>
                  </a:cubicBezTo>
                  <a:cubicBezTo>
                    <a:pt x="199639" y="64692"/>
                    <a:pt x="232428" y="69632"/>
                    <a:pt x="240606" y="77824"/>
                  </a:cubicBezTo>
                  <a:cubicBezTo>
                    <a:pt x="244695" y="81888"/>
                    <a:pt x="258029" y="85939"/>
                    <a:pt x="271858" y="89038"/>
                  </a:cubicBezTo>
                  <a:cubicBezTo>
                    <a:pt x="266054" y="83919"/>
                    <a:pt x="261457" y="77328"/>
                    <a:pt x="261457" y="71893"/>
                  </a:cubicBezTo>
                  <a:cubicBezTo>
                    <a:pt x="261457" y="63105"/>
                    <a:pt x="278042" y="39966"/>
                    <a:pt x="283490" y="35559"/>
                  </a:cubicBezTo>
                  <a:cubicBezTo>
                    <a:pt x="283960" y="35203"/>
                    <a:pt x="284188" y="34556"/>
                    <a:pt x="284481" y="33997"/>
                  </a:cubicBezTo>
                  <a:cubicBezTo>
                    <a:pt x="271858" y="32117"/>
                    <a:pt x="257991" y="29539"/>
                    <a:pt x="255375" y="26949"/>
                  </a:cubicBezTo>
                  <a:cubicBezTo>
                    <a:pt x="250473" y="22021"/>
                    <a:pt x="229113" y="15468"/>
                    <a:pt x="212744" y="1713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Freeform 3"/>
            <p:cNvSpPr/>
            <p:nvPr/>
          </p:nvSpPr>
          <p:spPr>
            <a:xfrm>
              <a:off x="13876671" y="4227668"/>
              <a:ext cx="447216" cy="291522"/>
            </a:xfrm>
            <a:custGeom>
              <a:avLst/>
              <a:gdLst>
                <a:gd name="connsiteX0" fmla="*/ 401703 w 447216"/>
                <a:gd name="connsiteY0" fmla="*/ 194953 h 291522"/>
                <a:gd name="connsiteX1" fmla="*/ 382592 w 447216"/>
                <a:gd name="connsiteY1" fmla="*/ 183206 h 291522"/>
                <a:gd name="connsiteX2" fmla="*/ 383912 w 447216"/>
                <a:gd name="connsiteY2" fmla="*/ 181530 h 291522"/>
                <a:gd name="connsiteX3" fmla="*/ 375315 w 447216"/>
                <a:gd name="connsiteY3" fmla="*/ 125574 h 291522"/>
                <a:gd name="connsiteX4" fmla="*/ 343873 w 447216"/>
                <a:gd name="connsiteY4" fmla="*/ 56005 h 291522"/>
                <a:gd name="connsiteX5" fmla="*/ 311135 w 447216"/>
                <a:gd name="connsiteY5" fmla="*/ 0 h 291522"/>
                <a:gd name="connsiteX6" fmla="*/ 287147 w 447216"/>
                <a:gd name="connsiteY6" fmla="*/ 11391 h 291522"/>
                <a:gd name="connsiteX7" fmla="*/ 259247 w 447216"/>
                <a:gd name="connsiteY7" fmla="*/ 26085 h 291522"/>
                <a:gd name="connsiteX8" fmla="*/ 234256 w 447216"/>
                <a:gd name="connsiteY8" fmla="*/ 29006 h 291522"/>
                <a:gd name="connsiteX9" fmla="*/ 212236 w 447216"/>
                <a:gd name="connsiteY9" fmla="*/ 34886 h 291522"/>
                <a:gd name="connsiteX10" fmla="*/ 182838 w 447216"/>
                <a:gd name="connsiteY10" fmla="*/ 26085 h 291522"/>
                <a:gd name="connsiteX11" fmla="*/ 132944 w 447216"/>
                <a:gd name="connsiteY11" fmla="*/ 17246 h 291522"/>
                <a:gd name="connsiteX12" fmla="*/ 113807 w 447216"/>
                <a:gd name="connsiteY12" fmla="*/ 18909 h 291522"/>
                <a:gd name="connsiteX13" fmla="*/ 109070 w 447216"/>
                <a:gd name="connsiteY13" fmla="*/ 29729 h 291522"/>
                <a:gd name="connsiteX14" fmla="*/ 76002 w 447216"/>
                <a:gd name="connsiteY14" fmla="*/ 50659 h 291522"/>
                <a:gd name="connsiteX15" fmla="*/ 30858 w 447216"/>
                <a:gd name="connsiteY15" fmla="*/ 125549 h 291522"/>
                <a:gd name="connsiteX16" fmla="*/ 0 w 447216"/>
                <a:gd name="connsiteY16" fmla="*/ 148663 h 291522"/>
                <a:gd name="connsiteX17" fmla="*/ 17626 w 447216"/>
                <a:gd name="connsiteY17" fmla="*/ 177313 h 291522"/>
                <a:gd name="connsiteX18" fmla="*/ 34160 w 447216"/>
                <a:gd name="connsiteY18" fmla="*/ 194953 h 291522"/>
                <a:gd name="connsiteX19" fmla="*/ 40738 w 447216"/>
                <a:gd name="connsiteY19" fmla="*/ 225801 h 291522"/>
                <a:gd name="connsiteX20" fmla="*/ 95813 w 447216"/>
                <a:gd name="connsiteY20" fmla="*/ 242323 h 291522"/>
                <a:gd name="connsiteX21" fmla="*/ 98771 w 447216"/>
                <a:gd name="connsiteY21" fmla="*/ 264052 h 291522"/>
                <a:gd name="connsiteX22" fmla="*/ 127065 w 447216"/>
                <a:gd name="connsiteY22" fmla="*/ 283089 h 291522"/>
                <a:gd name="connsiteX23" fmla="*/ 179917 w 447216"/>
                <a:gd name="connsiteY23" fmla="*/ 288969 h 291522"/>
                <a:gd name="connsiteX24" fmla="*/ 232808 w 447216"/>
                <a:gd name="connsiteY24" fmla="*/ 290430 h 291522"/>
                <a:gd name="connsiteX25" fmla="*/ 268022 w 447216"/>
                <a:gd name="connsiteY25" fmla="*/ 275736 h 291522"/>
                <a:gd name="connsiteX26" fmla="*/ 326818 w 447216"/>
                <a:gd name="connsiteY26" fmla="*/ 265449 h 291522"/>
                <a:gd name="connsiteX27" fmla="*/ 366464 w 447216"/>
                <a:gd name="connsiteY27" fmla="*/ 277235 h 291522"/>
                <a:gd name="connsiteX28" fmla="*/ 396586 w 447216"/>
                <a:gd name="connsiteY28" fmla="*/ 291522 h 291522"/>
                <a:gd name="connsiteX29" fmla="*/ 396548 w 447216"/>
                <a:gd name="connsiteY29" fmla="*/ 265449 h 291522"/>
                <a:gd name="connsiteX30" fmla="*/ 421501 w 447216"/>
                <a:gd name="connsiteY30" fmla="*/ 225064 h 291522"/>
                <a:gd name="connsiteX31" fmla="*/ 447216 w 447216"/>
                <a:gd name="connsiteY31" fmla="*/ 197912 h 291522"/>
                <a:gd name="connsiteX32" fmla="*/ 447089 w 447216"/>
                <a:gd name="connsiteY32" fmla="*/ 195550 h 291522"/>
                <a:gd name="connsiteX33" fmla="*/ 429577 w 447216"/>
                <a:gd name="connsiteY33" fmla="*/ 183206 h 291522"/>
                <a:gd name="connsiteX34" fmla="*/ 401703 w 447216"/>
                <a:gd name="connsiteY34" fmla="*/ 194953 h 29152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</a:cxnLst>
              <a:rect l="l" t="t" r="r" b="b"/>
              <a:pathLst>
                <a:path w="447216" h="291522">
                  <a:moveTo>
                    <a:pt x="401703" y="194953"/>
                  </a:moveTo>
                  <a:cubicBezTo>
                    <a:pt x="391417" y="193493"/>
                    <a:pt x="378160" y="189111"/>
                    <a:pt x="382592" y="183206"/>
                  </a:cubicBezTo>
                  <a:cubicBezTo>
                    <a:pt x="382871" y="182850"/>
                    <a:pt x="383468" y="182101"/>
                    <a:pt x="383912" y="181530"/>
                  </a:cubicBezTo>
                  <a:cubicBezTo>
                    <a:pt x="370159" y="170392"/>
                    <a:pt x="366527" y="134375"/>
                    <a:pt x="375315" y="125574"/>
                  </a:cubicBezTo>
                  <a:cubicBezTo>
                    <a:pt x="386515" y="114348"/>
                    <a:pt x="357321" y="71702"/>
                    <a:pt x="343873" y="56005"/>
                  </a:cubicBezTo>
                  <a:cubicBezTo>
                    <a:pt x="337574" y="48614"/>
                    <a:pt x="323897" y="24065"/>
                    <a:pt x="311135" y="0"/>
                  </a:cubicBezTo>
                  <a:cubicBezTo>
                    <a:pt x="299477" y="3784"/>
                    <a:pt x="289166" y="8026"/>
                    <a:pt x="287147" y="11391"/>
                  </a:cubicBezTo>
                  <a:cubicBezTo>
                    <a:pt x="282753" y="18694"/>
                    <a:pt x="268022" y="26085"/>
                    <a:pt x="259247" y="26085"/>
                  </a:cubicBezTo>
                  <a:cubicBezTo>
                    <a:pt x="250434" y="26085"/>
                    <a:pt x="241621" y="21665"/>
                    <a:pt x="234256" y="29006"/>
                  </a:cubicBezTo>
                  <a:cubicBezTo>
                    <a:pt x="226903" y="36333"/>
                    <a:pt x="216668" y="39280"/>
                    <a:pt x="212236" y="34886"/>
                  </a:cubicBezTo>
                  <a:cubicBezTo>
                    <a:pt x="207829" y="30466"/>
                    <a:pt x="193124" y="26085"/>
                    <a:pt x="182838" y="26085"/>
                  </a:cubicBezTo>
                  <a:cubicBezTo>
                    <a:pt x="172590" y="26085"/>
                    <a:pt x="140284" y="17246"/>
                    <a:pt x="132944" y="17246"/>
                  </a:cubicBezTo>
                  <a:cubicBezTo>
                    <a:pt x="128576" y="17246"/>
                    <a:pt x="121515" y="17843"/>
                    <a:pt x="113807" y="18909"/>
                  </a:cubicBezTo>
                  <a:cubicBezTo>
                    <a:pt x="115470" y="22084"/>
                    <a:pt x="114175" y="25881"/>
                    <a:pt x="109070" y="29729"/>
                  </a:cubicBezTo>
                  <a:cubicBezTo>
                    <a:pt x="100270" y="36333"/>
                    <a:pt x="82606" y="46227"/>
                    <a:pt x="76002" y="50659"/>
                  </a:cubicBezTo>
                  <a:cubicBezTo>
                    <a:pt x="69412" y="55040"/>
                    <a:pt x="46274" y="110132"/>
                    <a:pt x="30858" y="125549"/>
                  </a:cubicBezTo>
                  <a:cubicBezTo>
                    <a:pt x="15441" y="140979"/>
                    <a:pt x="1104" y="143189"/>
                    <a:pt x="0" y="148663"/>
                  </a:cubicBezTo>
                  <a:cubicBezTo>
                    <a:pt x="-1104" y="154174"/>
                    <a:pt x="17626" y="168512"/>
                    <a:pt x="17626" y="177313"/>
                  </a:cubicBezTo>
                  <a:cubicBezTo>
                    <a:pt x="17626" y="186165"/>
                    <a:pt x="22007" y="194953"/>
                    <a:pt x="34160" y="194953"/>
                  </a:cubicBezTo>
                  <a:cubicBezTo>
                    <a:pt x="46274" y="194953"/>
                    <a:pt x="33055" y="223591"/>
                    <a:pt x="40738" y="225801"/>
                  </a:cubicBezTo>
                  <a:cubicBezTo>
                    <a:pt x="48497" y="227998"/>
                    <a:pt x="95813" y="231287"/>
                    <a:pt x="95813" y="242323"/>
                  </a:cubicBezTo>
                  <a:cubicBezTo>
                    <a:pt x="95813" y="250895"/>
                    <a:pt x="101045" y="258122"/>
                    <a:pt x="98771" y="264052"/>
                  </a:cubicBezTo>
                  <a:cubicBezTo>
                    <a:pt x="112080" y="266275"/>
                    <a:pt x="121858" y="284385"/>
                    <a:pt x="127065" y="283089"/>
                  </a:cubicBezTo>
                  <a:cubicBezTo>
                    <a:pt x="132944" y="281616"/>
                    <a:pt x="172590" y="290430"/>
                    <a:pt x="179917" y="288969"/>
                  </a:cubicBezTo>
                  <a:cubicBezTo>
                    <a:pt x="187245" y="287496"/>
                    <a:pt x="221049" y="288969"/>
                    <a:pt x="232808" y="290430"/>
                  </a:cubicBezTo>
                  <a:cubicBezTo>
                    <a:pt x="244542" y="291903"/>
                    <a:pt x="257736" y="286023"/>
                    <a:pt x="268022" y="275736"/>
                  </a:cubicBezTo>
                  <a:cubicBezTo>
                    <a:pt x="278321" y="265449"/>
                    <a:pt x="315084" y="264002"/>
                    <a:pt x="326818" y="265449"/>
                  </a:cubicBezTo>
                  <a:cubicBezTo>
                    <a:pt x="338514" y="266935"/>
                    <a:pt x="362045" y="269869"/>
                    <a:pt x="366464" y="277235"/>
                  </a:cubicBezTo>
                  <a:cubicBezTo>
                    <a:pt x="368762" y="281070"/>
                    <a:pt x="382592" y="286823"/>
                    <a:pt x="396586" y="291522"/>
                  </a:cubicBezTo>
                  <a:cubicBezTo>
                    <a:pt x="398249" y="284245"/>
                    <a:pt x="396103" y="274746"/>
                    <a:pt x="396548" y="265449"/>
                  </a:cubicBezTo>
                  <a:cubicBezTo>
                    <a:pt x="397271" y="250032"/>
                    <a:pt x="406084" y="226537"/>
                    <a:pt x="421501" y="225064"/>
                  </a:cubicBezTo>
                  <a:cubicBezTo>
                    <a:pt x="436905" y="223591"/>
                    <a:pt x="449400" y="223591"/>
                    <a:pt x="447216" y="197912"/>
                  </a:cubicBezTo>
                  <a:cubicBezTo>
                    <a:pt x="447165" y="197023"/>
                    <a:pt x="447165" y="196350"/>
                    <a:pt x="447089" y="195550"/>
                  </a:cubicBezTo>
                  <a:cubicBezTo>
                    <a:pt x="439279" y="188870"/>
                    <a:pt x="431978" y="183206"/>
                    <a:pt x="429577" y="183206"/>
                  </a:cubicBezTo>
                  <a:cubicBezTo>
                    <a:pt x="423723" y="183206"/>
                    <a:pt x="406084" y="195563"/>
                    <a:pt x="401703" y="19495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Freeform 3"/>
            <p:cNvSpPr/>
            <p:nvPr/>
          </p:nvSpPr>
          <p:spPr>
            <a:xfrm>
              <a:off x="13870321" y="4221318"/>
              <a:ext cx="459916" cy="304222"/>
            </a:xfrm>
            <a:custGeom>
              <a:avLst/>
              <a:gdLst>
                <a:gd name="connsiteX0" fmla="*/ 408053 w 459916"/>
                <a:gd name="connsiteY0" fmla="*/ 201303 h 304222"/>
                <a:gd name="connsiteX1" fmla="*/ 388942 w 459916"/>
                <a:gd name="connsiteY1" fmla="*/ 189556 h 304222"/>
                <a:gd name="connsiteX2" fmla="*/ 390262 w 459916"/>
                <a:gd name="connsiteY2" fmla="*/ 187880 h 304222"/>
                <a:gd name="connsiteX3" fmla="*/ 381665 w 459916"/>
                <a:gd name="connsiteY3" fmla="*/ 131924 h 304222"/>
                <a:gd name="connsiteX4" fmla="*/ 350223 w 459916"/>
                <a:gd name="connsiteY4" fmla="*/ 62355 h 304222"/>
                <a:gd name="connsiteX5" fmla="*/ 317485 w 459916"/>
                <a:gd name="connsiteY5" fmla="*/ 6350 h 304222"/>
                <a:gd name="connsiteX6" fmla="*/ 293497 w 459916"/>
                <a:gd name="connsiteY6" fmla="*/ 17741 h 304222"/>
                <a:gd name="connsiteX7" fmla="*/ 265597 w 459916"/>
                <a:gd name="connsiteY7" fmla="*/ 32435 h 304222"/>
                <a:gd name="connsiteX8" fmla="*/ 240606 w 459916"/>
                <a:gd name="connsiteY8" fmla="*/ 35356 h 304222"/>
                <a:gd name="connsiteX9" fmla="*/ 218586 w 459916"/>
                <a:gd name="connsiteY9" fmla="*/ 41236 h 304222"/>
                <a:gd name="connsiteX10" fmla="*/ 189188 w 459916"/>
                <a:gd name="connsiteY10" fmla="*/ 32435 h 304222"/>
                <a:gd name="connsiteX11" fmla="*/ 139294 w 459916"/>
                <a:gd name="connsiteY11" fmla="*/ 23596 h 304222"/>
                <a:gd name="connsiteX12" fmla="*/ 120157 w 459916"/>
                <a:gd name="connsiteY12" fmla="*/ 25259 h 304222"/>
                <a:gd name="connsiteX13" fmla="*/ 115420 w 459916"/>
                <a:gd name="connsiteY13" fmla="*/ 36079 h 304222"/>
                <a:gd name="connsiteX14" fmla="*/ 82352 w 459916"/>
                <a:gd name="connsiteY14" fmla="*/ 57009 h 304222"/>
                <a:gd name="connsiteX15" fmla="*/ 37208 w 459916"/>
                <a:gd name="connsiteY15" fmla="*/ 131899 h 304222"/>
                <a:gd name="connsiteX16" fmla="*/ 6350 w 459916"/>
                <a:gd name="connsiteY16" fmla="*/ 155013 h 304222"/>
                <a:gd name="connsiteX17" fmla="*/ 23976 w 459916"/>
                <a:gd name="connsiteY17" fmla="*/ 183663 h 304222"/>
                <a:gd name="connsiteX18" fmla="*/ 40510 w 459916"/>
                <a:gd name="connsiteY18" fmla="*/ 201303 h 304222"/>
                <a:gd name="connsiteX19" fmla="*/ 47088 w 459916"/>
                <a:gd name="connsiteY19" fmla="*/ 232151 h 304222"/>
                <a:gd name="connsiteX20" fmla="*/ 102163 w 459916"/>
                <a:gd name="connsiteY20" fmla="*/ 248673 h 304222"/>
                <a:gd name="connsiteX21" fmla="*/ 105121 w 459916"/>
                <a:gd name="connsiteY21" fmla="*/ 270402 h 304222"/>
                <a:gd name="connsiteX22" fmla="*/ 133415 w 459916"/>
                <a:gd name="connsiteY22" fmla="*/ 289439 h 304222"/>
                <a:gd name="connsiteX23" fmla="*/ 186267 w 459916"/>
                <a:gd name="connsiteY23" fmla="*/ 295319 h 304222"/>
                <a:gd name="connsiteX24" fmla="*/ 239158 w 459916"/>
                <a:gd name="connsiteY24" fmla="*/ 296780 h 304222"/>
                <a:gd name="connsiteX25" fmla="*/ 274372 w 459916"/>
                <a:gd name="connsiteY25" fmla="*/ 282086 h 304222"/>
                <a:gd name="connsiteX26" fmla="*/ 333168 w 459916"/>
                <a:gd name="connsiteY26" fmla="*/ 271799 h 304222"/>
                <a:gd name="connsiteX27" fmla="*/ 372814 w 459916"/>
                <a:gd name="connsiteY27" fmla="*/ 283585 h 304222"/>
                <a:gd name="connsiteX28" fmla="*/ 402936 w 459916"/>
                <a:gd name="connsiteY28" fmla="*/ 297872 h 304222"/>
                <a:gd name="connsiteX29" fmla="*/ 402898 w 459916"/>
                <a:gd name="connsiteY29" fmla="*/ 271799 h 304222"/>
                <a:gd name="connsiteX30" fmla="*/ 427851 w 459916"/>
                <a:gd name="connsiteY30" fmla="*/ 231414 h 304222"/>
                <a:gd name="connsiteX31" fmla="*/ 453566 w 459916"/>
                <a:gd name="connsiteY31" fmla="*/ 204262 h 304222"/>
                <a:gd name="connsiteX32" fmla="*/ 453439 w 459916"/>
                <a:gd name="connsiteY32" fmla="*/ 201900 h 304222"/>
                <a:gd name="connsiteX33" fmla="*/ 435927 w 459916"/>
                <a:gd name="connsiteY33" fmla="*/ 189556 h 304222"/>
                <a:gd name="connsiteX34" fmla="*/ 408053 w 459916"/>
                <a:gd name="connsiteY34" fmla="*/ 201303 h 30422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</a:cxnLst>
              <a:rect l="l" t="t" r="r" b="b"/>
              <a:pathLst>
                <a:path w="459916" h="304222">
                  <a:moveTo>
                    <a:pt x="408053" y="201303"/>
                  </a:moveTo>
                  <a:cubicBezTo>
                    <a:pt x="397767" y="199843"/>
                    <a:pt x="384510" y="195461"/>
                    <a:pt x="388942" y="189556"/>
                  </a:cubicBezTo>
                  <a:cubicBezTo>
                    <a:pt x="389221" y="189200"/>
                    <a:pt x="389818" y="188451"/>
                    <a:pt x="390262" y="187880"/>
                  </a:cubicBezTo>
                  <a:cubicBezTo>
                    <a:pt x="376509" y="176742"/>
                    <a:pt x="372877" y="140725"/>
                    <a:pt x="381665" y="131924"/>
                  </a:cubicBezTo>
                  <a:cubicBezTo>
                    <a:pt x="392865" y="120698"/>
                    <a:pt x="363671" y="78052"/>
                    <a:pt x="350223" y="62355"/>
                  </a:cubicBezTo>
                  <a:cubicBezTo>
                    <a:pt x="343924" y="54964"/>
                    <a:pt x="330247" y="30415"/>
                    <a:pt x="317485" y="6350"/>
                  </a:cubicBezTo>
                  <a:cubicBezTo>
                    <a:pt x="305827" y="10134"/>
                    <a:pt x="295516" y="14376"/>
                    <a:pt x="293497" y="17741"/>
                  </a:cubicBezTo>
                  <a:cubicBezTo>
                    <a:pt x="289103" y="25044"/>
                    <a:pt x="274372" y="32435"/>
                    <a:pt x="265597" y="32435"/>
                  </a:cubicBezTo>
                  <a:cubicBezTo>
                    <a:pt x="256784" y="32435"/>
                    <a:pt x="247971" y="28015"/>
                    <a:pt x="240606" y="35356"/>
                  </a:cubicBezTo>
                  <a:cubicBezTo>
                    <a:pt x="233253" y="42683"/>
                    <a:pt x="223018" y="45630"/>
                    <a:pt x="218586" y="41236"/>
                  </a:cubicBezTo>
                  <a:cubicBezTo>
                    <a:pt x="214179" y="36816"/>
                    <a:pt x="199474" y="32435"/>
                    <a:pt x="189188" y="32435"/>
                  </a:cubicBezTo>
                  <a:cubicBezTo>
                    <a:pt x="178940" y="32435"/>
                    <a:pt x="146634" y="23596"/>
                    <a:pt x="139294" y="23596"/>
                  </a:cubicBezTo>
                  <a:cubicBezTo>
                    <a:pt x="134926" y="23596"/>
                    <a:pt x="127865" y="24193"/>
                    <a:pt x="120157" y="25259"/>
                  </a:cubicBezTo>
                  <a:cubicBezTo>
                    <a:pt x="121820" y="28434"/>
                    <a:pt x="120525" y="32231"/>
                    <a:pt x="115420" y="36079"/>
                  </a:cubicBezTo>
                  <a:cubicBezTo>
                    <a:pt x="106620" y="42683"/>
                    <a:pt x="88956" y="52577"/>
                    <a:pt x="82352" y="57009"/>
                  </a:cubicBezTo>
                  <a:cubicBezTo>
                    <a:pt x="75762" y="61390"/>
                    <a:pt x="52624" y="116482"/>
                    <a:pt x="37208" y="131899"/>
                  </a:cubicBezTo>
                  <a:cubicBezTo>
                    <a:pt x="21791" y="147329"/>
                    <a:pt x="7454" y="149539"/>
                    <a:pt x="6350" y="155013"/>
                  </a:cubicBezTo>
                  <a:cubicBezTo>
                    <a:pt x="5245" y="160524"/>
                    <a:pt x="23976" y="174862"/>
                    <a:pt x="23976" y="183663"/>
                  </a:cubicBezTo>
                  <a:cubicBezTo>
                    <a:pt x="23976" y="192515"/>
                    <a:pt x="28357" y="201303"/>
                    <a:pt x="40510" y="201303"/>
                  </a:cubicBezTo>
                  <a:cubicBezTo>
                    <a:pt x="52624" y="201303"/>
                    <a:pt x="39405" y="229941"/>
                    <a:pt x="47088" y="232151"/>
                  </a:cubicBezTo>
                  <a:cubicBezTo>
                    <a:pt x="54847" y="234348"/>
                    <a:pt x="102163" y="237637"/>
                    <a:pt x="102163" y="248673"/>
                  </a:cubicBezTo>
                  <a:cubicBezTo>
                    <a:pt x="102163" y="257245"/>
                    <a:pt x="107395" y="264472"/>
                    <a:pt x="105121" y="270402"/>
                  </a:cubicBezTo>
                  <a:cubicBezTo>
                    <a:pt x="118430" y="272625"/>
                    <a:pt x="128208" y="290735"/>
                    <a:pt x="133415" y="289439"/>
                  </a:cubicBezTo>
                  <a:cubicBezTo>
                    <a:pt x="139294" y="287966"/>
                    <a:pt x="178940" y="296780"/>
                    <a:pt x="186267" y="295319"/>
                  </a:cubicBezTo>
                  <a:cubicBezTo>
                    <a:pt x="193595" y="293846"/>
                    <a:pt x="227399" y="295319"/>
                    <a:pt x="239158" y="296780"/>
                  </a:cubicBezTo>
                  <a:cubicBezTo>
                    <a:pt x="250892" y="298253"/>
                    <a:pt x="264086" y="292373"/>
                    <a:pt x="274372" y="282086"/>
                  </a:cubicBezTo>
                  <a:cubicBezTo>
                    <a:pt x="284671" y="271799"/>
                    <a:pt x="321434" y="270352"/>
                    <a:pt x="333168" y="271799"/>
                  </a:cubicBezTo>
                  <a:cubicBezTo>
                    <a:pt x="344864" y="273285"/>
                    <a:pt x="368395" y="276219"/>
                    <a:pt x="372814" y="283585"/>
                  </a:cubicBezTo>
                  <a:cubicBezTo>
                    <a:pt x="375112" y="287420"/>
                    <a:pt x="388942" y="293173"/>
                    <a:pt x="402936" y="297872"/>
                  </a:cubicBezTo>
                  <a:cubicBezTo>
                    <a:pt x="404599" y="290595"/>
                    <a:pt x="402453" y="281096"/>
                    <a:pt x="402898" y="271799"/>
                  </a:cubicBezTo>
                  <a:cubicBezTo>
                    <a:pt x="403621" y="256382"/>
                    <a:pt x="412435" y="232887"/>
                    <a:pt x="427851" y="231414"/>
                  </a:cubicBezTo>
                  <a:cubicBezTo>
                    <a:pt x="443255" y="229941"/>
                    <a:pt x="455750" y="229941"/>
                    <a:pt x="453566" y="204262"/>
                  </a:cubicBezTo>
                  <a:cubicBezTo>
                    <a:pt x="453515" y="203373"/>
                    <a:pt x="453515" y="202700"/>
                    <a:pt x="453439" y="201900"/>
                  </a:cubicBezTo>
                  <a:cubicBezTo>
                    <a:pt x="445629" y="195220"/>
                    <a:pt x="438328" y="189556"/>
                    <a:pt x="435927" y="189556"/>
                  </a:cubicBezTo>
                  <a:cubicBezTo>
                    <a:pt x="430073" y="189556"/>
                    <a:pt x="412435" y="201913"/>
                    <a:pt x="408053" y="20130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Freeform 3"/>
            <p:cNvSpPr/>
            <p:nvPr/>
          </p:nvSpPr>
          <p:spPr>
            <a:xfrm>
              <a:off x="14187809" y="4218464"/>
              <a:ext cx="153681" cy="190737"/>
            </a:xfrm>
            <a:custGeom>
              <a:avLst/>
              <a:gdLst>
                <a:gd name="connsiteX0" fmla="*/ 111115 w 153681"/>
                <a:gd name="connsiteY0" fmla="*/ 48487 h 190737"/>
                <a:gd name="connsiteX1" fmla="*/ 75863 w 153681"/>
                <a:gd name="connsiteY1" fmla="*/ 22021 h 190737"/>
                <a:gd name="connsiteX2" fmla="*/ 36204 w 153681"/>
                <a:gd name="connsiteY2" fmla="*/ 0 h 190737"/>
                <a:gd name="connsiteX3" fmla="*/ 0 w 153681"/>
                <a:gd name="connsiteY3" fmla="*/ 9207 h 190737"/>
                <a:gd name="connsiteX4" fmla="*/ 32737 w 153681"/>
                <a:gd name="connsiteY4" fmla="*/ 65200 h 190737"/>
                <a:gd name="connsiteX5" fmla="*/ 64180 w 153681"/>
                <a:gd name="connsiteY5" fmla="*/ 134782 h 190737"/>
                <a:gd name="connsiteX6" fmla="*/ 72764 w 153681"/>
                <a:gd name="connsiteY6" fmla="*/ 190737 h 190737"/>
                <a:gd name="connsiteX7" fmla="*/ 100816 w 153681"/>
                <a:gd name="connsiteY7" fmla="*/ 146885 h 190737"/>
                <a:gd name="connsiteX8" fmla="*/ 119890 w 153681"/>
                <a:gd name="connsiteY8" fmla="*/ 124851 h 190737"/>
                <a:gd name="connsiteX9" fmla="*/ 153681 w 153681"/>
                <a:gd name="connsiteY9" fmla="*/ 130730 h 190737"/>
                <a:gd name="connsiteX10" fmla="*/ 141948 w 153681"/>
                <a:gd name="connsiteY10" fmla="*/ 98397 h 190737"/>
                <a:gd name="connsiteX11" fmla="*/ 111115 w 153681"/>
                <a:gd name="connsiteY11" fmla="*/ 48487 h 1907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</a:cxnLst>
              <a:rect l="l" t="t" r="r" b="b"/>
              <a:pathLst>
                <a:path w="153681" h="190737">
                  <a:moveTo>
                    <a:pt x="111115" y="48487"/>
                  </a:moveTo>
                  <a:cubicBezTo>
                    <a:pt x="105222" y="29399"/>
                    <a:pt x="86187" y="22021"/>
                    <a:pt x="75863" y="22021"/>
                  </a:cubicBezTo>
                  <a:cubicBezTo>
                    <a:pt x="65589" y="22021"/>
                    <a:pt x="47950" y="-1435"/>
                    <a:pt x="36204" y="0"/>
                  </a:cubicBezTo>
                  <a:cubicBezTo>
                    <a:pt x="29829" y="800"/>
                    <a:pt x="13943" y="4647"/>
                    <a:pt x="0" y="9207"/>
                  </a:cubicBezTo>
                  <a:cubicBezTo>
                    <a:pt x="12762" y="33273"/>
                    <a:pt x="26439" y="57809"/>
                    <a:pt x="32737" y="65200"/>
                  </a:cubicBezTo>
                  <a:cubicBezTo>
                    <a:pt x="46185" y="80909"/>
                    <a:pt x="75380" y="123555"/>
                    <a:pt x="64180" y="134782"/>
                  </a:cubicBezTo>
                  <a:cubicBezTo>
                    <a:pt x="55392" y="143583"/>
                    <a:pt x="59011" y="179599"/>
                    <a:pt x="72764" y="190737"/>
                  </a:cubicBezTo>
                  <a:cubicBezTo>
                    <a:pt x="79152" y="182418"/>
                    <a:pt x="100816" y="155127"/>
                    <a:pt x="100816" y="146885"/>
                  </a:cubicBezTo>
                  <a:cubicBezTo>
                    <a:pt x="100816" y="138084"/>
                    <a:pt x="102314" y="120431"/>
                    <a:pt x="119890" y="124851"/>
                  </a:cubicBezTo>
                  <a:cubicBezTo>
                    <a:pt x="137541" y="129245"/>
                    <a:pt x="153681" y="136598"/>
                    <a:pt x="153681" y="130730"/>
                  </a:cubicBezTo>
                  <a:cubicBezTo>
                    <a:pt x="153681" y="124851"/>
                    <a:pt x="149275" y="105776"/>
                    <a:pt x="141948" y="98397"/>
                  </a:cubicBezTo>
                  <a:cubicBezTo>
                    <a:pt x="134633" y="91082"/>
                    <a:pt x="117020" y="67587"/>
                    <a:pt x="111115" y="4848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Freeform 3"/>
            <p:cNvSpPr/>
            <p:nvPr/>
          </p:nvSpPr>
          <p:spPr>
            <a:xfrm>
              <a:off x="14181459" y="4212114"/>
              <a:ext cx="166381" cy="203437"/>
            </a:xfrm>
            <a:custGeom>
              <a:avLst/>
              <a:gdLst>
                <a:gd name="connsiteX0" fmla="*/ 117465 w 166381"/>
                <a:gd name="connsiteY0" fmla="*/ 54837 h 203437"/>
                <a:gd name="connsiteX1" fmla="*/ 82213 w 166381"/>
                <a:gd name="connsiteY1" fmla="*/ 28371 h 203437"/>
                <a:gd name="connsiteX2" fmla="*/ 42554 w 166381"/>
                <a:gd name="connsiteY2" fmla="*/ 6350 h 203437"/>
                <a:gd name="connsiteX3" fmla="*/ 6350 w 166381"/>
                <a:gd name="connsiteY3" fmla="*/ 15557 h 203437"/>
                <a:gd name="connsiteX4" fmla="*/ 39087 w 166381"/>
                <a:gd name="connsiteY4" fmla="*/ 71550 h 203437"/>
                <a:gd name="connsiteX5" fmla="*/ 70530 w 166381"/>
                <a:gd name="connsiteY5" fmla="*/ 141132 h 203437"/>
                <a:gd name="connsiteX6" fmla="*/ 79114 w 166381"/>
                <a:gd name="connsiteY6" fmla="*/ 197087 h 203437"/>
                <a:gd name="connsiteX7" fmla="*/ 107166 w 166381"/>
                <a:gd name="connsiteY7" fmla="*/ 153235 h 203437"/>
                <a:gd name="connsiteX8" fmla="*/ 126240 w 166381"/>
                <a:gd name="connsiteY8" fmla="*/ 131201 h 203437"/>
                <a:gd name="connsiteX9" fmla="*/ 160031 w 166381"/>
                <a:gd name="connsiteY9" fmla="*/ 137080 h 203437"/>
                <a:gd name="connsiteX10" fmla="*/ 148298 w 166381"/>
                <a:gd name="connsiteY10" fmla="*/ 104747 h 203437"/>
                <a:gd name="connsiteX11" fmla="*/ 117465 w 166381"/>
                <a:gd name="connsiteY11" fmla="*/ 54837 h 2034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</a:cxnLst>
              <a:rect l="l" t="t" r="r" b="b"/>
              <a:pathLst>
                <a:path w="166381" h="203437">
                  <a:moveTo>
                    <a:pt x="117465" y="54837"/>
                  </a:moveTo>
                  <a:cubicBezTo>
                    <a:pt x="111572" y="35749"/>
                    <a:pt x="92537" y="28371"/>
                    <a:pt x="82213" y="28371"/>
                  </a:cubicBezTo>
                  <a:cubicBezTo>
                    <a:pt x="71939" y="28371"/>
                    <a:pt x="54300" y="4914"/>
                    <a:pt x="42554" y="6350"/>
                  </a:cubicBezTo>
                  <a:cubicBezTo>
                    <a:pt x="36179" y="7150"/>
                    <a:pt x="20293" y="10997"/>
                    <a:pt x="6350" y="15557"/>
                  </a:cubicBezTo>
                  <a:cubicBezTo>
                    <a:pt x="19112" y="39623"/>
                    <a:pt x="32789" y="64159"/>
                    <a:pt x="39087" y="71550"/>
                  </a:cubicBezTo>
                  <a:cubicBezTo>
                    <a:pt x="52535" y="87259"/>
                    <a:pt x="81730" y="129905"/>
                    <a:pt x="70530" y="141132"/>
                  </a:cubicBezTo>
                  <a:cubicBezTo>
                    <a:pt x="61742" y="149933"/>
                    <a:pt x="65361" y="185949"/>
                    <a:pt x="79114" y="197087"/>
                  </a:cubicBezTo>
                  <a:cubicBezTo>
                    <a:pt x="85502" y="188768"/>
                    <a:pt x="107166" y="161477"/>
                    <a:pt x="107166" y="153235"/>
                  </a:cubicBezTo>
                  <a:cubicBezTo>
                    <a:pt x="107166" y="144434"/>
                    <a:pt x="108664" y="126781"/>
                    <a:pt x="126240" y="131201"/>
                  </a:cubicBezTo>
                  <a:cubicBezTo>
                    <a:pt x="143891" y="135595"/>
                    <a:pt x="160031" y="142948"/>
                    <a:pt x="160031" y="137080"/>
                  </a:cubicBezTo>
                  <a:cubicBezTo>
                    <a:pt x="160031" y="131201"/>
                    <a:pt x="155625" y="112126"/>
                    <a:pt x="148298" y="104747"/>
                  </a:cubicBezTo>
                  <a:cubicBezTo>
                    <a:pt x="140983" y="97432"/>
                    <a:pt x="123370" y="73937"/>
                    <a:pt x="117465" y="5483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Freeform 3"/>
            <p:cNvSpPr/>
            <p:nvPr/>
          </p:nvSpPr>
          <p:spPr>
            <a:xfrm>
              <a:off x="13963546" y="4491732"/>
              <a:ext cx="309706" cy="170303"/>
            </a:xfrm>
            <a:custGeom>
              <a:avLst/>
              <a:gdLst>
                <a:gd name="connsiteX0" fmla="*/ 239939 w 309706"/>
                <a:gd name="connsiteY0" fmla="*/ 1384 h 170303"/>
                <a:gd name="connsiteX1" fmla="*/ 181143 w 309706"/>
                <a:gd name="connsiteY1" fmla="*/ 11683 h 170303"/>
                <a:gd name="connsiteX2" fmla="*/ 145941 w 309706"/>
                <a:gd name="connsiteY2" fmla="*/ 26364 h 170303"/>
                <a:gd name="connsiteX3" fmla="*/ 93051 w 309706"/>
                <a:gd name="connsiteY3" fmla="*/ 24916 h 170303"/>
                <a:gd name="connsiteX4" fmla="*/ 40198 w 309706"/>
                <a:gd name="connsiteY4" fmla="*/ 19036 h 170303"/>
                <a:gd name="connsiteX5" fmla="*/ 11892 w 309706"/>
                <a:gd name="connsiteY5" fmla="*/ 0 h 170303"/>
                <a:gd name="connsiteX6" fmla="*/ 7866 w 309706"/>
                <a:gd name="connsiteY6" fmla="*/ 4698 h 170303"/>
                <a:gd name="connsiteX7" fmla="*/ 7866 w 309706"/>
                <a:gd name="connsiteY7" fmla="*/ 38848 h 170303"/>
                <a:gd name="connsiteX8" fmla="*/ 23270 w 309706"/>
                <a:gd name="connsiteY8" fmla="*/ 70788 h 170303"/>
                <a:gd name="connsiteX9" fmla="*/ 6762 w 309706"/>
                <a:gd name="connsiteY9" fmla="*/ 90599 h 170303"/>
                <a:gd name="connsiteX10" fmla="*/ 6762 w 309706"/>
                <a:gd name="connsiteY10" fmla="*/ 114868 h 170303"/>
                <a:gd name="connsiteX11" fmla="*/ 34267 w 309706"/>
                <a:gd name="connsiteY11" fmla="*/ 146796 h 170303"/>
                <a:gd name="connsiteX12" fmla="*/ 44007 w 309706"/>
                <a:gd name="connsiteY12" fmla="*/ 160715 h 170303"/>
                <a:gd name="connsiteX13" fmla="*/ 110651 w 309706"/>
                <a:gd name="connsiteY13" fmla="*/ 161502 h 170303"/>
                <a:gd name="connsiteX14" fmla="*/ 163555 w 309706"/>
                <a:gd name="connsiteY14" fmla="*/ 170303 h 170303"/>
                <a:gd name="connsiteX15" fmla="*/ 182641 w 309706"/>
                <a:gd name="connsiteY15" fmla="*/ 158568 h 170303"/>
                <a:gd name="connsiteX16" fmla="*/ 206502 w 309706"/>
                <a:gd name="connsiteY16" fmla="*/ 147126 h 170303"/>
                <a:gd name="connsiteX17" fmla="*/ 206134 w 309706"/>
                <a:gd name="connsiteY17" fmla="*/ 133562 h 170303"/>
                <a:gd name="connsiteX18" fmla="*/ 256777 w 309706"/>
                <a:gd name="connsiteY18" fmla="*/ 133562 h 170303"/>
                <a:gd name="connsiteX19" fmla="*/ 276842 w 309706"/>
                <a:gd name="connsiteY19" fmla="*/ 129829 h 170303"/>
                <a:gd name="connsiteX20" fmla="*/ 270010 w 309706"/>
                <a:gd name="connsiteY20" fmla="*/ 118145 h 170303"/>
                <a:gd name="connsiteX21" fmla="*/ 259736 w 309706"/>
                <a:gd name="connsiteY21" fmla="*/ 80706 h 170303"/>
                <a:gd name="connsiteX22" fmla="*/ 299395 w 309706"/>
                <a:gd name="connsiteY22" fmla="*/ 38124 h 170303"/>
                <a:gd name="connsiteX23" fmla="*/ 309706 w 309706"/>
                <a:gd name="connsiteY23" fmla="*/ 27469 h 170303"/>
                <a:gd name="connsiteX24" fmla="*/ 279585 w 309706"/>
                <a:gd name="connsiteY24" fmla="*/ 13182 h 170303"/>
                <a:gd name="connsiteX25" fmla="*/ 239939 w 309706"/>
                <a:gd name="connsiteY25" fmla="*/ 1384 h 17030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</a:cxnLst>
              <a:rect l="l" t="t" r="r" b="b"/>
              <a:pathLst>
                <a:path w="309706" h="170303">
                  <a:moveTo>
                    <a:pt x="239939" y="1384"/>
                  </a:moveTo>
                  <a:cubicBezTo>
                    <a:pt x="228205" y="-63"/>
                    <a:pt x="191454" y="1384"/>
                    <a:pt x="181143" y="11683"/>
                  </a:cubicBezTo>
                  <a:cubicBezTo>
                    <a:pt x="170869" y="21957"/>
                    <a:pt x="157663" y="27837"/>
                    <a:pt x="145941" y="26364"/>
                  </a:cubicBezTo>
                  <a:cubicBezTo>
                    <a:pt x="134182" y="24916"/>
                    <a:pt x="100378" y="23430"/>
                    <a:pt x="93051" y="24916"/>
                  </a:cubicBezTo>
                  <a:cubicBezTo>
                    <a:pt x="85711" y="26364"/>
                    <a:pt x="46065" y="17551"/>
                    <a:pt x="40198" y="19036"/>
                  </a:cubicBezTo>
                  <a:cubicBezTo>
                    <a:pt x="34979" y="20319"/>
                    <a:pt x="25213" y="2209"/>
                    <a:pt x="11892" y="0"/>
                  </a:cubicBezTo>
                  <a:cubicBezTo>
                    <a:pt x="11219" y="1650"/>
                    <a:pt x="10063" y="3225"/>
                    <a:pt x="7866" y="4698"/>
                  </a:cubicBezTo>
                  <a:cubicBezTo>
                    <a:pt x="-2050" y="11328"/>
                    <a:pt x="-3193" y="28904"/>
                    <a:pt x="7866" y="38848"/>
                  </a:cubicBezTo>
                  <a:cubicBezTo>
                    <a:pt x="18851" y="48754"/>
                    <a:pt x="33188" y="70788"/>
                    <a:pt x="23270" y="70788"/>
                  </a:cubicBezTo>
                  <a:cubicBezTo>
                    <a:pt x="13390" y="70788"/>
                    <a:pt x="5644" y="83996"/>
                    <a:pt x="6762" y="90599"/>
                  </a:cubicBezTo>
                  <a:cubicBezTo>
                    <a:pt x="7866" y="97254"/>
                    <a:pt x="3435" y="111541"/>
                    <a:pt x="6762" y="114868"/>
                  </a:cubicBezTo>
                  <a:cubicBezTo>
                    <a:pt x="10063" y="118145"/>
                    <a:pt x="33188" y="140205"/>
                    <a:pt x="34267" y="146796"/>
                  </a:cubicBezTo>
                  <a:cubicBezTo>
                    <a:pt x="35258" y="152599"/>
                    <a:pt x="44731" y="155622"/>
                    <a:pt x="44007" y="160715"/>
                  </a:cubicBezTo>
                  <a:cubicBezTo>
                    <a:pt x="62510" y="159343"/>
                    <a:pt x="101762" y="157070"/>
                    <a:pt x="110651" y="161502"/>
                  </a:cubicBezTo>
                  <a:cubicBezTo>
                    <a:pt x="122410" y="167395"/>
                    <a:pt x="163555" y="170303"/>
                    <a:pt x="163555" y="170303"/>
                  </a:cubicBezTo>
                  <a:cubicBezTo>
                    <a:pt x="175263" y="170303"/>
                    <a:pt x="185575" y="165896"/>
                    <a:pt x="182641" y="158568"/>
                  </a:cubicBezTo>
                  <a:cubicBezTo>
                    <a:pt x="180165" y="152371"/>
                    <a:pt x="195454" y="148269"/>
                    <a:pt x="206502" y="147126"/>
                  </a:cubicBezTo>
                  <a:cubicBezTo>
                    <a:pt x="204585" y="140331"/>
                    <a:pt x="203264" y="134769"/>
                    <a:pt x="206134" y="133562"/>
                  </a:cubicBezTo>
                  <a:cubicBezTo>
                    <a:pt x="211620" y="131378"/>
                    <a:pt x="243596" y="126984"/>
                    <a:pt x="256777" y="133562"/>
                  </a:cubicBezTo>
                  <a:cubicBezTo>
                    <a:pt x="263482" y="136953"/>
                    <a:pt x="271038" y="133753"/>
                    <a:pt x="276842" y="129829"/>
                  </a:cubicBezTo>
                  <a:cubicBezTo>
                    <a:pt x="275102" y="123657"/>
                    <a:pt x="273387" y="118767"/>
                    <a:pt x="270010" y="118145"/>
                  </a:cubicBezTo>
                  <a:cubicBezTo>
                    <a:pt x="261895" y="116697"/>
                    <a:pt x="249475" y="82916"/>
                    <a:pt x="259736" y="80706"/>
                  </a:cubicBezTo>
                  <a:cubicBezTo>
                    <a:pt x="270010" y="78509"/>
                    <a:pt x="283229" y="43229"/>
                    <a:pt x="299395" y="38124"/>
                  </a:cubicBezTo>
                  <a:cubicBezTo>
                    <a:pt x="305808" y="36079"/>
                    <a:pt x="308551" y="32219"/>
                    <a:pt x="309706" y="27469"/>
                  </a:cubicBezTo>
                  <a:cubicBezTo>
                    <a:pt x="295725" y="22770"/>
                    <a:pt x="281896" y="17004"/>
                    <a:pt x="279585" y="13182"/>
                  </a:cubicBezTo>
                  <a:cubicBezTo>
                    <a:pt x="275165" y="5816"/>
                    <a:pt x="251647" y="2870"/>
                    <a:pt x="239939" y="1384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Freeform 3"/>
            <p:cNvSpPr/>
            <p:nvPr/>
          </p:nvSpPr>
          <p:spPr>
            <a:xfrm>
              <a:off x="13957196" y="4485382"/>
              <a:ext cx="322406" cy="183003"/>
            </a:xfrm>
            <a:custGeom>
              <a:avLst/>
              <a:gdLst>
                <a:gd name="connsiteX0" fmla="*/ 246289 w 322406"/>
                <a:gd name="connsiteY0" fmla="*/ 7734 h 183003"/>
                <a:gd name="connsiteX1" fmla="*/ 187493 w 322406"/>
                <a:gd name="connsiteY1" fmla="*/ 18033 h 183003"/>
                <a:gd name="connsiteX2" fmla="*/ 152291 w 322406"/>
                <a:gd name="connsiteY2" fmla="*/ 32714 h 183003"/>
                <a:gd name="connsiteX3" fmla="*/ 99401 w 322406"/>
                <a:gd name="connsiteY3" fmla="*/ 31266 h 183003"/>
                <a:gd name="connsiteX4" fmla="*/ 46548 w 322406"/>
                <a:gd name="connsiteY4" fmla="*/ 25386 h 183003"/>
                <a:gd name="connsiteX5" fmla="*/ 18242 w 322406"/>
                <a:gd name="connsiteY5" fmla="*/ 6350 h 183003"/>
                <a:gd name="connsiteX6" fmla="*/ 14216 w 322406"/>
                <a:gd name="connsiteY6" fmla="*/ 11048 h 183003"/>
                <a:gd name="connsiteX7" fmla="*/ 14216 w 322406"/>
                <a:gd name="connsiteY7" fmla="*/ 45198 h 183003"/>
                <a:gd name="connsiteX8" fmla="*/ 29620 w 322406"/>
                <a:gd name="connsiteY8" fmla="*/ 77138 h 183003"/>
                <a:gd name="connsiteX9" fmla="*/ 13112 w 322406"/>
                <a:gd name="connsiteY9" fmla="*/ 96949 h 183003"/>
                <a:gd name="connsiteX10" fmla="*/ 13112 w 322406"/>
                <a:gd name="connsiteY10" fmla="*/ 121218 h 183003"/>
                <a:gd name="connsiteX11" fmla="*/ 40617 w 322406"/>
                <a:gd name="connsiteY11" fmla="*/ 153146 h 183003"/>
                <a:gd name="connsiteX12" fmla="*/ 50357 w 322406"/>
                <a:gd name="connsiteY12" fmla="*/ 167065 h 183003"/>
                <a:gd name="connsiteX13" fmla="*/ 117001 w 322406"/>
                <a:gd name="connsiteY13" fmla="*/ 167852 h 183003"/>
                <a:gd name="connsiteX14" fmla="*/ 169905 w 322406"/>
                <a:gd name="connsiteY14" fmla="*/ 176653 h 183003"/>
                <a:gd name="connsiteX15" fmla="*/ 188991 w 322406"/>
                <a:gd name="connsiteY15" fmla="*/ 164918 h 183003"/>
                <a:gd name="connsiteX16" fmla="*/ 212852 w 322406"/>
                <a:gd name="connsiteY16" fmla="*/ 153476 h 183003"/>
                <a:gd name="connsiteX17" fmla="*/ 212484 w 322406"/>
                <a:gd name="connsiteY17" fmla="*/ 139912 h 183003"/>
                <a:gd name="connsiteX18" fmla="*/ 263127 w 322406"/>
                <a:gd name="connsiteY18" fmla="*/ 139912 h 183003"/>
                <a:gd name="connsiteX19" fmla="*/ 283192 w 322406"/>
                <a:gd name="connsiteY19" fmla="*/ 136179 h 183003"/>
                <a:gd name="connsiteX20" fmla="*/ 276360 w 322406"/>
                <a:gd name="connsiteY20" fmla="*/ 124495 h 183003"/>
                <a:gd name="connsiteX21" fmla="*/ 266086 w 322406"/>
                <a:gd name="connsiteY21" fmla="*/ 87056 h 183003"/>
                <a:gd name="connsiteX22" fmla="*/ 305745 w 322406"/>
                <a:gd name="connsiteY22" fmla="*/ 44474 h 183003"/>
                <a:gd name="connsiteX23" fmla="*/ 316056 w 322406"/>
                <a:gd name="connsiteY23" fmla="*/ 33819 h 183003"/>
                <a:gd name="connsiteX24" fmla="*/ 285935 w 322406"/>
                <a:gd name="connsiteY24" fmla="*/ 19532 h 183003"/>
                <a:gd name="connsiteX25" fmla="*/ 246289 w 322406"/>
                <a:gd name="connsiteY25" fmla="*/ 7734 h 18300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</a:cxnLst>
              <a:rect l="l" t="t" r="r" b="b"/>
              <a:pathLst>
                <a:path w="322406" h="183003">
                  <a:moveTo>
                    <a:pt x="246289" y="7734"/>
                  </a:moveTo>
                  <a:cubicBezTo>
                    <a:pt x="234555" y="6286"/>
                    <a:pt x="197804" y="7734"/>
                    <a:pt x="187493" y="18033"/>
                  </a:cubicBezTo>
                  <a:cubicBezTo>
                    <a:pt x="177219" y="28307"/>
                    <a:pt x="164013" y="34187"/>
                    <a:pt x="152291" y="32714"/>
                  </a:cubicBezTo>
                  <a:cubicBezTo>
                    <a:pt x="140532" y="31266"/>
                    <a:pt x="106728" y="29780"/>
                    <a:pt x="99401" y="31266"/>
                  </a:cubicBezTo>
                  <a:cubicBezTo>
                    <a:pt x="92061" y="32714"/>
                    <a:pt x="52415" y="23901"/>
                    <a:pt x="46548" y="25386"/>
                  </a:cubicBezTo>
                  <a:cubicBezTo>
                    <a:pt x="41329" y="26669"/>
                    <a:pt x="31563" y="8559"/>
                    <a:pt x="18242" y="6350"/>
                  </a:cubicBezTo>
                  <a:cubicBezTo>
                    <a:pt x="17569" y="8000"/>
                    <a:pt x="16413" y="9575"/>
                    <a:pt x="14216" y="11048"/>
                  </a:cubicBezTo>
                  <a:cubicBezTo>
                    <a:pt x="4299" y="17678"/>
                    <a:pt x="3156" y="35254"/>
                    <a:pt x="14216" y="45198"/>
                  </a:cubicBezTo>
                  <a:cubicBezTo>
                    <a:pt x="25201" y="55104"/>
                    <a:pt x="39538" y="77138"/>
                    <a:pt x="29620" y="77138"/>
                  </a:cubicBezTo>
                  <a:cubicBezTo>
                    <a:pt x="19740" y="77138"/>
                    <a:pt x="11994" y="90346"/>
                    <a:pt x="13112" y="96949"/>
                  </a:cubicBezTo>
                  <a:cubicBezTo>
                    <a:pt x="14216" y="103604"/>
                    <a:pt x="9785" y="117891"/>
                    <a:pt x="13112" y="121218"/>
                  </a:cubicBezTo>
                  <a:cubicBezTo>
                    <a:pt x="16413" y="124495"/>
                    <a:pt x="39538" y="146555"/>
                    <a:pt x="40617" y="153146"/>
                  </a:cubicBezTo>
                  <a:cubicBezTo>
                    <a:pt x="41608" y="158949"/>
                    <a:pt x="51081" y="161972"/>
                    <a:pt x="50357" y="167065"/>
                  </a:cubicBezTo>
                  <a:cubicBezTo>
                    <a:pt x="68860" y="165693"/>
                    <a:pt x="108112" y="163420"/>
                    <a:pt x="117001" y="167852"/>
                  </a:cubicBezTo>
                  <a:cubicBezTo>
                    <a:pt x="128760" y="173745"/>
                    <a:pt x="169905" y="176653"/>
                    <a:pt x="169905" y="176653"/>
                  </a:cubicBezTo>
                  <a:cubicBezTo>
                    <a:pt x="181613" y="176653"/>
                    <a:pt x="191925" y="172246"/>
                    <a:pt x="188991" y="164918"/>
                  </a:cubicBezTo>
                  <a:cubicBezTo>
                    <a:pt x="186515" y="158721"/>
                    <a:pt x="201804" y="154619"/>
                    <a:pt x="212852" y="153476"/>
                  </a:cubicBezTo>
                  <a:cubicBezTo>
                    <a:pt x="210935" y="146681"/>
                    <a:pt x="209614" y="141119"/>
                    <a:pt x="212484" y="139912"/>
                  </a:cubicBezTo>
                  <a:cubicBezTo>
                    <a:pt x="217970" y="137728"/>
                    <a:pt x="249946" y="133334"/>
                    <a:pt x="263127" y="139912"/>
                  </a:cubicBezTo>
                  <a:cubicBezTo>
                    <a:pt x="269832" y="143303"/>
                    <a:pt x="277388" y="140103"/>
                    <a:pt x="283192" y="136179"/>
                  </a:cubicBezTo>
                  <a:cubicBezTo>
                    <a:pt x="281452" y="130007"/>
                    <a:pt x="279737" y="125117"/>
                    <a:pt x="276360" y="124495"/>
                  </a:cubicBezTo>
                  <a:cubicBezTo>
                    <a:pt x="268245" y="123047"/>
                    <a:pt x="255825" y="89266"/>
                    <a:pt x="266086" y="87056"/>
                  </a:cubicBezTo>
                  <a:cubicBezTo>
                    <a:pt x="276360" y="84859"/>
                    <a:pt x="289579" y="49579"/>
                    <a:pt x="305745" y="44474"/>
                  </a:cubicBezTo>
                  <a:cubicBezTo>
                    <a:pt x="312158" y="42429"/>
                    <a:pt x="314901" y="38569"/>
                    <a:pt x="316056" y="33819"/>
                  </a:cubicBezTo>
                  <a:cubicBezTo>
                    <a:pt x="302075" y="29120"/>
                    <a:pt x="288246" y="23354"/>
                    <a:pt x="285935" y="19532"/>
                  </a:cubicBezTo>
                  <a:cubicBezTo>
                    <a:pt x="281515" y="12166"/>
                    <a:pt x="257997" y="9220"/>
                    <a:pt x="246289" y="7734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Freeform 3"/>
            <p:cNvSpPr/>
            <p:nvPr/>
          </p:nvSpPr>
          <p:spPr>
            <a:xfrm>
              <a:off x="13874917" y="4597388"/>
              <a:ext cx="132644" cy="95946"/>
            </a:xfrm>
            <a:custGeom>
              <a:avLst/>
              <a:gdLst>
                <a:gd name="connsiteX0" fmla="*/ 29262 w 132644"/>
                <a:gd name="connsiteY0" fmla="*/ 95946 h 95946"/>
                <a:gd name="connsiteX1" fmla="*/ 29262 w 132644"/>
                <a:gd name="connsiteY1" fmla="*/ 95946 h 95946"/>
                <a:gd name="connsiteX2" fmla="*/ 31155 w 132644"/>
                <a:gd name="connsiteY2" fmla="*/ 95120 h 95946"/>
                <a:gd name="connsiteX3" fmla="*/ 31574 w 132644"/>
                <a:gd name="connsiteY3" fmla="*/ 94981 h 95946"/>
                <a:gd name="connsiteX4" fmla="*/ 34329 w 132644"/>
                <a:gd name="connsiteY4" fmla="*/ 94587 h 95946"/>
                <a:gd name="connsiteX5" fmla="*/ 34761 w 132644"/>
                <a:gd name="connsiteY5" fmla="*/ 94536 h 95946"/>
                <a:gd name="connsiteX6" fmla="*/ 50686 w 132644"/>
                <a:gd name="connsiteY6" fmla="*/ 94232 h 95946"/>
                <a:gd name="connsiteX7" fmla="*/ 51867 w 132644"/>
                <a:gd name="connsiteY7" fmla="*/ 94206 h 95946"/>
                <a:gd name="connsiteX8" fmla="*/ 55816 w 132644"/>
                <a:gd name="connsiteY8" fmla="*/ 93965 h 95946"/>
                <a:gd name="connsiteX9" fmla="*/ 57352 w 132644"/>
                <a:gd name="connsiteY9" fmla="*/ 93812 h 95946"/>
                <a:gd name="connsiteX10" fmla="*/ 62343 w 132644"/>
                <a:gd name="connsiteY10" fmla="*/ 92898 h 95946"/>
                <a:gd name="connsiteX11" fmla="*/ 85442 w 132644"/>
                <a:gd name="connsiteY11" fmla="*/ 78598 h 95946"/>
                <a:gd name="connsiteX12" fmla="*/ 131717 w 132644"/>
                <a:gd name="connsiteY12" fmla="*/ 57313 h 95946"/>
                <a:gd name="connsiteX13" fmla="*/ 132644 w 132644"/>
                <a:gd name="connsiteY13" fmla="*/ 55053 h 95946"/>
                <a:gd name="connsiteX14" fmla="*/ 122891 w 132644"/>
                <a:gd name="connsiteY14" fmla="*/ 41147 h 95946"/>
                <a:gd name="connsiteX15" fmla="*/ 95386 w 132644"/>
                <a:gd name="connsiteY15" fmla="*/ 9207 h 95946"/>
                <a:gd name="connsiteX16" fmla="*/ 94268 w 132644"/>
                <a:gd name="connsiteY16" fmla="*/ 5778 h 95946"/>
                <a:gd name="connsiteX17" fmla="*/ 94205 w 132644"/>
                <a:gd name="connsiteY17" fmla="*/ 5371 h 95946"/>
                <a:gd name="connsiteX18" fmla="*/ 94420 w 132644"/>
                <a:gd name="connsiteY18" fmla="*/ 0 h 95946"/>
                <a:gd name="connsiteX19" fmla="*/ 8855 w 132644"/>
                <a:gd name="connsiteY19" fmla="*/ 15658 h 95946"/>
                <a:gd name="connsiteX20" fmla="*/ 5922 w 132644"/>
                <a:gd name="connsiteY20" fmla="*/ 13588 h 95946"/>
                <a:gd name="connsiteX21" fmla="*/ 525 w 132644"/>
                <a:gd name="connsiteY21" fmla="*/ 65098 h 95946"/>
                <a:gd name="connsiteX22" fmla="*/ 29262 w 132644"/>
                <a:gd name="connsiteY22" fmla="*/ 95946 h 9594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</a:cxnLst>
              <a:rect l="l" t="t" r="r" b="b"/>
              <a:pathLst>
                <a:path w="132644" h="95946">
                  <a:moveTo>
                    <a:pt x="29262" y="95946"/>
                  </a:moveTo>
                  <a:lnTo>
                    <a:pt x="29262" y="95946"/>
                  </a:lnTo>
                  <a:cubicBezTo>
                    <a:pt x="29720" y="95603"/>
                    <a:pt x="30380" y="95336"/>
                    <a:pt x="31155" y="95120"/>
                  </a:cubicBezTo>
                  <a:cubicBezTo>
                    <a:pt x="31294" y="95095"/>
                    <a:pt x="31383" y="95019"/>
                    <a:pt x="31574" y="94981"/>
                  </a:cubicBezTo>
                  <a:cubicBezTo>
                    <a:pt x="32348" y="94790"/>
                    <a:pt x="33326" y="94663"/>
                    <a:pt x="34329" y="94587"/>
                  </a:cubicBezTo>
                  <a:cubicBezTo>
                    <a:pt x="34482" y="94536"/>
                    <a:pt x="34647" y="94536"/>
                    <a:pt x="34761" y="94536"/>
                  </a:cubicBezTo>
                  <a:cubicBezTo>
                    <a:pt x="39041" y="94168"/>
                    <a:pt x="44781" y="94422"/>
                    <a:pt x="50686" y="94232"/>
                  </a:cubicBezTo>
                  <a:cubicBezTo>
                    <a:pt x="51028" y="94206"/>
                    <a:pt x="51460" y="94206"/>
                    <a:pt x="51867" y="94206"/>
                  </a:cubicBezTo>
                  <a:cubicBezTo>
                    <a:pt x="53200" y="94143"/>
                    <a:pt x="54470" y="94066"/>
                    <a:pt x="55816" y="93965"/>
                  </a:cubicBezTo>
                  <a:cubicBezTo>
                    <a:pt x="56324" y="93876"/>
                    <a:pt x="56832" y="93876"/>
                    <a:pt x="57352" y="93812"/>
                  </a:cubicBezTo>
                  <a:cubicBezTo>
                    <a:pt x="59067" y="93584"/>
                    <a:pt x="60756" y="93317"/>
                    <a:pt x="62343" y="92898"/>
                  </a:cubicBezTo>
                  <a:cubicBezTo>
                    <a:pt x="75550" y="89622"/>
                    <a:pt x="78852" y="75296"/>
                    <a:pt x="85442" y="78598"/>
                  </a:cubicBezTo>
                  <a:cubicBezTo>
                    <a:pt x="92058" y="81887"/>
                    <a:pt x="127323" y="63917"/>
                    <a:pt x="131717" y="57313"/>
                  </a:cubicBezTo>
                  <a:cubicBezTo>
                    <a:pt x="132301" y="56526"/>
                    <a:pt x="132555" y="55802"/>
                    <a:pt x="132644" y="55053"/>
                  </a:cubicBezTo>
                  <a:cubicBezTo>
                    <a:pt x="133355" y="49960"/>
                    <a:pt x="123882" y="46950"/>
                    <a:pt x="122891" y="41147"/>
                  </a:cubicBezTo>
                  <a:cubicBezTo>
                    <a:pt x="121812" y="34543"/>
                    <a:pt x="98700" y="12496"/>
                    <a:pt x="95386" y="9207"/>
                  </a:cubicBezTo>
                  <a:cubicBezTo>
                    <a:pt x="94687" y="8508"/>
                    <a:pt x="94420" y="7264"/>
                    <a:pt x="94268" y="5778"/>
                  </a:cubicBezTo>
                  <a:cubicBezTo>
                    <a:pt x="94268" y="5651"/>
                    <a:pt x="94205" y="5511"/>
                    <a:pt x="94205" y="5371"/>
                  </a:cubicBezTo>
                  <a:cubicBezTo>
                    <a:pt x="94103" y="3797"/>
                    <a:pt x="94205" y="1993"/>
                    <a:pt x="94420" y="0"/>
                  </a:cubicBezTo>
                  <a:cubicBezTo>
                    <a:pt x="59968" y="5003"/>
                    <a:pt x="8855" y="15658"/>
                    <a:pt x="8855" y="15658"/>
                  </a:cubicBezTo>
                  <a:cubicBezTo>
                    <a:pt x="8855" y="15658"/>
                    <a:pt x="7611" y="14718"/>
                    <a:pt x="5922" y="13588"/>
                  </a:cubicBezTo>
                  <a:cubicBezTo>
                    <a:pt x="652" y="30352"/>
                    <a:pt x="-2801" y="53351"/>
                    <a:pt x="525" y="65098"/>
                  </a:cubicBezTo>
                  <a:cubicBezTo>
                    <a:pt x="3852" y="76642"/>
                    <a:pt x="14303" y="84719"/>
                    <a:pt x="29262" y="9594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Freeform 3"/>
            <p:cNvSpPr/>
            <p:nvPr/>
          </p:nvSpPr>
          <p:spPr>
            <a:xfrm>
              <a:off x="13868567" y="4591038"/>
              <a:ext cx="145344" cy="108646"/>
            </a:xfrm>
            <a:custGeom>
              <a:avLst/>
              <a:gdLst>
                <a:gd name="connsiteX0" fmla="*/ 35612 w 145344"/>
                <a:gd name="connsiteY0" fmla="*/ 102296 h 108646"/>
                <a:gd name="connsiteX1" fmla="*/ 35612 w 145344"/>
                <a:gd name="connsiteY1" fmla="*/ 102296 h 108646"/>
                <a:gd name="connsiteX2" fmla="*/ 37505 w 145344"/>
                <a:gd name="connsiteY2" fmla="*/ 101470 h 108646"/>
                <a:gd name="connsiteX3" fmla="*/ 37924 w 145344"/>
                <a:gd name="connsiteY3" fmla="*/ 101331 h 108646"/>
                <a:gd name="connsiteX4" fmla="*/ 40679 w 145344"/>
                <a:gd name="connsiteY4" fmla="*/ 100937 h 108646"/>
                <a:gd name="connsiteX5" fmla="*/ 41111 w 145344"/>
                <a:gd name="connsiteY5" fmla="*/ 100886 h 108646"/>
                <a:gd name="connsiteX6" fmla="*/ 57036 w 145344"/>
                <a:gd name="connsiteY6" fmla="*/ 100582 h 108646"/>
                <a:gd name="connsiteX7" fmla="*/ 58217 w 145344"/>
                <a:gd name="connsiteY7" fmla="*/ 100556 h 108646"/>
                <a:gd name="connsiteX8" fmla="*/ 62166 w 145344"/>
                <a:gd name="connsiteY8" fmla="*/ 100315 h 108646"/>
                <a:gd name="connsiteX9" fmla="*/ 63702 w 145344"/>
                <a:gd name="connsiteY9" fmla="*/ 100162 h 108646"/>
                <a:gd name="connsiteX10" fmla="*/ 68693 w 145344"/>
                <a:gd name="connsiteY10" fmla="*/ 99248 h 108646"/>
                <a:gd name="connsiteX11" fmla="*/ 91792 w 145344"/>
                <a:gd name="connsiteY11" fmla="*/ 84948 h 108646"/>
                <a:gd name="connsiteX12" fmla="*/ 138067 w 145344"/>
                <a:gd name="connsiteY12" fmla="*/ 63663 h 108646"/>
                <a:gd name="connsiteX13" fmla="*/ 138994 w 145344"/>
                <a:gd name="connsiteY13" fmla="*/ 61403 h 108646"/>
                <a:gd name="connsiteX14" fmla="*/ 129241 w 145344"/>
                <a:gd name="connsiteY14" fmla="*/ 47497 h 108646"/>
                <a:gd name="connsiteX15" fmla="*/ 101736 w 145344"/>
                <a:gd name="connsiteY15" fmla="*/ 15557 h 108646"/>
                <a:gd name="connsiteX16" fmla="*/ 100618 w 145344"/>
                <a:gd name="connsiteY16" fmla="*/ 12128 h 108646"/>
                <a:gd name="connsiteX17" fmla="*/ 100555 w 145344"/>
                <a:gd name="connsiteY17" fmla="*/ 11721 h 108646"/>
                <a:gd name="connsiteX18" fmla="*/ 100770 w 145344"/>
                <a:gd name="connsiteY18" fmla="*/ 6350 h 108646"/>
                <a:gd name="connsiteX19" fmla="*/ 15205 w 145344"/>
                <a:gd name="connsiteY19" fmla="*/ 22008 h 108646"/>
                <a:gd name="connsiteX20" fmla="*/ 12272 w 145344"/>
                <a:gd name="connsiteY20" fmla="*/ 19938 h 108646"/>
                <a:gd name="connsiteX21" fmla="*/ 6875 w 145344"/>
                <a:gd name="connsiteY21" fmla="*/ 71448 h 108646"/>
                <a:gd name="connsiteX22" fmla="*/ 35612 w 145344"/>
                <a:gd name="connsiteY22" fmla="*/ 102296 h 10864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</a:cxnLst>
              <a:rect l="l" t="t" r="r" b="b"/>
              <a:pathLst>
                <a:path w="145344" h="108646">
                  <a:moveTo>
                    <a:pt x="35612" y="102296"/>
                  </a:moveTo>
                  <a:lnTo>
                    <a:pt x="35612" y="102296"/>
                  </a:lnTo>
                  <a:cubicBezTo>
                    <a:pt x="36070" y="101953"/>
                    <a:pt x="36730" y="101686"/>
                    <a:pt x="37505" y="101470"/>
                  </a:cubicBezTo>
                  <a:cubicBezTo>
                    <a:pt x="37644" y="101445"/>
                    <a:pt x="37733" y="101369"/>
                    <a:pt x="37924" y="101331"/>
                  </a:cubicBezTo>
                  <a:cubicBezTo>
                    <a:pt x="38698" y="101140"/>
                    <a:pt x="39676" y="101013"/>
                    <a:pt x="40679" y="100937"/>
                  </a:cubicBezTo>
                  <a:cubicBezTo>
                    <a:pt x="40832" y="100886"/>
                    <a:pt x="40997" y="100886"/>
                    <a:pt x="41111" y="100886"/>
                  </a:cubicBezTo>
                  <a:cubicBezTo>
                    <a:pt x="45391" y="100518"/>
                    <a:pt x="51131" y="100772"/>
                    <a:pt x="57036" y="100582"/>
                  </a:cubicBezTo>
                  <a:cubicBezTo>
                    <a:pt x="57378" y="100556"/>
                    <a:pt x="57810" y="100556"/>
                    <a:pt x="58217" y="100556"/>
                  </a:cubicBezTo>
                  <a:cubicBezTo>
                    <a:pt x="59550" y="100493"/>
                    <a:pt x="60820" y="100416"/>
                    <a:pt x="62166" y="100315"/>
                  </a:cubicBezTo>
                  <a:cubicBezTo>
                    <a:pt x="62674" y="100226"/>
                    <a:pt x="63182" y="100226"/>
                    <a:pt x="63702" y="100162"/>
                  </a:cubicBezTo>
                  <a:cubicBezTo>
                    <a:pt x="65417" y="99934"/>
                    <a:pt x="67106" y="99667"/>
                    <a:pt x="68693" y="99248"/>
                  </a:cubicBezTo>
                  <a:cubicBezTo>
                    <a:pt x="81900" y="95972"/>
                    <a:pt x="85202" y="81646"/>
                    <a:pt x="91792" y="84948"/>
                  </a:cubicBezTo>
                  <a:cubicBezTo>
                    <a:pt x="98408" y="88237"/>
                    <a:pt x="133673" y="70267"/>
                    <a:pt x="138067" y="63663"/>
                  </a:cubicBezTo>
                  <a:cubicBezTo>
                    <a:pt x="138651" y="62876"/>
                    <a:pt x="138905" y="62152"/>
                    <a:pt x="138994" y="61403"/>
                  </a:cubicBezTo>
                  <a:cubicBezTo>
                    <a:pt x="139705" y="56310"/>
                    <a:pt x="130232" y="53300"/>
                    <a:pt x="129241" y="47497"/>
                  </a:cubicBezTo>
                  <a:cubicBezTo>
                    <a:pt x="128162" y="40893"/>
                    <a:pt x="105050" y="18846"/>
                    <a:pt x="101736" y="15557"/>
                  </a:cubicBezTo>
                  <a:cubicBezTo>
                    <a:pt x="101037" y="14858"/>
                    <a:pt x="100770" y="13614"/>
                    <a:pt x="100618" y="12128"/>
                  </a:cubicBezTo>
                  <a:cubicBezTo>
                    <a:pt x="100618" y="12001"/>
                    <a:pt x="100555" y="11861"/>
                    <a:pt x="100555" y="11721"/>
                  </a:cubicBezTo>
                  <a:cubicBezTo>
                    <a:pt x="100453" y="10147"/>
                    <a:pt x="100555" y="8343"/>
                    <a:pt x="100770" y="6350"/>
                  </a:cubicBezTo>
                  <a:cubicBezTo>
                    <a:pt x="66318" y="11353"/>
                    <a:pt x="15205" y="22008"/>
                    <a:pt x="15205" y="22008"/>
                  </a:cubicBezTo>
                  <a:cubicBezTo>
                    <a:pt x="15205" y="22008"/>
                    <a:pt x="13961" y="21068"/>
                    <a:pt x="12272" y="19938"/>
                  </a:cubicBezTo>
                  <a:cubicBezTo>
                    <a:pt x="7002" y="36702"/>
                    <a:pt x="3548" y="59701"/>
                    <a:pt x="6875" y="71448"/>
                  </a:cubicBezTo>
                  <a:cubicBezTo>
                    <a:pt x="10202" y="82992"/>
                    <a:pt x="20653" y="91069"/>
                    <a:pt x="35612" y="10229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Freeform 3"/>
            <p:cNvSpPr/>
            <p:nvPr/>
          </p:nvSpPr>
          <p:spPr>
            <a:xfrm>
              <a:off x="13960362" y="3964234"/>
              <a:ext cx="884528" cy="458984"/>
            </a:xfrm>
            <a:custGeom>
              <a:avLst/>
              <a:gdLst>
                <a:gd name="connsiteX0" fmla="*/ 870216 w 884528"/>
                <a:gd name="connsiteY0" fmla="*/ 218222 h 458984"/>
                <a:gd name="connsiteX1" fmla="*/ 884528 w 884528"/>
                <a:gd name="connsiteY1" fmla="*/ 197318 h 458984"/>
                <a:gd name="connsiteX2" fmla="*/ 855892 w 884528"/>
                <a:gd name="connsiteY2" fmla="*/ 179691 h 458984"/>
                <a:gd name="connsiteX3" fmla="*/ 814011 w 884528"/>
                <a:gd name="connsiteY3" fmla="*/ 168681 h 458984"/>
                <a:gd name="connsiteX4" fmla="*/ 773260 w 884528"/>
                <a:gd name="connsiteY4" fmla="*/ 162077 h 458984"/>
                <a:gd name="connsiteX5" fmla="*/ 751240 w 884528"/>
                <a:gd name="connsiteY5" fmla="*/ 135636 h 458984"/>
                <a:gd name="connsiteX6" fmla="*/ 723722 w 884528"/>
                <a:gd name="connsiteY6" fmla="*/ 137820 h 458984"/>
                <a:gd name="connsiteX7" fmla="*/ 698375 w 884528"/>
                <a:gd name="connsiteY7" fmla="*/ 140055 h 458984"/>
                <a:gd name="connsiteX8" fmla="*/ 674158 w 884528"/>
                <a:gd name="connsiteY8" fmla="*/ 129019 h 458984"/>
                <a:gd name="connsiteX9" fmla="*/ 655414 w 884528"/>
                <a:gd name="connsiteY9" fmla="*/ 119075 h 458984"/>
                <a:gd name="connsiteX10" fmla="*/ 633394 w 884528"/>
                <a:gd name="connsiteY10" fmla="*/ 80570 h 458984"/>
                <a:gd name="connsiteX11" fmla="*/ 597050 w 884528"/>
                <a:gd name="connsiteY11" fmla="*/ 71743 h 458984"/>
                <a:gd name="connsiteX12" fmla="*/ 586028 w 884528"/>
                <a:gd name="connsiteY12" fmla="*/ 44210 h 458984"/>
                <a:gd name="connsiteX13" fmla="*/ 579424 w 884528"/>
                <a:gd name="connsiteY13" fmla="*/ 6746 h 458984"/>
                <a:gd name="connsiteX14" fmla="*/ 538686 w 884528"/>
                <a:gd name="connsiteY14" fmla="*/ 2339 h 458984"/>
                <a:gd name="connsiteX15" fmla="*/ 505606 w 884528"/>
                <a:gd name="connsiteY15" fmla="*/ 3444 h 458984"/>
                <a:gd name="connsiteX16" fmla="*/ 482468 w 884528"/>
                <a:gd name="connsiteY16" fmla="*/ 15547 h 458984"/>
                <a:gd name="connsiteX17" fmla="*/ 468893 w 884528"/>
                <a:gd name="connsiteY17" fmla="*/ 9870 h 458984"/>
                <a:gd name="connsiteX18" fmla="*/ 436994 w 884528"/>
                <a:gd name="connsiteY18" fmla="*/ 16335 h 458984"/>
                <a:gd name="connsiteX19" fmla="*/ 407558 w 884528"/>
                <a:gd name="connsiteY19" fmla="*/ 48617 h 458984"/>
                <a:gd name="connsiteX20" fmla="*/ 398757 w 884528"/>
                <a:gd name="connsiteY20" fmla="*/ 64797 h 458984"/>
                <a:gd name="connsiteX21" fmla="*/ 353270 w 884528"/>
                <a:gd name="connsiteY21" fmla="*/ 61850 h 458984"/>
                <a:gd name="connsiteX22" fmla="*/ 320938 w 884528"/>
                <a:gd name="connsiteY22" fmla="*/ 51564 h 458984"/>
                <a:gd name="connsiteX23" fmla="*/ 288607 w 884528"/>
                <a:gd name="connsiteY23" fmla="*/ 48617 h 458984"/>
                <a:gd name="connsiteX24" fmla="*/ 254828 w 884528"/>
                <a:gd name="connsiteY24" fmla="*/ 44210 h 458984"/>
                <a:gd name="connsiteX25" fmla="*/ 209315 w 884528"/>
                <a:gd name="connsiteY25" fmla="*/ 36857 h 458984"/>
                <a:gd name="connsiteX26" fmla="*/ 124144 w 884528"/>
                <a:gd name="connsiteY26" fmla="*/ 26583 h 458984"/>
                <a:gd name="connsiteX27" fmla="*/ 91812 w 884528"/>
                <a:gd name="connsiteY27" fmla="*/ 45684 h 458984"/>
                <a:gd name="connsiteX28" fmla="*/ 65234 w 884528"/>
                <a:gd name="connsiteY28" fmla="*/ 51602 h 458984"/>
                <a:gd name="connsiteX29" fmla="*/ 69399 w 884528"/>
                <a:gd name="connsiteY29" fmla="*/ 68429 h 458984"/>
                <a:gd name="connsiteX30" fmla="*/ 89235 w 884528"/>
                <a:gd name="connsiteY30" fmla="*/ 116916 h 458984"/>
                <a:gd name="connsiteX31" fmla="*/ 67202 w 884528"/>
                <a:gd name="connsiteY31" fmla="*/ 134518 h 458984"/>
                <a:gd name="connsiteX32" fmla="*/ 20953 w 884528"/>
                <a:gd name="connsiteY32" fmla="*/ 181888 h 458984"/>
                <a:gd name="connsiteX33" fmla="*/ 22032 w 884528"/>
                <a:gd name="connsiteY33" fmla="*/ 216051 h 458984"/>
                <a:gd name="connsiteX34" fmla="*/ 0 w 884528"/>
                <a:gd name="connsiteY34" fmla="*/ 252372 h 458984"/>
                <a:gd name="connsiteX35" fmla="*/ 22032 w 884528"/>
                <a:gd name="connsiteY35" fmla="*/ 276628 h 458984"/>
                <a:gd name="connsiteX36" fmla="*/ 30121 w 884528"/>
                <a:gd name="connsiteY36" fmla="*/ 282343 h 458984"/>
                <a:gd name="connsiteX37" fmla="*/ 49258 w 884528"/>
                <a:gd name="connsiteY37" fmla="*/ 280679 h 458984"/>
                <a:gd name="connsiteX38" fmla="*/ 99140 w 884528"/>
                <a:gd name="connsiteY38" fmla="*/ 289518 h 458984"/>
                <a:gd name="connsiteX39" fmla="*/ 128550 w 884528"/>
                <a:gd name="connsiteY39" fmla="*/ 298332 h 458984"/>
                <a:gd name="connsiteX40" fmla="*/ 150570 w 884528"/>
                <a:gd name="connsiteY40" fmla="*/ 292439 h 458984"/>
                <a:gd name="connsiteX41" fmla="*/ 175562 w 884528"/>
                <a:gd name="connsiteY41" fmla="*/ 289518 h 458984"/>
                <a:gd name="connsiteX42" fmla="*/ 203461 w 884528"/>
                <a:gd name="connsiteY42" fmla="*/ 274825 h 458984"/>
                <a:gd name="connsiteX43" fmla="*/ 263641 w 884528"/>
                <a:gd name="connsiteY43" fmla="*/ 254226 h 458984"/>
                <a:gd name="connsiteX44" fmla="*/ 303300 w 884528"/>
                <a:gd name="connsiteY44" fmla="*/ 276247 h 458984"/>
                <a:gd name="connsiteX45" fmla="*/ 338564 w 884528"/>
                <a:gd name="connsiteY45" fmla="*/ 302714 h 458984"/>
                <a:gd name="connsiteX46" fmla="*/ 369397 w 884528"/>
                <a:gd name="connsiteY46" fmla="*/ 352624 h 458984"/>
                <a:gd name="connsiteX47" fmla="*/ 381118 w 884528"/>
                <a:gd name="connsiteY47" fmla="*/ 384957 h 458984"/>
                <a:gd name="connsiteX48" fmla="*/ 347339 w 884528"/>
                <a:gd name="connsiteY48" fmla="*/ 379077 h 458984"/>
                <a:gd name="connsiteX49" fmla="*/ 328266 w 884528"/>
                <a:gd name="connsiteY49" fmla="*/ 401111 h 458984"/>
                <a:gd name="connsiteX50" fmla="*/ 298906 w 884528"/>
                <a:gd name="connsiteY50" fmla="*/ 446640 h 458984"/>
                <a:gd name="connsiteX51" fmla="*/ 318018 w 884528"/>
                <a:gd name="connsiteY51" fmla="*/ 458374 h 458984"/>
                <a:gd name="connsiteX52" fmla="*/ 345892 w 884528"/>
                <a:gd name="connsiteY52" fmla="*/ 446640 h 458984"/>
                <a:gd name="connsiteX53" fmla="*/ 363403 w 884528"/>
                <a:gd name="connsiteY53" fmla="*/ 458984 h 458984"/>
                <a:gd name="connsiteX54" fmla="*/ 386998 w 884528"/>
                <a:gd name="connsiteY54" fmla="*/ 421710 h 458984"/>
                <a:gd name="connsiteX55" fmla="*/ 429590 w 884528"/>
                <a:gd name="connsiteY55" fmla="*/ 371749 h 458984"/>
                <a:gd name="connsiteX56" fmla="*/ 484691 w 884528"/>
                <a:gd name="connsiteY56" fmla="*/ 363634 h 458984"/>
                <a:gd name="connsiteX57" fmla="*/ 489783 w 884528"/>
                <a:gd name="connsiteY57" fmla="*/ 395955 h 458984"/>
                <a:gd name="connsiteX58" fmla="*/ 551626 w 884528"/>
                <a:gd name="connsiteY58" fmla="*/ 400425 h 458984"/>
                <a:gd name="connsiteX59" fmla="*/ 628937 w 884528"/>
                <a:gd name="connsiteY59" fmla="*/ 401467 h 458984"/>
                <a:gd name="connsiteX60" fmla="*/ 682933 w 884528"/>
                <a:gd name="connsiteY60" fmla="*/ 372486 h 458984"/>
                <a:gd name="connsiteX61" fmla="*/ 746097 w 884528"/>
                <a:gd name="connsiteY61" fmla="*/ 353411 h 458984"/>
                <a:gd name="connsiteX62" fmla="*/ 786492 w 884528"/>
                <a:gd name="connsiteY62" fmla="*/ 342032 h 458984"/>
                <a:gd name="connsiteX63" fmla="*/ 787597 w 884528"/>
                <a:gd name="connsiteY63" fmla="*/ 318487 h 458984"/>
                <a:gd name="connsiteX64" fmla="*/ 826151 w 884528"/>
                <a:gd name="connsiteY64" fmla="*/ 292033 h 458984"/>
                <a:gd name="connsiteX65" fmla="*/ 866889 w 884528"/>
                <a:gd name="connsiteY65" fmla="*/ 293163 h 458984"/>
                <a:gd name="connsiteX66" fmla="*/ 875702 w 884528"/>
                <a:gd name="connsiteY66" fmla="*/ 263395 h 458984"/>
                <a:gd name="connsiteX67" fmla="*/ 864705 w 884528"/>
                <a:gd name="connsiteY67" fmla="*/ 244688 h 458984"/>
                <a:gd name="connsiteX68" fmla="*/ 882305 w 884528"/>
                <a:gd name="connsiteY68" fmla="*/ 232560 h 458984"/>
                <a:gd name="connsiteX69" fmla="*/ 870216 w 884528"/>
                <a:gd name="connsiteY69" fmla="*/ 218222 h 4589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</a:cxnLst>
              <a:rect l="l" t="t" r="r" b="b"/>
              <a:pathLst>
                <a:path w="884528" h="458984">
                  <a:moveTo>
                    <a:pt x="870216" y="218222"/>
                  </a:moveTo>
                  <a:cubicBezTo>
                    <a:pt x="870216" y="213841"/>
                    <a:pt x="885632" y="206132"/>
                    <a:pt x="884528" y="197318"/>
                  </a:cubicBezTo>
                  <a:cubicBezTo>
                    <a:pt x="883410" y="188518"/>
                    <a:pt x="870216" y="187387"/>
                    <a:pt x="855892" y="179691"/>
                  </a:cubicBezTo>
                  <a:cubicBezTo>
                    <a:pt x="841567" y="171944"/>
                    <a:pt x="827230" y="175272"/>
                    <a:pt x="814011" y="168681"/>
                  </a:cubicBezTo>
                  <a:cubicBezTo>
                    <a:pt x="800817" y="162077"/>
                    <a:pt x="773260" y="166471"/>
                    <a:pt x="773260" y="162077"/>
                  </a:cubicBezTo>
                  <a:cubicBezTo>
                    <a:pt x="773260" y="157683"/>
                    <a:pt x="755659" y="143345"/>
                    <a:pt x="751240" y="135636"/>
                  </a:cubicBezTo>
                  <a:cubicBezTo>
                    <a:pt x="746834" y="127940"/>
                    <a:pt x="732522" y="132308"/>
                    <a:pt x="723722" y="137820"/>
                  </a:cubicBezTo>
                  <a:cubicBezTo>
                    <a:pt x="714871" y="143345"/>
                    <a:pt x="707150" y="145529"/>
                    <a:pt x="698375" y="140055"/>
                  </a:cubicBezTo>
                  <a:cubicBezTo>
                    <a:pt x="689562" y="134518"/>
                    <a:pt x="681841" y="125717"/>
                    <a:pt x="674158" y="129019"/>
                  </a:cubicBezTo>
                  <a:cubicBezTo>
                    <a:pt x="666412" y="132308"/>
                    <a:pt x="652100" y="130124"/>
                    <a:pt x="655414" y="119075"/>
                  </a:cubicBezTo>
                  <a:cubicBezTo>
                    <a:pt x="658716" y="108065"/>
                    <a:pt x="641103" y="83872"/>
                    <a:pt x="633394" y="80570"/>
                  </a:cubicBezTo>
                  <a:cubicBezTo>
                    <a:pt x="625661" y="77230"/>
                    <a:pt x="602536" y="82741"/>
                    <a:pt x="597050" y="71743"/>
                  </a:cubicBezTo>
                  <a:cubicBezTo>
                    <a:pt x="591514" y="60707"/>
                    <a:pt x="581608" y="51907"/>
                    <a:pt x="586028" y="44210"/>
                  </a:cubicBezTo>
                  <a:cubicBezTo>
                    <a:pt x="590409" y="36476"/>
                    <a:pt x="584923" y="15547"/>
                    <a:pt x="579424" y="6746"/>
                  </a:cubicBezTo>
                  <a:cubicBezTo>
                    <a:pt x="573887" y="-2066"/>
                    <a:pt x="546369" y="-962"/>
                    <a:pt x="538686" y="2339"/>
                  </a:cubicBezTo>
                  <a:cubicBezTo>
                    <a:pt x="530953" y="5629"/>
                    <a:pt x="513314" y="-962"/>
                    <a:pt x="505606" y="3444"/>
                  </a:cubicBezTo>
                  <a:cubicBezTo>
                    <a:pt x="497897" y="7877"/>
                    <a:pt x="493516" y="15547"/>
                    <a:pt x="482468" y="15547"/>
                  </a:cubicBezTo>
                  <a:cubicBezTo>
                    <a:pt x="476335" y="15547"/>
                    <a:pt x="472246" y="14747"/>
                    <a:pt x="468893" y="9870"/>
                  </a:cubicBezTo>
                  <a:cubicBezTo>
                    <a:pt x="456994" y="15242"/>
                    <a:pt x="436994" y="16335"/>
                    <a:pt x="436994" y="16335"/>
                  </a:cubicBezTo>
                  <a:cubicBezTo>
                    <a:pt x="436994" y="16335"/>
                    <a:pt x="407558" y="39804"/>
                    <a:pt x="407558" y="48617"/>
                  </a:cubicBezTo>
                  <a:cubicBezTo>
                    <a:pt x="407558" y="57418"/>
                    <a:pt x="406148" y="72112"/>
                    <a:pt x="398757" y="64797"/>
                  </a:cubicBezTo>
                  <a:cubicBezTo>
                    <a:pt x="391430" y="57431"/>
                    <a:pt x="360597" y="57418"/>
                    <a:pt x="353270" y="61850"/>
                  </a:cubicBezTo>
                  <a:cubicBezTo>
                    <a:pt x="345892" y="66244"/>
                    <a:pt x="334171" y="44210"/>
                    <a:pt x="320938" y="51564"/>
                  </a:cubicBezTo>
                  <a:cubicBezTo>
                    <a:pt x="307732" y="58891"/>
                    <a:pt x="290093" y="41277"/>
                    <a:pt x="288607" y="48617"/>
                  </a:cubicBezTo>
                  <a:cubicBezTo>
                    <a:pt x="287147" y="55983"/>
                    <a:pt x="268073" y="50090"/>
                    <a:pt x="254828" y="44210"/>
                  </a:cubicBezTo>
                  <a:cubicBezTo>
                    <a:pt x="241647" y="38330"/>
                    <a:pt x="218116" y="47157"/>
                    <a:pt x="209315" y="36857"/>
                  </a:cubicBezTo>
                  <a:cubicBezTo>
                    <a:pt x="200515" y="26583"/>
                    <a:pt x="143218" y="26583"/>
                    <a:pt x="124144" y="26583"/>
                  </a:cubicBezTo>
                  <a:cubicBezTo>
                    <a:pt x="105057" y="26583"/>
                    <a:pt x="100625" y="36857"/>
                    <a:pt x="91812" y="45684"/>
                  </a:cubicBezTo>
                  <a:cubicBezTo>
                    <a:pt x="83863" y="53685"/>
                    <a:pt x="74631" y="52021"/>
                    <a:pt x="65234" y="51602"/>
                  </a:cubicBezTo>
                  <a:cubicBezTo>
                    <a:pt x="66072" y="59031"/>
                    <a:pt x="67519" y="65609"/>
                    <a:pt x="69399" y="68429"/>
                  </a:cubicBezTo>
                  <a:cubicBezTo>
                    <a:pt x="73818" y="75045"/>
                    <a:pt x="94771" y="106985"/>
                    <a:pt x="89235" y="116916"/>
                  </a:cubicBezTo>
                  <a:cubicBezTo>
                    <a:pt x="83736" y="126835"/>
                    <a:pt x="73818" y="126835"/>
                    <a:pt x="67202" y="134518"/>
                  </a:cubicBezTo>
                  <a:cubicBezTo>
                    <a:pt x="60586" y="142252"/>
                    <a:pt x="22032" y="176402"/>
                    <a:pt x="20953" y="181888"/>
                  </a:cubicBezTo>
                  <a:cubicBezTo>
                    <a:pt x="19848" y="187387"/>
                    <a:pt x="27569" y="211631"/>
                    <a:pt x="22032" y="216051"/>
                  </a:cubicBezTo>
                  <a:cubicBezTo>
                    <a:pt x="16572" y="220457"/>
                    <a:pt x="0" y="243596"/>
                    <a:pt x="0" y="252372"/>
                  </a:cubicBezTo>
                  <a:cubicBezTo>
                    <a:pt x="0" y="261211"/>
                    <a:pt x="12127" y="273326"/>
                    <a:pt x="22032" y="276628"/>
                  </a:cubicBezTo>
                  <a:cubicBezTo>
                    <a:pt x="26197" y="278051"/>
                    <a:pt x="28902" y="280006"/>
                    <a:pt x="30121" y="282343"/>
                  </a:cubicBezTo>
                  <a:cubicBezTo>
                    <a:pt x="37817" y="281276"/>
                    <a:pt x="44890" y="280679"/>
                    <a:pt x="49258" y="280679"/>
                  </a:cubicBezTo>
                  <a:cubicBezTo>
                    <a:pt x="56598" y="280679"/>
                    <a:pt x="88904" y="289518"/>
                    <a:pt x="99140" y="289518"/>
                  </a:cubicBezTo>
                  <a:cubicBezTo>
                    <a:pt x="109438" y="289518"/>
                    <a:pt x="124144" y="293900"/>
                    <a:pt x="128550" y="298332"/>
                  </a:cubicBezTo>
                  <a:cubicBezTo>
                    <a:pt x="132969" y="302714"/>
                    <a:pt x="143218" y="299767"/>
                    <a:pt x="150570" y="292439"/>
                  </a:cubicBezTo>
                  <a:cubicBezTo>
                    <a:pt x="157923" y="285112"/>
                    <a:pt x="166749" y="289518"/>
                    <a:pt x="175562" y="289518"/>
                  </a:cubicBezTo>
                  <a:cubicBezTo>
                    <a:pt x="184324" y="289518"/>
                    <a:pt x="199055" y="282127"/>
                    <a:pt x="203461" y="274825"/>
                  </a:cubicBezTo>
                  <a:cubicBezTo>
                    <a:pt x="207868" y="267497"/>
                    <a:pt x="251933" y="255686"/>
                    <a:pt x="263641" y="254226"/>
                  </a:cubicBezTo>
                  <a:cubicBezTo>
                    <a:pt x="275400" y="252804"/>
                    <a:pt x="293039" y="276247"/>
                    <a:pt x="303300" y="276247"/>
                  </a:cubicBezTo>
                  <a:cubicBezTo>
                    <a:pt x="313637" y="276247"/>
                    <a:pt x="332672" y="283626"/>
                    <a:pt x="338564" y="302714"/>
                  </a:cubicBezTo>
                  <a:cubicBezTo>
                    <a:pt x="344469" y="321814"/>
                    <a:pt x="362070" y="345321"/>
                    <a:pt x="369397" y="352624"/>
                  </a:cubicBezTo>
                  <a:cubicBezTo>
                    <a:pt x="376725" y="360002"/>
                    <a:pt x="381118" y="379077"/>
                    <a:pt x="381118" y="384957"/>
                  </a:cubicBezTo>
                  <a:cubicBezTo>
                    <a:pt x="381118" y="390837"/>
                    <a:pt x="364991" y="383484"/>
                    <a:pt x="347339" y="379077"/>
                  </a:cubicBezTo>
                  <a:cubicBezTo>
                    <a:pt x="329751" y="374658"/>
                    <a:pt x="328266" y="392310"/>
                    <a:pt x="328266" y="401111"/>
                  </a:cubicBezTo>
                  <a:cubicBezTo>
                    <a:pt x="328266" y="409925"/>
                    <a:pt x="303300" y="440747"/>
                    <a:pt x="298906" y="446640"/>
                  </a:cubicBezTo>
                  <a:cubicBezTo>
                    <a:pt x="294474" y="452545"/>
                    <a:pt x="307732" y="456926"/>
                    <a:pt x="318018" y="458374"/>
                  </a:cubicBezTo>
                  <a:cubicBezTo>
                    <a:pt x="322386" y="458996"/>
                    <a:pt x="340038" y="446640"/>
                    <a:pt x="345892" y="446640"/>
                  </a:cubicBezTo>
                  <a:cubicBezTo>
                    <a:pt x="348279" y="446640"/>
                    <a:pt x="355594" y="452304"/>
                    <a:pt x="363403" y="458984"/>
                  </a:cubicBezTo>
                  <a:cubicBezTo>
                    <a:pt x="361727" y="435997"/>
                    <a:pt x="366502" y="437293"/>
                    <a:pt x="386998" y="421710"/>
                  </a:cubicBezTo>
                  <a:cubicBezTo>
                    <a:pt x="408319" y="405569"/>
                    <a:pt x="410516" y="375445"/>
                    <a:pt x="429590" y="371749"/>
                  </a:cubicBezTo>
                  <a:cubicBezTo>
                    <a:pt x="448715" y="368066"/>
                    <a:pt x="456753" y="359240"/>
                    <a:pt x="484691" y="363634"/>
                  </a:cubicBezTo>
                  <a:cubicBezTo>
                    <a:pt x="512590" y="368066"/>
                    <a:pt x="470747" y="385681"/>
                    <a:pt x="489783" y="395955"/>
                  </a:cubicBezTo>
                  <a:cubicBezTo>
                    <a:pt x="502355" y="402724"/>
                    <a:pt x="531918" y="399384"/>
                    <a:pt x="551626" y="400425"/>
                  </a:cubicBezTo>
                  <a:cubicBezTo>
                    <a:pt x="576796" y="396158"/>
                    <a:pt x="603019" y="396641"/>
                    <a:pt x="628937" y="401467"/>
                  </a:cubicBezTo>
                  <a:cubicBezTo>
                    <a:pt x="641814" y="389885"/>
                    <a:pt x="666666" y="374048"/>
                    <a:pt x="682933" y="372486"/>
                  </a:cubicBezTo>
                  <a:cubicBezTo>
                    <a:pt x="705727" y="370289"/>
                    <a:pt x="724065" y="363634"/>
                    <a:pt x="746097" y="353411"/>
                  </a:cubicBezTo>
                  <a:cubicBezTo>
                    <a:pt x="754974" y="349258"/>
                    <a:pt x="770568" y="345067"/>
                    <a:pt x="786492" y="342032"/>
                  </a:cubicBezTo>
                  <a:cubicBezTo>
                    <a:pt x="784105" y="331656"/>
                    <a:pt x="781006" y="319439"/>
                    <a:pt x="787597" y="318487"/>
                  </a:cubicBezTo>
                  <a:cubicBezTo>
                    <a:pt x="795305" y="317420"/>
                    <a:pt x="818430" y="292033"/>
                    <a:pt x="826151" y="292033"/>
                  </a:cubicBezTo>
                  <a:cubicBezTo>
                    <a:pt x="833872" y="292033"/>
                    <a:pt x="866889" y="298650"/>
                    <a:pt x="866889" y="293163"/>
                  </a:cubicBezTo>
                  <a:cubicBezTo>
                    <a:pt x="866889" y="287639"/>
                    <a:pt x="877924" y="268920"/>
                    <a:pt x="875702" y="263395"/>
                  </a:cubicBezTo>
                  <a:cubicBezTo>
                    <a:pt x="873505" y="257909"/>
                    <a:pt x="862495" y="250213"/>
                    <a:pt x="864705" y="244688"/>
                  </a:cubicBezTo>
                  <a:cubicBezTo>
                    <a:pt x="866889" y="239189"/>
                    <a:pt x="882305" y="239189"/>
                    <a:pt x="882305" y="232560"/>
                  </a:cubicBezTo>
                  <a:cubicBezTo>
                    <a:pt x="882305" y="225969"/>
                    <a:pt x="870216" y="222654"/>
                    <a:pt x="870216" y="21822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Freeform 3"/>
            <p:cNvSpPr/>
            <p:nvPr/>
          </p:nvSpPr>
          <p:spPr>
            <a:xfrm>
              <a:off x="13954012" y="3957884"/>
              <a:ext cx="897228" cy="471684"/>
            </a:xfrm>
            <a:custGeom>
              <a:avLst/>
              <a:gdLst>
                <a:gd name="connsiteX0" fmla="*/ 876566 w 897228"/>
                <a:gd name="connsiteY0" fmla="*/ 224572 h 471684"/>
                <a:gd name="connsiteX1" fmla="*/ 890878 w 897228"/>
                <a:gd name="connsiteY1" fmla="*/ 203668 h 471684"/>
                <a:gd name="connsiteX2" fmla="*/ 862242 w 897228"/>
                <a:gd name="connsiteY2" fmla="*/ 186041 h 471684"/>
                <a:gd name="connsiteX3" fmla="*/ 820361 w 897228"/>
                <a:gd name="connsiteY3" fmla="*/ 175031 h 471684"/>
                <a:gd name="connsiteX4" fmla="*/ 779610 w 897228"/>
                <a:gd name="connsiteY4" fmla="*/ 168427 h 471684"/>
                <a:gd name="connsiteX5" fmla="*/ 757590 w 897228"/>
                <a:gd name="connsiteY5" fmla="*/ 141986 h 471684"/>
                <a:gd name="connsiteX6" fmla="*/ 730072 w 897228"/>
                <a:gd name="connsiteY6" fmla="*/ 144170 h 471684"/>
                <a:gd name="connsiteX7" fmla="*/ 704725 w 897228"/>
                <a:gd name="connsiteY7" fmla="*/ 146405 h 471684"/>
                <a:gd name="connsiteX8" fmla="*/ 680508 w 897228"/>
                <a:gd name="connsiteY8" fmla="*/ 135369 h 471684"/>
                <a:gd name="connsiteX9" fmla="*/ 661764 w 897228"/>
                <a:gd name="connsiteY9" fmla="*/ 125425 h 471684"/>
                <a:gd name="connsiteX10" fmla="*/ 639744 w 897228"/>
                <a:gd name="connsiteY10" fmla="*/ 86920 h 471684"/>
                <a:gd name="connsiteX11" fmla="*/ 603400 w 897228"/>
                <a:gd name="connsiteY11" fmla="*/ 78093 h 471684"/>
                <a:gd name="connsiteX12" fmla="*/ 592378 w 897228"/>
                <a:gd name="connsiteY12" fmla="*/ 50560 h 471684"/>
                <a:gd name="connsiteX13" fmla="*/ 585774 w 897228"/>
                <a:gd name="connsiteY13" fmla="*/ 13096 h 471684"/>
                <a:gd name="connsiteX14" fmla="*/ 545036 w 897228"/>
                <a:gd name="connsiteY14" fmla="*/ 8689 h 471684"/>
                <a:gd name="connsiteX15" fmla="*/ 511956 w 897228"/>
                <a:gd name="connsiteY15" fmla="*/ 9794 h 471684"/>
                <a:gd name="connsiteX16" fmla="*/ 488818 w 897228"/>
                <a:gd name="connsiteY16" fmla="*/ 21897 h 471684"/>
                <a:gd name="connsiteX17" fmla="*/ 475243 w 897228"/>
                <a:gd name="connsiteY17" fmla="*/ 16220 h 471684"/>
                <a:gd name="connsiteX18" fmla="*/ 443344 w 897228"/>
                <a:gd name="connsiteY18" fmla="*/ 22685 h 471684"/>
                <a:gd name="connsiteX19" fmla="*/ 413908 w 897228"/>
                <a:gd name="connsiteY19" fmla="*/ 54967 h 471684"/>
                <a:gd name="connsiteX20" fmla="*/ 405107 w 897228"/>
                <a:gd name="connsiteY20" fmla="*/ 71147 h 471684"/>
                <a:gd name="connsiteX21" fmla="*/ 359620 w 897228"/>
                <a:gd name="connsiteY21" fmla="*/ 68200 h 471684"/>
                <a:gd name="connsiteX22" fmla="*/ 327288 w 897228"/>
                <a:gd name="connsiteY22" fmla="*/ 57914 h 471684"/>
                <a:gd name="connsiteX23" fmla="*/ 294957 w 897228"/>
                <a:gd name="connsiteY23" fmla="*/ 54967 h 471684"/>
                <a:gd name="connsiteX24" fmla="*/ 261178 w 897228"/>
                <a:gd name="connsiteY24" fmla="*/ 50560 h 471684"/>
                <a:gd name="connsiteX25" fmla="*/ 215665 w 897228"/>
                <a:gd name="connsiteY25" fmla="*/ 43207 h 471684"/>
                <a:gd name="connsiteX26" fmla="*/ 130494 w 897228"/>
                <a:gd name="connsiteY26" fmla="*/ 32933 h 471684"/>
                <a:gd name="connsiteX27" fmla="*/ 98162 w 897228"/>
                <a:gd name="connsiteY27" fmla="*/ 52034 h 471684"/>
                <a:gd name="connsiteX28" fmla="*/ 71584 w 897228"/>
                <a:gd name="connsiteY28" fmla="*/ 57952 h 471684"/>
                <a:gd name="connsiteX29" fmla="*/ 75749 w 897228"/>
                <a:gd name="connsiteY29" fmla="*/ 74779 h 471684"/>
                <a:gd name="connsiteX30" fmla="*/ 95585 w 897228"/>
                <a:gd name="connsiteY30" fmla="*/ 123266 h 471684"/>
                <a:gd name="connsiteX31" fmla="*/ 73552 w 897228"/>
                <a:gd name="connsiteY31" fmla="*/ 140868 h 471684"/>
                <a:gd name="connsiteX32" fmla="*/ 27303 w 897228"/>
                <a:gd name="connsiteY32" fmla="*/ 188238 h 471684"/>
                <a:gd name="connsiteX33" fmla="*/ 28382 w 897228"/>
                <a:gd name="connsiteY33" fmla="*/ 222401 h 471684"/>
                <a:gd name="connsiteX34" fmla="*/ 6350 w 897228"/>
                <a:gd name="connsiteY34" fmla="*/ 258722 h 471684"/>
                <a:gd name="connsiteX35" fmla="*/ 28382 w 897228"/>
                <a:gd name="connsiteY35" fmla="*/ 282978 h 471684"/>
                <a:gd name="connsiteX36" fmla="*/ 36471 w 897228"/>
                <a:gd name="connsiteY36" fmla="*/ 288693 h 471684"/>
                <a:gd name="connsiteX37" fmla="*/ 55608 w 897228"/>
                <a:gd name="connsiteY37" fmla="*/ 287029 h 471684"/>
                <a:gd name="connsiteX38" fmla="*/ 105490 w 897228"/>
                <a:gd name="connsiteY38" fmla="*/ 295868 h 471684"/>
                <a:gd name="connsiteX39" fmla="*/ 134900 w 897228"/>
                <a:gd name="connsiteY39" fmla="*/ 304682 h 471684"/>
                <a:gd name="connsiteX40" fmla="*/ 156920 w 897228"/>
                <a:gd name="connsiteY40" fmla="*/ 298789 h 471684"/>
                <a:gd name="connsiteX41" fmla="*/ 181912 w 897228"/>
                <a:gd name="connsiteY41" fmla="*/ 295868 h 471684"/>
                <a:gd name="connsiteX42" fmla="*/ 209811 w 897228"/>
                <a:gd name="connsiteY42" fmla="*/ 281175 h 471684"/>
                <a:gd name="connsiteX43" fmla="*/ 269991 w 897228"/>
                <a:gd name="connsiteY43" fmla="*/ 260576 h 471684"/>
                <a:gd name="connsiteX44" fmla="*/ 309650 w 897228"/>
                <a:gd name="connsiteY44" fmla="*/ 282597 h 471684"/>
                <a:gd name="connsiteX45" fmla="*/ 344914 w 897228"/>
                <a:gd name="connsiteY45" fmla="*/ 309064 h 471684"/>
                <a:gd name="connsiteX46" fmla="*/ 375747 w 897228"/>
                <a:gd name="connsiteY46" fmla="*/ 358974 h 471684"/>
                <a:gd name="connsiteX47" fmla="*/ 387468 w 897228"/>
                <a:gd name="connsiteY47" fmla="*/ 391307 h 471684"/>
                <a:gd name="connsiteX48" fmla="*/ 353689 w 897228"/>
                <a:gd name="connsiteY48" fmla="*/ 385427 h 471684"/>
                <a:gd name="connsiteX49" fmla="*/ 334616 w 897228"/>
                <a:gd name="connsiteY49" fmla="*/ 407461 h 471684"/>
                <a:gd name="connsiteX50" fmla="*/ 305256 w 897228"/>
                <a:gd name="connsiteY50" fmla="*/ 452990 h 471684"/>
                <a:gd name="connsiteX51" fmla="*/ 324368 w 897228"/>
                <a:gd name="connsiteY51" fmla="*/ 464724 h 471684"/>
                <a:gd name="connsiteX52" fmla="*/ 352242 w 897228"/>
                <a:gd name="connsiteY52" fmla="*/ 452990 h 471684"/>
                <a:gd name="connsiteX53" fmla="*/ 369753 w 897228"/>
                <a:gd name="connsiteY53" fmla="*/ 465334 h 471684"/>
                <a:gd name="connsiteX54" fmla="*/ 393348 w 897228"/>
                <a:gd name="connsiteY54" fmla="*/ 428060 h 471684"/>
                <a:gd name="connsiteX55" fmla="*/ 435940 w 897228"/>
                <a:gd name="connsiteY55" fmla="*/ 378099 h 471684"/>
                <a:gd name="connsiteX56" fmla="*/ 491041 w 897228"/>
                <a:gd name="connsiteY56" fmla="*/ 369984 h 471684"/>
                <a:gd name="connsiteX57" fmla="*/ 496133 w 897228"/>
                <a:gd name="connsiteY57" fmla="*/ 402305 h 471684"/>
                <a:gd name="connsiteX58" fmla="*/ 557976 w 897228"/>
                <a:gd name="connsiteY58" fmla="*/ 406775 h 471684"/>
                <a:gd name="connsiteX59" fmla="*/ 635287 w 897228"/>
                <a:gd name="connsiteY59" fmla="*/ 407817 h 471684"/>
                <a:gd name="connsiteX60" fmla="*/ 689283 w 897228"/>
                <a:gd name="connsiteY60" fmla="*/ 378836 h 471684"/>
                <a:gd name="connsiteX61" fmla="*/ 752447 w 897228"/>
                <a:gd name="connsiteY61" fmla="*/ 359761 h 471684"/>
                <a:gd name="connsiteX62" fmla="*/ 792842 w 897228"/>
                <a:gd name="connsiteY62" fmla="*/ 348382 h 471684"/>
                <a:gd name="connsiteX63" fmla="*/ 793947 w 897228"/>
                <a:gd name="connsiteY63" fmla="*/ 324837 h 471684"/>
                <a:gd name="connsiteX64" fmla="*/ 832501 w 897228"/>
                <a:gd name="connsiteY64" fmla="*/ 298383 h 471684"/>
                <a:gd name="connsiteX65" fmla="*/ 873239 w 897228"/>
                <a:gd name="connsiteY65" fmla="*/ 299513 h 471684"/>
                <a:gd name="connsiteX66" fmla="*/ 882052 w 897228"/>
                <a:gd name="connsiteY66" fmla="*/ 269745 h 471684"/>
                <a:gd name="connsiteX67" fmla="*/ 871055 w 897228"/>
                <a:gd name="connsiteY67" fmla="*/ 251038 h 471684"/>
                <a:gd name="connsiteX68" fmla="*/ 888655 w 897228"/>
                <a:gd name="connsiteY68" fmla="*/ 238910 h 471684"/>
                <a:gd name="connsiteX69" fmla="*/ 876566 w 897228"/>
                <a:gd name="connsiteY69" fmla="*/ 224572 h 47168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</a:cxnLst>
              <a:rect l="l" t="t" r="r" b="b"/>
              <a:pathLst>
                <a:path w="897228" h="471684">
                  <a:moveTo>
                    <a:pt x="876566" y="224572"/>
                  </a:moveTo>
                  <a:cubicBezTo>
                    <a:pt x="876566" y="220191"/>
                    <a:pt x="891982" y="212482"/>
                    <a:pt x="890878" y="203668"/>
                  </a:cubicBezTo>
                  <a:cubicBezTo>
                    <a:pt x="889760" y="194868"/>
                    <a:pt x="876566" y="193737"/>
                    <a:pt x="862242" y="186041"/>
                  </a:cubicBezTo>
                  <a:cubicBezTo>
                    <a:pt x="847917" y="178294"/>
                    <a:pt x="833580" y="181622"/>
                    <a:pt x="820361" y="175031"/>
                  </a:cubicBezTo>
                  <a:cubicBezTo>
                    <a:pt x="807167" y="168427"/>
                    <a:pt x="779610" y="172821"/>
                    <a:pt x="779610" y="168427"/>
                  </a:cubicBezTo>
                  <a:cubicBezTo>
                    <a:pt x="779610" y="164033"/>
                    <a:pt x="762009" y="149695"/>
                    <a:pt x="757590" y="141986"/>
                  </a:cubicBezTo>
                  <a:cubicBezTo>
                    <a:pt x="753184" y="134290"/>
                    <a:pt x="738872" y="138658"/>
                    <a:pt x="730072" y="144170"/>
                  </a:cubicBezTo>
                  <a:cubicBezTo>
                    <a:pt x="721221" y="149695"/>
                    <a:pt x="713500" y="151879"/>
                    <a:pt x="704725" y="146405"/>
                  </a:cubicBezTo>
                  <a:cubicBezTo>
                    <a:pt x="695912" y="140868"/>
                    <a:pt x="688191" y="132067"/>
                    <a:pt x="680508" y="135369"/>
                  </a:cubicBezTo>
                  <a:cubicBezTo>
                    <a:pt x="672762" y="138658"/>
                    <a:pt x="658450" y="136474"/>
                    <a:pt x="661764" y="125425"/>
                  </a:cubicBezTo>
                  <a:cubicBezTo>
                    <a:pt x="665066" y="114415"/>
                    <a:pt x="647453" y="90222"/>
                    <a:pt x="639744" y="86920"/>
                  </a:cubicBezTo>
                  <a:cubicBezTo>
                    <a:pt x="632011" y="83580"/>
                    <a:pt x="608886" y="89091"/>
                    <a:pt x="603400" y="78093"/>
                  </a:cubicBezTo>
                  <a:cubicBezTo>
                    <a:pt x="597864" y="67057"/>
                    <a:pt x="587958" y="58257"/>
                    <a:pt x="592378" y="50560"/>
                  </a:cubicBezTo>
                  <a:cubicBezTo>
                    <a:pt x="596759" y="42826"/>
                    <a:pt x="591273" y="21897"/>
                    <a:pt x="585774" y="13096"/>
                  </a:cubicBezTo>
                  <a:cubicBezTo>
                    <a:pt x="580237" y="4283"/>
                    <a:pt x="552719" y="5387"/>
                    <a:pt x="545036" y="8689"/>
                  </a:cubicBezTo>
                  <a:cubicBezTo>
                    <a:pt x="537303" y="11979"/>
                    <a:pt x="519664" y="5387"/>
                    <a:pt x="511956" y="9794"/>
                  </a:cubicBezTo>
                  <a:cubicBezTo>
                    <a:pt x="504247" y="14227"/>
                    <a:pt x="499866" y="21897"/>
                    <a:pt x="488818" y="21897"/>
                  </a:cubicBezTo>
                  <a:cubicBezTo>
                    <a:pt x="482685" y="21897"/>
                    <a:pt x="478596" y="21097"/>
                    <a:pt x="475243" y="16220"/>
                  </a:cubicBezTo>
                  <a:cubicBezTo>
                    <a:pt x="463344" y="21592"/>
                    <a:pt x="443344" y="22685"/>
                    <a:pt x="443344" y="22685"/>
                  </a:cubicBezTo>
                  <a:cubicBezTo>
                    <a:pt x="443344" y="22685"/>
                    <a:pt x="413908" y="46154"/>
                    <a:pt x="413908" y="54967"/>
                  </a:cubicBezTo>
                  <a:cubicBezTo>
                    <a:pt x="413908" y="63768"/>
                    <a:pt x="412498" y="78462"/>
                    <a:pt x="405107" y="71147"/>
                  </a:cubicBezTo>
                  <a:cubicBezTo>
                    <a:pt x="397780" y="63781"/>
                    <a:pt x="366947" y="63768"/>
                    <a:pt x="359620" y="68200"/>
                  </a:cubicBezTo>
                  <a:cubicBezTo>
                    <a:pt x="352242" y="72594"/>
                    <a:pt x="340521" y="50560"/>
                    <a:pt x="327288" y="57914"/>
                  </a:cubicBezTo>
                  <a:cubicBezTo>
                    <a:pt x="314082" y="65241"/>
                    <a:pt x="296443" y="47627"/>
                    <a:pt x="294957" y="54967"/>
                  </a:cubicBezTo>
                  <a:cubicBezTo>
                    <a:pt x="293497" y="62333"/>
                    <a:pt x="274423" y="56440"/>
                    <a:pt x="261178" y="50560"/>
                  </a:cubicBezTo>
                  <a:cubicBezTo>
                    <a:pt x="247997" y="44680"/>
                    <a:pt x="224466" y="53507"/>
                    <a:pt x="215665" y="43207"/>
                  </a:cubicBezTo>
                  <a:cubicBezTo>
                    <a:pt x="206865" y="32933"/>
                    <a:pt x="149568" y="32933"/>
                    <a:pt x="130494" y="32933"/>
                  </a:cubicBezTo>
                  <a:cubicBezTo>
                    <a:pt x="111407" y="32933"/>
                    <a:pt x="106975" y="43207"/>
                    <a:pt x="98162" y="52034"/>
                  </a:cubicBezTo>
                  <a:cubicBezTo>
                    <a:pt x="90213" y="60035"/>
                    <a:pt x="80981" y="58371"/>
                    <a:pt x="71584" y="57952"/>
                  </a:cubicBezTo>
                  <a:cubicBezTo>
                    <a:pt x="72422" y="65381"/>
                    <a:pt x="73869" y="71959"/>
                    <a:pt x="75749" y="74779"/>
                  </a:cubicBezTo>
                  <a:cubicBezTo>
                    <a:pt x="80168" y="81395"/>
                    <a:pt x="101121" y="113335"/>
                    <a:pt x="95585" y="123266"/>
                  </a:cubicBezTo>
                  <a:cubicBezTo>
                    <a:pt x="90086" y="133185"/>
                    <a:pt x="80168" y="133185"/>
                    <a:pt x="73552" y="140868"/>
                  </a:cubicBezTo>
                  <a:cubicBezTo>
                    <a:pt x="66936" y="148602"/>
                    <a:pt x="28382" y="182752"/>
                    <a:pt x="27303" y="188238"/>
                  </a:cubicBezTo>
                  <a:cubicBezTo>
                    <a:pt x="26198" y="193737"/>
                    <a:pt x="33919" y="217981"/>
                    <a:pt x="28382" y="222401"/>
                  </a:cubicBezTo>
                  <a:cubicBezTo>
                    <a:pt x="22922" y="226807"/>
                    <a:pt x="6350" y="249946"/>
                    <a:pt x="6350" y="258722"/>
                  </a:cubicBezTo>
                  <a:cubicBezTo>
                    <a:pt x="6350" y="267561"/>
                    <a:pt x="18477" y="279676"/>
                    <a:pt x="28382" y="282978"/>
                  </a:cubicBezTo>
                  <a:cubicBezTo>
                    <a:pt x="32547" y="284401"/>
                    <a:pt x="35252" y="286356"/>
                    <a:pt x="36471" y="288693"/>
                  </a:cubicBezTo>
                  <a:cubicBezTo>
                    <a:pt x="44167" y="287626"/>
                    <a:pt x="51240" y="287029"/>
                    <a:pt x="55608" y="287029"/>
                  </a:cubicBezTo>
                  <a:cubicBezTo>
                    <a:pt x="62948" y="287029"/>
                    <a:pt x="95254" y="295868"/>
                    <a:pt x="105490" y="295868"/>
                  </a:cubicBezTo>
                  <a:cubicBezTo>
                    <a:pt x="115788" y="295868"/>
                    <a:pt x="130494" y="300250"/>
                    <a:pt x="134900" y="304682"/>
                  </a:cubicBezTo>
                  <a:cubicBezTo>
                    <a:pt x="139319" y="309064"/>
                    <a:pt x="149568" y="306117"/>
                    <a:pt x="156920" y="298789"/>
                  </a:cubicBezTo>
                  <a:cubicBezTo>
                    <a:pt x="164273" y="291462"/>
                    <a:pt x="173099" y="295868"/>
                    <a:pt x="181912" y="295868"/>
                  </a:cubicBezTo>
                  <a:cubicBezTo>
                    <a:pt x="190674" y="295868"/>
                    <a:pt x="205405" y="288477"/>
                    <a:pt x="209811" y="281175"/>
                  </a:cubicBezTo>
                  <a:cubicBezTo>
                    <a:pt x="214218" y="273847"/>
                    <a:pt x="258283" y="262036"/>
                    <a:pt x="269991" y="260576"/>
                  </a:cubicBezTo>
                  <a:cubicBezTo>
                    <a:pt x="281750" y="259154"/>
                    <a:pt x="299389" y="282597"/>
                    <a:pt x="309650" y="282597"/>
                  </a:cubicBezTo>
                  <a:cubicBezTo>
                    <a:pt x="319987" y="282597"/>
                    <a:pt x="339022" y="289976"/>
                    <a:pt x="344914" y="309064"/>
                  </a:cubicBezTo>
                  <a:cubicBezTo>
                    <a:pt x="350819" y="328164"/>
                    <a:pt x="368420" y="351671"/>
                    <a:pt x="375747" y="358974"/>
                  </a:cubicBezTo>
                  <a:cubicBezTo>
                    <a:pt x="383075" y="366352"/>
                    <a:pt x="387468" y="385427"/>
                    <a:pt x="387468" y="391307"/>
                  </a:cubicBezTo>
                  <a:cubicBezTo>
                    <a:pt x="387468" y="397187"/>
                    <a:pt x="371341" y="389834"/>
                    <a:pt x="353689" y="385427"/>
                  </a:cubicBezTo>
                  <a:cubicBezTo>
                    <a:pt x="336101" y="381008"/>
                    <a:pt x="334616" y="398660"/>
                    <a:pt x="334616" y="407461"/>
                  </a:cubicBezTo>
                  <a:cubicBezTo>
                    <a:pt x="334616" y="416275"/>
                    <a:pt x="309650" y="447097"/>
                    <a:pt x="305256" y="452990"/>
                  </a:cubicBezTo>
                  <a:cubicBezTo>
                    <a:pt x="300824" y="458895"/>
                    <a:pt x="314082" y="463276"/>
                    <a:pt x="324368" y="464724"/>
                  </a:cubicBezTo>
                  <a:cubicBezTo>
                    <a:pt x="328736" y="465346"/>
                    <a:pt x="346388" y="452990"/>
                    <a:pt x="352242" y="452990"/>
                  </a:cubicBezTo>
                  <a:cubicBezTo>
                    <a:pt x="354629" y="452990"/>
                    <a:pt x="361944" y="458654"/>
                    <a:pt x="369753" y="465334"/>
                  </a:cubicBezTo>
                  <a:cubicBezTo>
                    <a:pt x="368077" y="442347"/>
                    <a:pt x="372852" y="443643"/>
                    <a:pt x="393348" y="428060"/>
                  </a:cubicBezTo>
                  <a:cubicBezTo>
                    <a:pt x="414669" y="411919"/>
                    <a:pt x="416866" y="381795"/>
                    <a:pt x="435940" y="378099"/>
                  </a:cubicBezTo>
                  <a:cubicBezTo>
                    <a:pt x="455065" y="374416"/>
                    <a:pt x="463103" y="365590"/>
                    <a:pt x="491041" y="369984"/>
                  </a:cubicBezTo>
                  <a:cubicBezTo>
                    <a:pt x="518940" y="374416"/>
                    <a:pt x="477097" y="392031"/>
                    <a:pt x="496133" y="402305"/>
                  </a:cubicBezTo>
                  <a:cubicBezTo>
                    <a:pt x="508705" y="409074"/>
                    <a:pt x="538268" y="405734"/>
                    <a:pt x="557976" y="406775"/>
                  </a:cubicBezTo>
                  <a:cubicBezTo>
                    <a:pt x="583146" y="402508"/>
                    <a:pt x="609369" y="402991"/>
                    <a:pt x="635287" y="407817"/>
                  </a:cubicBezTo>
                  <a:cubicBezTo>
                    <a:pt x="648164" y="396235"/>
                    <a:pt x="673016" y="380398"/>
                    <a:pt x="689283" y="378836"/>
                  </a:cubicBezTo>
                  <a:cubicBezTo>
                    <a:pt x="712077" y="376639"/>
                    <a:pt x="730415" y="369984"/>
                    <a:pt x="752447" y="359761"/>
                  </a:cubicBezTo>
                  <a:cubicBezTo>
                    <a:pt x="761324" y="355608"/>
                    <a:pt x="776918" y="351417"/>
                    <a:pt x="792842" y="348382"/>
                  </a:cubicBezTo>
                  <a:cubicBezTo>
                    <a:pt x="790455" y="338006"/>
                    <a:pt x="787356" y="325789"/>
                    <a:pt x="793947" y="324837"/>
                  </a:cubicBezTo>
                  <a:cubicBezTo>
                    <a:pt x="801655" y="323770"/>
                    <a:pt x="824780" y="298383"/>
                    <a:pt x="832501" y="298383"/>
                  </a:cubicBezTo>
                  <a:cubicBezTo>
                    <a:pt x="840222" y="298383"/>
                    <a:pt x="873239" y="305000"/>
                    <a:pt x="873239" y="299513"/>
                  </a:cubicBezTo>
                  <a:cubicBezTo>
                    <a:pt x="873239" y="293989"/>
                    <a:pt x="884274" y="275270"/>
                    <a:pt x="882052" y="269745"/>
                  </a:cubicBezTo>
                  <a:cubicBezTo>
                    <a:pt x="879855" y="264259"/>
                    <a:pt x="868845" y="256563"/>
                    <a:pt x="871055" y="251038"/>
                  </a:cubicBezTo>
                  <a:cubicBezTo>
                    <a:pt x="873239" y="245539"/>
                    <a:pt x="888655" y="245539"/>
                    <a:pt x="888655" y="238910"/>
                  </a:cubicBezTo>
                  <a:cubicBezTo>
                    <a:pt x="888655" y="232319"/>
                    <a:pt x="876566" y="229004"/>
                    <a:pt x="876566" y="22457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Freeform 3"/>
            <p:cNvSpPr/>
            <p:nvPr/>
          </p:nvSpPr>
          <p:spPr>
            <a:xfrm>
              <a:off x="13898722" y="3566315"/>
              <a:ext cx="359848" cy="172327"/>
            </a:xfrm>
            <a:custGeom>
              <a:avLst/>
              <a:gdLst>
                <a:gd name="connsiteX0" fmla="*/ 117528 w 359848"/>
                <a:gd name="connsiteY0" fmla="*/ 120156 h 172327"/>
                <a:gd name="connsiteX1" fmla="*/ 180413 w 359848"/>
                <a:gd name="connsiteY1" fmla="*/ 120156 h 172327"/>
                <a:gd name="connsiteX2" fmla="*/ 209582 w 359848"/>
                <a:gd name="connsiteY2" fmla="*/ 131358 h 172327"/>
                <a:gd name="connsiteX3" fmla="*/ 256733 w 359848"/>
                <a:gd name="connsiteY3" fmla="*/ 156109 h 172327"/>
                <a:gd name="connsiteX4" fmla="*/ 281864 w 359848"/>
                <a:gd name="connsiteY4" fmla="*/ 172327 h 172327"/>
                <a:gd name="connsiteX5" fmla="*/ 291528 w 359848"/>
                <a:gd name="connsiteY5" fmla="*/ 161596 h 172327"/>
                <a:gd name="connsiteX6" fmla="*/ 325281 w 359848"/>
                <a:gd name="connsiteY6" fmla="*/ 157176 h 172327"/>
                <a:gd name="connsiteX7" fmla="*/ 344406 w 359848"/>
                <a:gd name="connsiteY7" fmla="*/ 139562 h 172327"/>
                <a:gd name="connsiteX8" fmla="*/ 359848 w 359848"/>
                <a:gd name="connsiteY8" fmla="*/ 133339 h 172327"/>
                <a:gd name="connsiteX9" fmla="*/ 349155 w 359848"/>
                <a:gd name="connsiteY9" fmla="*/ 102834 h 172327"/>
                <a:gd name="connsiteX10" fmla="*/ 333739 w 359848"/>
                <a:gd name="connsiteY10" fmla="*/ 74183 h 172327"/>
                <a:gd name="connsiteX11" fmla="*/ 328215 w 359848"/>
                <a:gd name="connsiteY11" fmla="*/ 46638 h 172327"/>
                <a:gd name="connsiteX12" fmla="*/ 319834 w 359848"/>
                <a:gd name="connsiteY12" fmla="*/ 33963 h 172327"/>
                <a:gd name="connsiteX13" fmla="*/ 272429 w 359848"/>
                <a:gd name="connsiteY13" fmla="*/ 30877 h 172327"/>
                <a:gd name="connsiteX14" fmla="*/ 222497 w 359848"/>
                <a:gd name="connsiteY14" fmla="*/ 1477 h 172327"/>
                <a:gd name="connsiteX15" fmla="*/ 168984 w 359848"/>
                <a:gd name="connsiteY15" fmla="*/ 2303 h 172327"/>
                <a:gd name="connsiteX16" fmla="*/ 164488 w 359848"/>
                <a:gd name="connsiteY16" fmla="*/ 51438 h 172327"/>
                <a:gd name="connsiteX17" fmla="*/ 124118 w 359848"/>
                <a:gd name="connsiteY17" fmla="*/ 70539 h 172327"/>
                <a:gd name="connsiteX18" fmla="*/ 80053 w 359848"/>
                <a:gd name="connsiteY18" fmla="*/ 19105 h 172327"/>
                <a:gd name="connsiteX19" fmla="*/ 32280 w 359848"/>
                <a:gd name="connsiteY19" fmla="*/ 41139 h 172327"/>
                <a:gd name="connsiteX20" fmla="*/ 12470 w 359848"/>
                <a:gd name="connsiteY20" fmla="*/ 80800 h 172327"/>
                <a:gd name="connsiteX21" fmla="*/ 5092 w 359848"/>
                <a:gd name="connsiteY21" fmla="*/ 127814 h 172327"/>
                <a:gd name="connsiteX22" fmla="*/ 6362 w 359848"/>
                <a:gd name="connsiteY22" fmla="*/ 130443 h 172327"/>
                <a:gd name="connsiteX23" fmla="*/ 45703 w 359848"/>
                <a:gd name="connsiteY23" fmla="*/ 120156 h 172327"/>
                <a:gd name="connsiteX24" fmla="*/ 117528 w 359848"/>
                <a:gd name="connsiteY24" fmla="*/ 120156 h 17232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</a:cxnLst>
              <a:rect l="l" t="t" r="r" b="b"/>
              <a:pathLst>
                <a:path w="359848" h="172327">
                  <a:moveTo>
                    <a:pt x="117528" y="120156"/>
                  </a:moveTo>
                  <a:cubicBezTo>
                    <a:pt x="130988" y="120156"/>
                    <a:pt x="162469" y="126887"/>
                    <a:pt x="180413" y="120156"/>
                  </a:cubicBezTo>
                  <a:cubicBezTo>
                    <a:pt x="198343" y="113426"/>
                    <a:pt x="198343" y="133656"/>
                    <a:pt x="209582" y="131358"/>
                  </a:cubicBezTo>
                  <a:cubicBezTo>
                    <a:pt x="220795" y="129122"/>
                    <a:pt x="243247" y="144870"/>
                    <a:pt x="256733" y="156109"/>
                  </a:cubicBezTo>
                  <a:cubicBezTo>
                    <a:pt x="263895" y="162078"/>
                    <a:pt x="272429" y="166853"/>
                    <a:pt x="281864" y="172327"/>
                  </a:cubicBezTo>
                  <a:cubicBezTo>
                    <a:pt x="284010" y="168669"/>
                    <a:pt x="286918" y="165050"/>
                    <a:pt x="291528" y="161596"/>
                  </a:cubicBezTo>
                  <a:cubicBezTo>
                    <a:pt x="303287" y="152795"/>
                    <a:pt x="315021" y="157176"/>
                    <a:pt x="325281" y="157176"/>
                  </a:cubicBezTo>
                  <a:cubicBezTo>
                    <a:pt x="335593" y="157176"/>
                    <a:pt x="337041" y="145442"/>
                    <a:pt x="344406" y="139562"/>
                  </a:cubicBezTo>
                  <a:cubicBezTo>
                    <a:pt x="348533" y="136247"/>
                    <a:pt x="354971" y="134355"/>
                    <a:pt x="359848" y="133339"/>
                  </a:cubicBezTo>
                  <a:cubicBezTo>
                    <a:pt x="355911" y="125224"/>
                    <a:pt x="355708" y="109374"/>
                    <a:pt x="349155" y="102834"/>
                  </a:cubicBezTo>
                  <a:cubicBezTo>
                    <a:pt x="341447" y="95125"/>
                    <a:pt x="330437" y="81879"/>
                    <a:pt x="333739" y="74183"/>
                  </a:cubicBezTo>
                  <a:cubicBezTo>
                    <a:pt x="337041" y="66462"/>
                    <a:pt x="337041" y="55451"/>
                    <a:pt x="328215" y="46638"/>
                  </a:cubicBezTo>
                  <a:cubicBezTo>
                    <a:pt x="324367" y="42790"/>
                    <a:pt x="321421" y="38281"/>
                    <a:pt x="319834" y="33963"/>
                  </a:cubicBezTo>
                  <a:cubicBezTo>
                    <a:pt x="301928" y="31665"/>
                    <a:pt x="277813" y="29087"/>
                    <a:pt x="272429" y="30877"/>
                  </a:cubicBezTo>
                  <a:cubicBezTo>
                    <a:pt x="263603" y="33836"/>
                    <a:pt x="228376" y="5897"/>
                    <a:pt x="222497" y="1477"/>
                  </a:cubicBezTo>
                  <a:cubicBezTo>
                    <a:pt x="218649" y="-1379"/>
                    <a:pt x="192502" y="118"/>
                    <a:pt x="168984" y="2303"/>
                  </a:cubicBezTo>
                  <a:cubicBezTo>
                    <a:pt x="155434" y="17327"/>
                    <a:pt x="165199" y="28363"/>
                    <a:pt x="164488" y="51438"/>
                  </a:cubicBezTo>
                  <a:cubicBezTo>
                    <a:pt x="163752" y="74945"/>
                    <a:pt x="138024" y="70539"/>
                    <a:pt x="124118" y="70539"/>
                  </a:cubicBezTo>
                  <a:cubicBezTo>
                    <a:pt x="110124" y="70539"/>
                    <a:pt x="87355" y="28668"/>
                    <a:pt x="80053" y="19105"/>
                  </a:cubicBezTo>
                  <a:cubicBezTo>
                    <a:pt x="72688" y="9580"/>
                    <a:pt x="49144" y="30877"/>
                    <a:pt x="32280" y="41139"/>
                  </a:cubicBezTo>
                  <a:cubicBezTo>
                    <a:pt x="15391" y="51438"/>
                    <a:pt x="24216" y="71250"/>
                    <a:pt x="12470" y="80800"/>
                  </a:cubicBezTo>
                  <a:cubicBezTo>
                    <a:pt x="749" y="90337"/>
                    <a:pt x="-6603" y="106517"/>
                    <a:pt x="5092" y="127814"/>
                  </a:cubicBezTo>
                  <a:cubicBezTo>
                    <a:pt x="5587" y="128691"/>
                    <a:pt x="5904" y="129592"/>
                    <a:pt x="6362" y="130443"/>
                  </a:cubicBezTo>
                  <a:cubicBezTo>
                    <a:pt x="21029" y="129288"/>
                    <a:pt x="36687" y="126570"/>
                    <a:pt x="45703" y="120156"/>
                  </a:cubicBezTo>
                  <a:cubicBezTo>
                    <a:pt x="61411" y="108917"/>
                    <a:pt x="104092" y="120156"/>
                    <a:pt x="117528" y="12015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Freeform 3"/>
            <p:cNvSpPr/>
            <p:nvPr/>
          </p:nvSpPr>
          <p:spPr>
            <a:xfrm>
              <a:off x="13892372" y="3559965"/>
              <a:ext cx="372548" cy="185027"/>
            </a:xfrm>
            <a:custGeom>
              <a:avLst/>
              <a:gdLst>
                <a:gd name="connsiteX0" fmla="*/ 123878 w 372548"/>
                <a:gd name="connsiteY0" fmla="*/ 126506 h 185027"/>
                <a:gd name="connsiteX1" fmla="*/ 186763 w 372548"/>
                <a:gd name="connsiteY1" fmla="*/ 126506 h 185027"/>
                <a:gd name="connsiteX2" fmla="*/ 215932 w 372548"/>
                <a:gd name="connsiteY2" fmla="*/ 137708 h 185027"/>
                <a:gd name="connsiteX3" fmla="*/ 263083 w 372548"/>
                <a:gd name="connsiteY3" fmla="*/ 162459 h 185027"/>
                <a:gd name="connsiteX4" fmla="*/ 288214 w 372548"/>
                <a:gd name="connsiteY4" fmla="*/ 178677 h 185027"/>
                <a:gd name="connsiteX5" fmla="*/ 297878 w 372548"/>
                <a:gd name="connsiteY5" fmla="*/ 167946 h 185027"/>
                <a:gd name="connsiteX6" fmla="*/ 331631 w 372548"/>
                <a:gd name="connsiteY6" fmla="*/ 163526 h 185027"/>
                <a:gd name="connsiteX7" fmla="*/ 350756 w 372548"/>
                <a:gd name="connsiteY7" fmla="*/ 145912 h 185027"/>
                <a:gd name="connsiteX8" fmla="*/ 366198 w 372548"/>
                <a:gd name="connsiteY8" fmla="*/ 139689 h 185027"/>
                <a:gd name="connsiteX9" fmla="*/ 355505 w 372548"/>
                <a:gd name="connsiteY9" fmla="*/ 109184 h 185027"/>
                <a:gd name="connsiteX10" fmla="*/ 340089 w 372548"/>
                <a:gd name="connsiteY10" fmla="*/ 80533 h 185027"/>
                <a:gd name="connsiteX11" fmla="*/ 334565 w 372548"/>
                <a:gd name="connsiteY11" fmla="*/ 52988 h 185027"/>
                <a:gd name="connsiteX12" fmla="*/ 326184 w 372548"/>
                <a:gd name="connsiteY12" fmla="*/ 40313 h 185027"/>
                <a:gd name="connsiteX13" fmla="*/ 278779 w 372548"/>
                <a:gd name="connsiteY13" fmla="*/ 37227 h 185027"/>
                <a:gd name="connsiteX14" fmla="*/ 228847 w 372548"/>
                <a:gd name="connsiteY14" fmla="*/ 7827 h 185027"/>
                <a:gd name="connsiteX15" fmla="*/ 175334 w 372548"/>
                <a:gd name="connsiteY15" fmla="*/ 8653 h 185027"/>
                <a:gd name="connsiteX16" fmla="*/ 170838 w 372548"/>
                <a:gd name="connsiteY16" fmla="*/ 57788 h 185027"/>
                <a:gd name="connsiteX17" fmla="*/ 130468 w 372548"/>
                <a:gd name="connsiteY17" fmla="*/ 76889 h 185027"/>
                <a:gd name="connsiteX18" fmla="*/ 86403 w 372548"/>
                <a:gd name="connsiteY18" fmla="*/ 25455 h 185027"/>
                <a:gd name="connsiteX19" fmla="*/ 38630 w 372548"/>
                <a:gd name="connsiteY19" fmla="*/ 47489 h 185027"/>
                <a:gd name="connsiteX20" fmla="*/ 18820 w 372548"/>
                <a:gd name="connsiteY20" fmla="*/ 87150 h 185027"/>
                <a:gd name="connsiteX21" fmla="*/ 11442 w 372548"/>
                <a:gd name="connsiteY21" fmla="*/ 134164 h 185027"/>
                <a:gd name="connsiteX22" fmla="*/ 12712 w 372548"/>
                <a:gd name="connsiteY22" fmla="*/ 136793 h 185027"/>
                <a:gd name="connsiteX23" fmla="*/ 52053 w 372548"/>
                <a:gd name="connsiteY23" fmla="*/ 126506 h 185027"/>
                <a:gd name="connsiteX24" fmla="*/ 123878 w 372548"/>
                <a:gd name="connsiteY24" fmla="*/ 126506 h 18502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</a:cxnLst>
              <a:rect l="l" t="t" r="r" b="b"/>
              <a:pathLst>
                <a:path w="372548" h="185027">
                  <a:moveTo>
                    <a:pt x="123878" y="126506"/>
                  </a:moveTo>
                  <a:cubicBezTo>
                    <a:pt x="137338" y="126506"/>
                    <a:pt x="168819" y="133237"/>
                    <a:pt x="186763" y="126506"/>
                  </a:cubicBezTo>
                  <a:cubicBezTo>
                    <a:pt x="204693" y="119776"/>
                    <a:pt x="204693" y="140006"/>
                    <a:pt x="215932" y="137708"/>
                  </a:cubicBezTo>
                  <a:cubicBezTo>
                    <a:pt x="227145" y="135472"/>
                    <a:pt x="249597" y="151220"/>
                    <a:pt x="263083" y="162459"/>
                  </a:cubicBezTo>
                  <a:cubicBezTo>
                    <a:pt x="270245" y="168428"/>
                    <a:pt x="278779" y="173203"/>
                    <a:pt x="288214" y="178677"/>
                  </a:cubicBezTo>
                  <a:cubicBezTo>
                    <a:pt x="290360" y="175019"/>
                    <a:pt x="293268" y="171400"/>
                    <a:pt x="297878" y="167946"/>
                  </a:cubicBezTo>
                  <a:cubicBezTo>
                    <a:pt x="309637" y="159145"/>
                    <a:pt x="321371" y="163526"/>
                    <a:pt x="331631" y="163526"/>
                  </a:cubicBezTo>
                  <a:cubicBezTo>
                    <a:pt x="341943" y="163526"/>
                    <a:pt x="343391" y="151792"/>
                    <a:pt x="350756" y="145912"/>
                  </a:cubicBezTo>
                  <a:cubicBezTo>
                    <a:pt x="354883" y="142597"/>
                    <a:pt x="361321" y="140705"/>
                    <a:pt x="366198" y="139689"/>
                  </a:cubicBezTo>
                  <a:cubicBezTo>
                    <a:pt x="362261" y="131574"/>
                    <a:pt x="362058" y="115724"/>
                    <a:pt x="355505" y="109184"/>
                  </a:cubicBezTo>
                  <a:cubicBezTo>
                    <a:pt x="347797" y="101475"/>
                    <a:pt x="336787" y="88229"/>
                    <a:pt x="340089" y="80533"/>
                  </a:cubicBezTo>
                  <a:cubicBezTo>
                    <a:pt x="343391" y="72812"/>
                    <a:pt x="343391" y="61801"/>
                    <a:pt x="334565" y="52988"/>
                  </a:cubicBezTo>
                  <a:cubicBezTo>
                    <a:pt x="330717" y="49140"/>
                    <a:pt x="327771" y="44631"/>
                    <a:pt x="326184" y="40313"/>
                  </a:cubicBezTo>
                  <a:cubicBezTo>
                    <a:pt x="308278" y="38015"/>
                    <a:pt x="284163" y="35437"/>
                    <a:pt x="278779" y="37227"/>
                  </a:cubicBezTo>
                  <a:cubicBezTo>
                    <a:pt x="269953" y="40186"/>
                    <a:pt x="234726" y="12247"/>
                    <a:pt x="228847" y="7827"/>
                  </a:cubicBezTo>
                  <a:cubicBezTo>
                    <a:pt x="224999" y="4970"/>
                    <a:pt x="198852" y="6468"/>
                    <a:pt x="175334" y="8653"/>
                  </a:cubicBezTo>
                  <a:cubicBezTo>
                    <a:pt x="161784" y="23677"/>
                    <a:pt x="171549" y="34713"/>
                    <a:pt x="170838" y="57788"/>
                  </a:cubicBezTo>
                  <a:cubicBezTo>
                    <a:pt x="170102" y="81295"/>
                    <a:pt x="144374" y="76889"/>
                    <a:pt x="130468" y="76889"/>
                  </a:cubicBezTo>
                  <a:cubicBezTo>
                    <a:pt x="116474" y="76889"/>
                    <a:pt x="93705" y="35018"/>
                    <a:pt x="86403" y="25455"/>
                  </a:cubicBezTo>
                  <a:cubicBezTo>
                    <a:pt x="79038" y="15930"/>
                    <a:pt x="55494" y="37227"/>
                    <a:pt x="38630" y="47489"/>
                  </a:cubicBezTo>
                  <a:cubicBezTo>
                    <a:pt x="21741" y="57788"/>
                    <a:pt x="30566" y="77600"/>
                    <a:pt x="18820" y="87150"/>
                  </a:cubicBezTo>
                  <a:cubicBezTo>
                    <a:pt x="7099" y="96687"/>
                    <a:pt x="-253" y="112867"/>
                    <a:pt x="11442" y="134164"/>
                  </a:cubicBezTo>
                  <a:cubicBezTo>
                    <a:pt x="11937" y="135041"/>
                    <a:pt x="12254" y="135942"/>
                    <a:pt x="12712" y="136793"/>
                  </a:cubicBezTo>
                  <a:cubicBezTo>
                    <a:pt x="27379" y="135638"/>
                    <a:pt x="43037" y="132920"/>
                    <a:pt x="52053" y="126506"/>
                  </a:cubicBezTo>
                  <a:cubicBezTo>
                    <a:pt x="67761" y="115267"/>
                    <a:pt x="110442" y="126506"/>
                    <a:pt x="123878" y="126506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Freeform 3"/>
            <p:cNvSpPr/>
            <p:nvPr/>
          </p:nvSpPr>
          <p:spPr>
            <a:xfrm>
              <a:off x="13900177" y="3682257"/>
              <a:ext cx="280416" cy="173438"/>
            </a:xfrm>
            <a:custGeom>
              <a:avLst/>
              <a:gdLst>
                <a:gd name="connsiteX0" fmla="*/ 32674 w 280416"/>
                <a:gd name="connsiteY0" fmla="*/ 84921 h 173438"/>
                <a:gd name="connsiteX1" fmla="*/ 62427 w 280416"/>
                <a:gd name="connsiteY1" fmla="*/ 95957 h 173438"/>
                <a:gd name="connsiteX2" fmla="*/ 89933 w 280416"/>
                <a:gd name="connsiteY2" fmla="*/ 112467 h 173438"/>
                <a:gd name="connsiteX3" fmla="*/ 89933 w 280416"/>
                <a:gd name="connsiteY3" fmla="*/ 147747 h 173438"/>
                <a:gd name="connsiteX4" fmla="*/ 128830 w 280416"/>
                <a:gd name="connsiteY4" fmla="*/ 170860 h 173438"/>
                <a:gd name="connsiteX5" fmla="*/ 165237 w 280416"/>
                <a:gd name="connsiteY5" fmla="*/ 173438 h 173438"/>
                <a:gd name="connsiteX6" fmla="*/ 190178 w 280416"/>
                <a:gd name="connsiteY6" fmla="*/ 161678 h 173438"/>
                <a:gd name="connsiteX7" fmla="*/ 222484 w 280416"/>
                <a:gd name="connsiteY7" fmla="*/ 151404 h 173438"/>
                <a:gd name="connsiteX8" fmla="*/ 229837 w 280416"/>
                <a:gd name="connsiteY8" fmla="*/ 127872 h 173438"/>
                <a:gd name="connsiteX9" fmla="*/ 254815 w 280416"/>
                <a:gd name="connsiteY9" fmla="*/ 104415 h 173438"/>
                <a:gd name="connsiteX10" fmla="*/ 270981 w 280416"/>
                <a:gd name="connsiteY10" fmla="*/ 91195 h 173438"/>
                <a:gd name="connsiteX11" fmla="*/ 276848 w 280416"/>
                <a:gd name="connsiteY11" fmla="*/ 72069 h 173438"/>
                <a:gd name="connsiteX12" fmla="*/ 280416 w 280416"/>
                <a:gd name="connsiteY12" fmla="*/ 56385 h 173438"/>
                <a:gd name="connsiteX13" fmla="*/ 255272 w 280416"/>
                <a:gd name="connsiteY13" fmla="*/ 40167 h 173438"/>
                <a:gd name="connsiteX14" fmla="*/ 208122 w 280416"/>
                <a:gd name="connsiteY14" fmla="*/ 15415 h 173438"/>
                <a:gd name="connsiteX15" fmla="*/ 178965 w 280416"/>
                <a:gd name="connsiteY15" fmla="*/ 4214 h 173438"/>
                <a:gd name="connsiteX16" fmla="*/ 116067 w 280416"/>
                <a:gd name="connsiteY16" fmla="*/ 4214 h 173438"/>
                <a:gd name="connsiteX17" fmla="*/ 44242 w 280416"/>
                <a:gd name="connsiteY17" fmla="*/ 4214 h 173438"/>
                <a:gd name="connsiteX18" fmla="*/ 4901 w 280416"/>
                <a:gd name="connsiteY18" fmla="*/ 14501 h 173438"/>
                <a:gd name="connsiteX19" fmla="*/ 0 w 280416"/>
                <a:gd name="connsiteY19" fmla="*/ 68424 h 173438"/>
                <a:gd name="connsiteX20" fmla="*/ 2514 w 280416"/>
                <a:gd name="connsiteY20" fmla="*/ 82203 h 173438"/>
                <a:gd name="connsiteX21" fmla="*/ 32674 w 280416"/>
                <a:gd name="connsiteY21" fmla="*/ 84921 h 1734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</a:cxnLst>
              <a:rect l="l" t="t" r="r" b="b"/>
              <a:pathLst>
                <a:path w="280416" h="173438">
                  <a:moveTo>
                    <a:pt x="32674" y="84921"/>
                  </a:moveTo>
                  <a:cubicBezTo>
                    <a:pt x="38185" y="92668"/>
                    <a:pt x="55811" y="99259"/>
                    <a:pt x="62427" y="95957"/>
                  </a:cubicBezTo>
                  <a:cubicBezTo>
                    <a:pt x="69005" y="92668"/>
                    <a:pt x="89933" y="103666"/>
                    <a:pt x="89933" y="112467"/>
                  </a:cubicBezTo>
                  <a:cubicBezTo>
                    <a:pt x="89933" y="121293"/>
                    <a:pt x="84447" y="147747"/>
                    <a:pt x="89933" y="147747"/>
                  </a:cubicBezTo>
                  <a:cubicBezTo>
                    <a:pt x="94936" y="147747"/>
                    <a:pt x="126671" y="157589"/>
                    <a:pt x="128830" y="170860"/>
                  </a:cubicBezTo>
                  <a:cubicBezTo>
                    <a:pt x="143052" y="171203"/>
                    <a:pt x="159205" y="171914"/>
                    <a:pt x="165237" y="173438"/>
                  </a:cubicBezTo>
                  <a:cubicBezTo>
                    <a:pt x="177022" y="176372"/>
                    <a:pt x="184324" y="169044"/>
                    <a:pt x="190178" y="161678"/>
                  </a:cubicBezTo>
                  <a:cubicBezTo>
                    <a:pt x="196070" y="154325"/>
                    <a:pt x="216604" y="151404"/>
                    <a:pt x="222484" y="151404"/>
                  </a:cubicBezTo>
                  <a:cubicBezTo>
                    <a:pt x="228389" y="151404"/>
                    <a:pt x="228389" y="135250"/>
                    <a:pt x="229837" y="127872"/>
                  </a:cubicBezTo>
                  <a:cubicBezTo>
                    <a:pt x="231322" y="120569"/>
                    <a:pt x="246015" y="107349"/>
                    <a:pt x="254815" y="104415"/>
                  </a:cubicBezTo>
                  <a:cubicBezTo>
                    <a:pt x="263641" y="101494"/>
                    <a:pt x="262143" y="91195"/>
                    <a:pt x="270981" y="91195"/>
                  </a:cubicBezTo>
                  <a:cubicBezTo>
                    <a:pt x="279794" y="91195"/>
                    <a:pt x="278308" y="79409"/>
                    <a:pt x="276848" y="72069"/>
                  </a:cubicBezTo>
                  <a:cubicBezTo>
                    <a:pt x="275972" y="67611"/>
                    <a:pt x="277000" y="62036"/>
                    <a:pt x="280416" y="56385"/>
                  </a:cubicBezTo>
                  <a:cubicBezTo>
                    <a:pt x="270981" y="50911"/>
                    <a:pt x="262447" y="46136"/>
                    <a:pt x="255272" y="40167"/>
                  </a:cubicBezTo>
                  <a:cubicBezTo>
                    <a:pt x="241799" y="28928"/>
                    <a:pt x="219335" y="13180"/>
                    <a:pt x="208122" y="15415"/>
                  </a:cubicBezTo>
                  <a:cubicBezTo>
                    <a:pt x="196896" y="17714"/>
                    <a:pt x="196896" y="-2516"/>
                    <a:pt x="178965" y="4214"/>
                  </a:cubicBezTo>
                  <a:cubicBezTo>
                    <a:pt x="161009" y="10945"/>
                    <a:pt x="129528" y="4214"/>
                    <a:pt x="116067" y="4214"/>
                  </a:cubicBezTo>
                  <a:cubicBezTo>
                    <a:pt x="102645" y="4214"/>
                    <a:pt x="59951" y="-7024"/>
                    <a:pt x="44242" y="4214"/>
                  </a:cubicBezTo>
                  <a:cubicBezTo>
                    <a:pt x="35226" y="10628"/>
                    <a:pt x="19581" y="13345"/>
                    <a:pt x="4901" y="14501"/>
                  </a:cubicBezTo>
                  <a:cubicBezTo>
                    <a:pt x="14933" y="34998"/>
                    <a:pt x="11263" y="55750"/>
                    <a:pt x="0" y="68424"/>
                  </a:cubicBezTo>
                  <a:cubicBezTo>
                    <a:pt x="-8000" y="77454"/>
                    <a:pt x="-3339" y="78647"/>
                    <a:pt x="2514" y="82203"/>
                  </a:cubicBezTo>
                  <a:cubicBezTo>
                    <a:pt x="14578" y="81073"/>
                    <a:pt x="28242" y="78749"/>
                    <a:pt x="32674" y="8492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Freeform 3"/>
            <p:cNvSpPr/>
            <p:nvPr/>
          </p:nvSpPr>
          <p:spPr>
            <a:xfrm>
              <a:off x="13893827" y="3675907"/>
              <a:ext cx="293116" cy="186138"/>
            </a:xfrm>
            <a:custGeom>
              <a:avLst/>
              <a:gdLst>
                <a:gd name="connsiteX0" fmla="*/ 39024 w 293116"/>
                <a:gd name="connsiteY0" fmla="*/ 91271 h 186138"/>
                <a:gd name="connsiteX1" fmla="*/ 68777 w 293116"/>
                <a:gd name="connsiteY1" fmla="*/ 102307 h 186138"/>
                <a:gd name="connsiteX2" fmla="*/ 96283 w 293116"/>
                <a:gd name="connsiteY2" fmla="*/ 118817 h 186138"/>
                <a:gd name="connsiteX3" fmla="*/ 96283 w 293116"/>
                <a:gd name="connsiteY3" fmla="*/ 154097 h 186138"/>
                <a:gd name="connsiteX4" fmla="*/ 135180 w 293116"/>
                <a:gd name="connsiteY4" fmla="*/ 177210 h 186138"/>
                <a:gd name="connsiteX5" fmla="*/ 171587 w 293116"/>
                <a:gd name="connsiteY5" fmla="*/ 179788 h 186138"/>
                <a:gd name="connsiteX6" fmla="*/ 196528 w 293116"/>
                <a:gd name="connsiteY6" fmla="*/ 168028 h 186138"/>
                <a:gd name="connsiteX7" fmla="*/ 228834 w 293116"/>
                <a:gd name="connsiteY7" fmla="*/ 157754 h 186138"/>
                <a:gd name="connsiteX8" fmla="*/ 236187 w 293116"/>
                <a:gd name="connsiteY8" fmla="*/ 134222 h 186138"/>
                <a:gd name="connsiteX9" fmla="*/ 261165 w 293116"/>
                <a:gd name="connsiteY9" fmla="*/ 110765 h 186138"/>
                <a:gd name="connsiteX10" fmla="*/ 277331 w 293116"/>
                <a:gd name="connsiteY10" fmla="*/ 97545 h 186138"/>
                <a:gd name="connsiteX11" fmla="*/ 283198 w 293116"/>
                <a:gd name="connsiteY11" fmla="*/ 78419 h 186138"/>
                <a:gd name="connsiteX12" fmla="*/ 286766 w 293116"/>
                <a:gd name="connsiteY12" fmla="*/ 62735 h 186138"/>
                <a:gd name="connsiteX13" fmla="*/ 261622 w 293116"/>
                <a:gd name="connsiteY13" fmla="*/ 46517 h 186138"/>
                <a:gd name="connsiteX14" fmla="*/ 214472 w 293116"/>
                <a:gd name="connsiteY14" fmla="*/ 21765 h 186138"/>
                <a:gd name="connsiteX15" fmla="*/ 185315 w 293116"/>
                <a:gd name="connsiteY15" fmla="*/ 10564 h 186138"/>
                <a:gd name="connsiteX16" fmla="*/ 122417 w 293116"/>
                <a:gd name="connsiteY16" fmla="*/ 10564 h 186138"/>
                <a:gd name="connsiteX17" fmla="*/ 50592 w 293116"/>
                <a:gd name="connsiteY17" fmla="*/ 10564 h 186138"/>
                <a:gd name="connsiteX18" fmla="*/ 11251 w 293116"/>
                <a:gd name="connsiteY18" fmla="*/ 20851 h 186138"/>
                <a:gd name="connsiteX19" fmla="*/ 6350 w 293116"/>
                <a:gd name="connsiteY19" fmla="*/ 74774 h 186138"/>
                <a:gd name="connsiteX20" fmla="*/ 8864 w 293116"/>
                <a:gd name="connsiteY20" fmla="*/ 88553 h 186138"/>
                <a:gd name="connsiteX21" fmla="*/ 39024 w 293116"/>
                <a:gd name="connsiteY21" fmla="*/ 91271 h 1861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</a:cxnLst>
              <a:rect l="l" t="t" r="r" b="b"/>
              <a:pathLst>
                <a:path w="293116" h="186138">
                  <a:moveTo>
                    <a:pt x="39024" y="91271"/>
                  </a:moveTo>
                  <a:cubicBezTo>
                    <a:pt x="44535" y="99018"/>
                    <a:pt x="62161" y="105609"/>
                    <a:pt x="68777" y="102307"/>
                  </a:cubicBezTo>
                  <a:cubicBezTo>
                    <a:pt x="75355" y="99018"/>
                    <a:pt x="96283" y="110016"/>
                    <a:pt x="96283" y="118817"/>
                  </a:cubicBezTo>
                  <a:cubicBezTo>
                    <a:pt x="96283" y="127643"/>
                    <a:pt x="90797" y="154097"/>
                    <a:pt x="96283" y="154097"/>
                  </a:cubicBezTo>
                  <a:cubicBezTo>
                    <a:pt x="101286" y="154097"/>
                    <a:pt x="133021" y="163939"/>
                    <a:pt x="135180" y="177210"/>
                  </a:cubicBezTo>
                  <a:cubicBezTo>
                    <a:pt x="149402" y="177553"/>
                    <a:pt x="165555" y="178264"/>
                    <a:pt x="171587" y="179788"/>
                  </a:cubicBezTo>
                  <a:cubicBezTo>
                    <a:pt x="183372" y="182722"/>
                    <a:pt x="190674" y="175394"/>
                    <a:pt x="196528" y="168028"/>
                  </a:cubicBezTo>
                  <a:cubicBezTo>
                    <a:pt x="202420" y="160675"/>
                    <a:pt x="222954" y="157754"/>
                    <a:pt x="228834" y="157754"/>
                  </a:cubicBezTo>
                  <a:cubicBezTo>
                    <a:pt x="234739" y="157754"/>
                    <a:pt x="234739" y="141600"/>
                    <a:pt x="236187" y="134222"/>
                  </a:cubicBezTo>
                  <a:cubicBezTo>
                    <a:pt x="237672" y="126919"/>
                    <a:pt x="252365" y="113699"/>
                    <a:pt x="261165" y="110765"/>
                  </a:cubicBezTo>
                  <a:cubicBezTo>
                    <a:pt x="269991" y="107844"/>
                    <a:pt x="268493" y="97545"/>
                    <a:pt x="277331" y="97545"/>
                  </a:cubicBezTo>
                  <a:cubicBezTo>
                    <a:pt x="286144" y="97545"/>
                    <a:pt x="284658" y="85759"/>
                    <a:pt x="283198" y="78419"/>
                  </a:cubicBezTo>
                  <a:cubicBezTo>
                    <a:pt x="282322" y="73961"/>
                    <a:pt x="283350" y="68386"/>
                    <a:pt x="286766" y="62735"/>
                  </a:cubicBezTo>
                  <a:cubicBezTo>
                    <a:pt x="277331" y="57261"/>
                    <a:pt x="268797" y="52486"/>
                    <a:pt x="261622" y="46517"/>
                  </a:cubicBezTo>
                  <a:cubicBezTo>
                    <a:pt x="248149" y="35278"/>
                    <a:pt x="225685" y="19530"/>
                    <a:pt x="214472" y="21765"/>
                  </a:cubicBezTo>
                  <a:cubicBezTo>
                    <a:pt x="203246" y="24064"/>
                    <a:pt x="203246" y="3833"/>
                    <a:pt x="185315" y="10564"/>
                  </a:cubicBezTo>
                  <a:cubicBezTo>
                    <a:pt x="167359" y="17295"/>
                    <a:pt x="135878" y="10564"/>
                    <a:pt x="122417" y="10564"/>
                  </a:cubicBezTo>
                  <a:cubicBezTo>
                    <a:pt x="108995" y="10564"/>
                    <a:pt x="66301" y="-674"/>
                    <a:pt x="50592" y="10564"/>
                  </a:cubicBezTo>
                  <a:cubicBezTo>
                    <a:pt x="41576" y="16978"/>
                    <a:pt x="25931" y="19695"/>
                    <a:pt x="11251" y="20851"/>
                  </a:cubicBezTo>
                  <a:cubicBezTo>
                    <a:pt x="21283" y="41348"/>
                    <a:pt x="17613" y="62100"/>
                    <a:pt x="6350" y="74774"/>
                  </a:cubicBezTo>
                  <a:cubicBezTo>
                    <a:pt x="-1650" y="83804"/>
                    <a:pt x="3010" y="84997"/>
                    <a:pt x="8864" y="88553"/>
                  </a:cubicBezTo>
                  <a:cubicBezTo>
                    <a:pt x="20928" y="87423"/>
                    <a:pt x="34592" y="85099"/>
                    <a:pt x="39024" y="9127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Freeform 3"/>
            <p:cNvSpPr/>
            <p:nvPr/>
          </p:nvSpPr>
          <p:spPr>
            <a:xfrm>
              <a:off x="13902366" y="2597149"/>
              <a:ext cx="519193" cy="823823"/>
            </a:xfrm>
            <a:custGeom>
              <a:avLst/>
              <a:gdLst>
                <a:gd name="connsiteX0" fmla="*/ 443546 w 519193"/>
                <a:gd name="connsiteY0" fmla="*/ 691632 h 823823"/>
                <a:gd name="connsiteX1" fmla="*/ 517009 w 519193"/>
                <a:gd name="connsiteY1" fmla="*/ 621136 h 823823"/>
                <a:gd name="connsiteX2" fmla="*/ 503777 w 519193"/>
                <a:gd name="connsiteY2" fmla="*/ 581449 h 823823"/>
                <a:gd name="connsiteX3" fmla="*/ 440625 w 519193"/>
                <a:gd name="connsiteY3" fmla="*/ 533012 h 823823"/>
                <a:gd name="connsiteX4" fmla="*/ 471446 w 519193"/>
                <a:gd name="connsiteY4" fmla="*/ 505085 h 823823"/>
                <a:gd name="connsiteX5" fmla="*/ 444994 w 519193"/>
                <a:gd name="connsiteY5" fmla="*/ 478670 h 823823"/>
                <a:gd name="connsiteX6" fmla="*/ 452372 w 519193"/>
                <a:gd name="connsiteY6" fmla="*/ 453690 h 823823"/>
                <a:gd name="connsiteX7" fmla="*/ 427393 w 519193"/>
                <a:gd name="connsiteY7" fmla="*/ 437510 h 823823"/>
                <a:gd name="connsiteX8" fmla="*/ 439114 w 519193"/>
                <a:gd name="connsiteY8" fmla="*/ 422855 h 823823"/>
                <a:gd name="connsiteX9" fmla="*/ 431812 w 519193"/>
                <a:gd name="connsiteY9" fmla="*/ 384641 h 823823"/>
                <a:gd name="connsiteX10" fmla="*/ 447953 w 519193"/>
                <a:gd name="connsiteY10" fmla="*/ 355292 h 823823"/>
                <a:gd name="connsiteX11" fmla="*/ 400954 w 519193"/>
                <a:gd name="connsiteY11" fmla="*/ 280338 h 823823"/>
                <a:gd name="connsiteX12" fmla="*/ 415672 w 519193"/>
                <a:gd name="connsiteY12" fmla="*/ 251027 h 823823"/>
                <a:gd name="connsiteX13" fmla="*/ 446492 w 519193"/>
                <a:gd name="connsiteY13" fmla="*/ 214274 h 823823"/>
                <a:gd name="connsiteX14" fmla="*/ 411266 w 519193"/>
                <a:gd name="connsiteY14" fmla="*/ 177559 h 823823"/>
                <a:gd name="connsiteX15" fmla="*/ 380420 w 519193"/>
                <a:gd name="connsiteY15" fmla="*/ 159907 h 823823"/>
                <a:gd name="connsiteX16" fmla="*/ 373029 w 519193"/>
                <a:gd name="connsiteY16" fmla="*/ 132018 h 823823"/>
                <a:gd name="connsiteX17" fmla="*/ 380420 w 519193"/>
                <a:gd name="connsiteY17" fmla="*/ 105564 h 823823"/>
                <a:gd name="connsiteX18" fmla="*/ 399456 w 519193"/>
                <a:gd name="connsiteY18" fmla="*/ 90884 h 823823"/>
                <a:gd name="connsiteX19" fmla="*/ 410466 w 519193"/>
                <a:gd name="connsiteY19" fmla="*/ 72786 h 823823"/>
                <a:gd name="connsiteX20" fmla="*/ 410466 w 519193"/>
                <a:gd name="connsiteY20" fmla="*/ 45139 h 823823"/>
                <a:gd name="connsiteX21" fmla="*/ 358565 w 519193"/>
                <a:gd name="connsiteY21" fmla="*/ 9720 h 823823"/>
                <a:gd name="connsiteX22" fmla="*/ 318411 w 519193"/>
                <a:gd name="connsiteY22" fmla="*/ 9720 h 823823"/>
                <a:gd name="connsiteX23" fmla="*/ 268873 w 519193"/>
                <a:gd name="connsiteY23" fmla="*/ 21543 h 823823"/>
                <a:gd name="connsiteX24" fmla="*/ 238231 w 519193"/>
                <a:gd name="connsiteY24" fmla="*/ 54562 h 823823"/>
                <a:gd name="connsiteX25" fmla="*/ 228783 w 519193"/>
                <a:gd name="connsiteY25" fmla="*/ 97056 h 823823"/>
                <a:gd name="connsiteX26" fmla="*/ 207525 w 519193"/>
                <a:gd name="connsiteY26" fmla="*/ 125363 h 823823"/>
                <a:gd name="connsiteX27" fmla="*/ 179219 w 519193"/>
                <a:gd name="connsiteY27" fmla="*/ 118264 h 823823"/>
                <a:gd name="connsiteX28" fmla="*/ 141465 w 519193"/>
                <a:gd name="connsiteY28" fmla="*/ 115889 h 823823"/>
                <a:gd name="connsiteX29" fmla="*/ 87190 w 519193"/>
                <a:gd name="connsiteY29" fmla="*/ 113527 h 823823"/>
                <a:gd name="connsiteX30" fmla="*/ 32928 w 519193"/>
                <a:gd name="connsiteY30" fmla="*/ 73434 h 823823"/>
                <a:gd name="connsiteX31" fmla="*/ 0 w 519193"/>
                <a:gd name="connsiteY31" fmla="*/ 97653 h 823823"/>
                <a:gd name="connsiteX32" fmla="*/ 54160 w 519193"/>
                <a:gd name="connsiteY32" fmla="*/ 137161 h 823823"/>
                <a:gd name="connsiteX33" fmla="*/ 124995 w 519193"/>
                <a:gd name="connsiteY33" fmla="*/ 179629 h 823823"/>
                <a:gd name="connsiteX34" fmla="*/ 127306 w 519193"/>
                <a:gd name="connsiteY34" fmla="*/ 226822 h 823823"/>
                <a:gd name="connsiteX35" fmla="*/ 139103 w 519193"/>
                <a:gd name="connsiteY35" fmla="*/ 271677 h 823823"/>
                <a:gd name="connsiteX36" fmla="*/ 136741 w 519193"/>
                <a:gd name="connsiteY36" fmla="*/ 314120 h 823823"/>
                <a:gd name="connsiteX37" fmla="*/ 146214 w 519193"/>
                <a:gd name="connsiteY37" fmla="*/ 340027 h 823823"/>
                <a:gd name="connsiteX38" fmla="*/ 153199 w 519193"/>
                <a:gd name="connsiteY38" fmla="*/ 364550 h 823823"/>
                <a:gd name="connsiteX39" fmla="*/ 193150 w 519193"/>
                <a:gd name="connsiteY39" fmla="*/ 380996 h 823823"/>
                <a:gd name="connsiteX40" fmla="*/ 210788 w 519193"/>
                <a:gd name="connsiteY40" fmla="*/ 419159 h 823823"/>
                <a:gd name="connsiteX41" fmla="*/ 201988 w 519193"/>
                <a:gd name="connsiteY41" fmla="*/ 436774 h 823823"/>
                <a:gd name="connsiteX42" fmla="*/ 174787 w 519193"/>
                <a:gd name="connsiteY42" fmla="*/ 458820 h 823823"/>
                <a:gd name="connsiteX43" fmla="*/ 124118 w 519193"/>
                <a:gd name="connsiteY43" fmla="*/ 508768 h 823823"/>
                <a:gd name="connsiteX44" fmla="*/ 94733 w 519193"/>
                <a:gd name="connsiteY44" fmla="*/ 531514 h 823823"/>
                <a:gd name="connsiteX45" fmla="*/ 68320 w 519193"/>
                <a:gd name="connsiteY45" fmla="*/ 558678 h 823823"/>
                <a:gd name="connsiteX46" fmla="*/ 33779 w 519193"/>
                <a:gd name="connsiteY46" fmla="*/ 575569 h 823823"/>
                <a:gd name="connsiteX47" fmla="*/ 11746 w 519193"/>
                <a:gd name="connsiteY47" fmla="*/ 607128 h 823823"/>
                <a:gd name="connsiteX48" fmla="*/ 13219 w 519193"/>
                <a:gd name="connsiteY48" fmla="*/ 635791 h 823823"/>
                <a:gd name="connsiteX49" fmla="*/ 18349 w 519193"/>
                <a:gd name="connsiteY49" fmla="*/ 670309 h 823823"/>
                <a:gd name="connsiteX50" fmla="*/ 27175 w 519193"/>
                <a:gd name="connsiteY50" fmla="*/ 726099 h 823823"/>
                <a:gd name="connsiteX51" fmla="*/ 13968 w 519193"/>
                <a:gd name="connsiteY51" fmla="*/ 777546 h 823823"/>
                <a:gd name="connsiteX52" fmla="*/ 60230 w 519193"/>
                <a:gd name="connsiteY52" fmla="*/ 795909 h 823823"/>
                <a:gd name="connsiteX53" fmla="*/ 90339 w 519193"/>
                <a:gd name="connsiteY53" fmla="*/ 812038 h 823823"/>
                <a:gd name="connsiteX54" fmla="*/ 144691 w 519193"/>
                <a:gd name="connsiteY54" fmla="*/ 823823 h 823823"/>
                <a:gd name="connsiteX55" fmla="*/ 298893 w 519193"/>
                <a:gd name="connsiteY55" fmla="*/ 788582 h 823823"/>
                <a:gd name="connsiteX56" fmla="*/ 343415 w 519193"/>
                <a:gd name="connsiteY56" fmla="*/ 783514 h 823823"/>
                <a:gd name="connsiteX57" fmla="*/ 367175 w 519193"/>
                <a:gd name="connsiteY57" fmla="*/ 753327 h 823823"/>
                <a:gd name="connsiteX58" fmla="*/ 443546 w 519193"/>
                <a:gd name="connsiteY58" fmla="*/ 691632 h 8238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</a:cxnLst>
              <a:rect l="l" t="t" r="r" b="b"/>
              <a:pathLst>
                <a:path w="519193" h="823823">
                  <a:moveTo>
                    <a:pt x="443546" y="691632"/>
                  </a:moveTo>
                  <a:cubicBezTo>
                    <a:pt x="455318" y="665191"/>
                    <a:pt x="508120" y="644783"/>
                    <a:pt x="517009" y="621136"/>
                  </a:cubicBezTo>
                  <a:cubicBezTo>
                    <a:pt x="521390" y="609338"/>
                    <a:pt x="522863" y="603483"/>
                    <a:pt x="503777" y="581449"/>
                  </a:cubicBezTo>
                  <a:cubicBezTo>
                    <a:pt x="484678" y="559415"/>
                    <a:pt x="442124" y="544747"/>
                    <a:pt x="440625" y="533012"/>
                  </a:cubicBezTo>
                  <a:cubicBezTo>
                    <a:pt x="439114" y="521214"/>
                    <a:pt x="472944" y="519779"/>
                    <a:pt x="471446" y="505085"/>
                  </a:cubicBezTo>
                  <a:cubicBezTo>
                    <a:pt x="469973" y="490379"/>
                    <a:pt x="452397" y="490417"/>
                    <a:pt x="444994" y="478670"/>
                  </a:cubicBezTo>
                  <a:cubicBezTo>
                    <a:pt x="437667" y="466910"/>
                    <a:pt x="453858" y="459519"/>
                    <a:pt x="452372" y="453690"/>
                  </a:cubicBezTo>
                  <a:cubicBezTo>
                    <a:pt x="450899" y="447835"/>
                    <a:pt x="428879" y="444876"/>
                    <a:pt x="427393" y="437510"/>
                  </a:cubicBezTo>
                  <a:cubicBezTo>
                    <a:pt x="425920" y="430182"/>
                    <a:pt x="442124" y="431656"/>
                    <a:pt x="439114" y="422855"/>
                  </a:cubicBezTo>
                  <a:cubicBezTo>
                    <a:pt x="436194" y="414054"/>
                    <a:pt x="421552" y="397849"/>
                    <a:pt x="431812" y="384641"/>
                  </a:cubicBezTo>
                  <a:cubicBezTo>
                    <a:pt x="442124" y="371433"/>
                    <a:pt x="464144" y="384641"/>
                    <a:pt x="447953" y="355292"/>
                  </a:cubicBezTo>
                  <a:cubicBezTo>
                    <a:pt x="431812" y="325905"/>
                    <a:pt x="406834" y="289190"/>
                    <a:pt x="400954" y="280338"/>
                  </a:cubicBezTo>
                  <a:cubicBezTo>
                    <a:pt x="395062" y="271537"/>
                    <a:pt x="406834" y="256831"/>
                    <a:pt x="415672" y="251027"/>
                  </a:cubicBezTo>
                  <a:cubicBezTo>
                    <a:pt x="424498" y="245122"/>
                    <a:pt x="446492" y="223088"/>
                    <a:pt x="446492" y="214274"/>
                  </a:cubicBezTo>
                  <a:cubicBezTo>
                    <a:pt x="446492" y="205461"/>
                    <a:pt x="418593" y="181941"/>
                    <a:pt x="411266" y="177559"/>
                  </a:cubicBezTo>
                  <a:cubicBezTo>
                    <a:pt x="403888" y="173127"/>
                    <a:pt x="387747" y="174638"/>
                    <a:pt x="380420" y="159907"/>
                  </a:cubicBezTo>
                  <a:cubicBezTo>
                    <a:pt x="373029" y="145251"/>
                    <a:pt x="365727" y="140844"/>
                    <a:pt x="373029" y="132018"/>
                  </a:cubicBezTo>
                  <a:cubicBezTo>
                    <a:pt x="380420" y="123217"/>
                    <a:pt x="380420" y="114403"/>
                    <a:pt x="380420" y="105564"/>
                  </a:cubicBezTo>
                  <a:cubicBezTo>
                    <a:pt x="380420" y="96764"/>
                    <a:pt x="396560" y="104091"/>
                    <a:pt x="399456" y="90884"/>
                  </a:cubicBezTo>
                  <a:cubicBezTo>
                    <a:pt x="400802" y="84864"/>
                    <a:pt x="405043" y="78273"/>
                    <a:pt x="410466" y="72786"/>
                  </a:cubicBezTo>
                  <a:cubicBezTo>
                    <a:pt x="410491" y="62766"/>
                    <a:pt x="411583" y="51984"/>
                    <a:pt x="410466" y="45139"/>
                  </a:cubicBezTo>
                  <a:cubicBezTo>
                    <a:pt x="408091" y="30941"/>
                    <a:pt x="367988" y="26242"/>
                    <a:pt x="358565" y="9720"/>
                  </a:cubicBezTo>
                  <a:cubicBezTo>
                    <a:pt x="349092" y="-6764"/>
                    <a:pt x="325523" y="284"/>
                    <a:pt x="318411" y="9720"/>
                  </a:cubicBezTo>
                  <a:cubicBezTo>
                    <a:pt x="311376" y="19155"/>
                    <a:pt x="268873" y="7383"/>
                    <a:pt x="268873" y="21543"/>
                  </a:cubicBezTo>
                  <a:cubicBezTo>
                    <a:pt x="268873" y="35691"/>
                    <a:pt x="238231" y="38065"/>
                    <a:pt x="238231" y="54562"/>
                  </a:cubicBezTo>
                  <a:cubicBezTo>
                    <a:pt x="238231" y="71085"/>
                    <a:pt x="252364" y="99392"/>
                    <a:pt x="228783" y="97056"/>
                  </a:cubicBezTo>
                  <a:cubicBezTo>
                    <a:pt x="205175" y="94681"/>
                    <a:pt x="221684" y="106479"/>
                    <a:pt x="207525" y="125363"/>
                  </a:cubicBezTo>
                  <a:cubicBezTo>
                    <a:pt x="193365" y="144235"/>
                    <a:pt x="193365" y="113527"/>
                    <a:pt x="179219" y="118264"/>
                  </a:cubicBezTo>
                  <a:cubicBezTo>
                    <a:pt x="165085" y="122988"/>
                    <a:pt x="148564" y="104091"/>
                    <a:pt x="141465" y="115889"/>
                  </a:cubicBezTo>
                  <a:cubicBezTo>
                    <a:pt x="134379" y="127738"/>
                    <a:pt x="110797" y="118264"/>
                    <a:pt x="87190" y="113527"/>
                  </a:cubicBezTo>
                  <a:cubicBezTo>
                    <a:pt x="63570" y="108828"/>
                    <a:pt x="51824" y="75834"/>
                    <a:pt x="32928" y="73434"/>
                  </a:cubicBezTo>
                  <a:cubicBezTo>
                    <a:pt x="20394" y="71897"/>
                    <a:pt x="6997" y="81867"/>
                    <a:pt x="0" y="97653"/>
                  </a:cubicBezTo>
                  <a:cubicBezTo>
                    <a:pt x="18273" y="109476"/>
                    <a:pt x="30261" y="126252"/>
                    <a:pt x="54160" y="137161"/>
                  </a:cubicBezTo>
                  <a:cubicBezTo>
                    <a:pt x="80104" y="148959"/>
                    <a:pt x="127306" y="163082"/>
                    <a:pt x="124995" y="179629"/>
                  </a:cubicBezTo>
                  <a:cubicBezTo>
                    <a:pt x="122595" y="196126"/>
                    <a:pt x="115496" y="219722"/>
                    <a:pt x="127306" y="226822"/>
                  </a:cubicBezTo>
                  <a:cubicBezTo>
                    <a:pt x="139103" y="233883"/>
                    <a:pt x="124995" y="264578"/>
                    <a:pt x="139103" y="271677"/>
                  </a:cubicBezTo>
                  <a:cubicBezTo>
                    <a:pt x="153262" y="278776"/>
                    <a:pt x="148564" y="314120"/>
                    <a:pt x="136741" y="314120"/>
                  </a:cubicBezTo>
                  <a:cubicBezTo>
                    <a:pt x="124995" y="314120"/>
                    <a:pt x="139103" y="333004"/>
                    <a:pt x="146214" y="340027"/>
                  </a:cubicBezTo>
                  <a:cubicBezTo>
                    <a:pt x="149415" y="343304"/>
                    <a:pt x="152018" y="352892"/>
                    <a:pt x="153199" y="364550"/>
                  </a:cubicBezTo>
                  <a:cubicBezTo>
                    <a:pt x="167688" y="368055"/>
                    <a:pt x="180565" y="375383"/>
                    <a:pt x="193150" y="380996"/>
                  </a:cubicBezTo>
                  <a:cubicBezTo>
                    <a:pt x="212998" y="389797"/>
                    <a:pt x="210014" y="403729"/>
                    <a:pt x="210788" y="419159"/>
                  </a:cubicBezTo>
                  <a:cubicBezTo>
                    <a:pt x="211499" y="434551"/>
                    <a:pt x="212211" y="443365"/>
                    <a:pt x="201988" y="436774"/>
                  </a:cubicBezTo>
                  <a:cubicBezTo>
                    <a:pt x="191702" y="430182"/>
                    <a:pt x="180667" y="436774"/>
                    <a:pt x="174787" y="458820"/>
                  </a:cubicBezTo>
                  <a:cubicBezTo>
                    <a:pt x="168882" y="480829"/>
                    <a:pt x="141008" y="507295"/>
                    <a:pt x="124118" y="508768"/>
                  </a:cubicBezTo>
                  <a:cubicBezTo>
                    <a:pt x="107203" y="510216"/>
                    <a:pt x="108702" y="527856"/>
                    <a:pt x="94733" y="531514"/>
                  </a:cubicBezTo>
                  <a:cubicBezTo>
                    <a:pt x="80815" y="535171"/>
                    <a:pt x="67596" y="543261"/>
                    <a:pt x="68320" y="558678"/>
                  </a:cubicBezTo>
                  <a:cubicBezTo>
                    <a:pt x="69043" y="574096"/>
                    <a:pt x="47773" y="575569"/>
                    <a:pt x="33779" y="575569"/>
                  </a:cubicBezTo>
                  <a:cubicBezTo>
                    <a:pt x="19848" y="575569"/>
                    <a:pt x="22794" y="600537"/>
                    <a:pt x="11746" y="607128"/>
                  </a:cubicBezTo>
                  <a:cubicBezTo>
                    <a:pt x="761" y="613757"/>
                    <a:pt x="2933" y="622571"/>
                    <a:pt x="13219" y="635791"/>
                  </a:cubicBezTo>
                  <a:cubicBezTo>
                    <a:pt x="23505" y="649024"/>
                    <a:pt x="14692" y="660772"/>
                    <a:pt x="18349" y="670309"/>
                  </a:cubicBezTo>
                  <a:cubicBezTo>
                    <a:pt x="22058" y="679859"/>
                    <a:pt x="38210" y="701893"/>
                    <a:pt x="27175" y="726099"/>
                  </a:cubicBezTo>
                  <a:cubicBezTo>
                    <a:pt x="16178" y="750355"/>
                    <a:pt x="4419" y="780467"/>
                    <a:pt x="13968" y="777546"/>
                  </a:cubicBezTo>
                  <a:cubicBezTo>
                    <a:pt x="23480" y="774625"/>
                    <a:pt x="45525" y="797383"/>
                    <a:pt x="60230" y="795909"/>
                  </a:cubicBezTo>
                  <a:cubicBezTo>
                    <a:pt x="74923" y="794385"/>
                    <a:pt x="76409" y="816420"/>
                    <a:pt x="90339" y="812038"/>
                  </a:cubicBezTo>
                  <a:cubicBezTo>
                    <a:pt x="104270" y="807669"/>
                    <a:pt x="104270" y="825220"/>
                    <a:pt x="144691" y="823823"/>
                  </a:cubicBezTo>
                  <a:cubicBezTo>
                    <a:pt x="185073" y="822338"/>
                    <a:pt x="266562" y="788582"/>
                    <a:pt x="298893" y="788582"/>
                  </a:cubicBezTo>
                  <a:cubicBezTo>
                    <a:pt x="317218" y="788582"/>
                    <a:pt x="331872" y="786372"/>
                    <a:pt x="343415" y="783514"/>
                  </a:cubicBezTo>
                  <a:cubicBezTo>
                    <a:pt x="350362" y="773075"/>
                    <a:pt x="358768" y="761734"/>
                    <a:pt x="367175" y="753327"/>
                  </a:cubicBezTo>
                  <a:cubicBezTo>
                    <a:pt x="387747" y="732716"/>
                    <a:pt x="431812" y="718060"/>
                    <a:pt x="443546" y="69163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Freeform 3"/>
            <p:cNvSpPr/>
            <p:nvPr/>
          </p:nvSpPr>
          <p:spPr>
            <a:xfrm>
              <a:off x="13896016" y="2590800"/>
              <a:ext cx="531893" cy="836523"/>
            </a:xfrm>
            <a:custGeom>
              <a:avLst/>
              <a:gdLst>
                <a:gd name="connsiteX0" fmla="*/ 449896 w 531893"/>
                <a:gd name="connsiteY0" fmla="*/ 697982 h 836523"/>
                <a:gd name="connsiteX1" fmla="*/ 523359 w 531893"/>
                <a:gd name="connsiteY1" fmla="*/ 627486 h 836523"/>
                <a:gd name="connsiteX2" fmla="*/ 510127 w 531893"/>
                <a:gd name="connsiteY2" fmla="*/ 587799 h 836523"/>
                <a:gd name="connsiteX3" fmla="*/ 446975 w 531893"/>
                <a:gd name="connsiteY3" fmla="*/ 539362 h 836523"/>
                <a:gd name="connsiteX4" fmla="*/ 477796 w 531893"/>
                <a:gd name="connsiteY4" fmla="*/ 511435 h 836523"/>
                <a:gd name="connsiteX5" fmla="*/ 451344 w 531893"/>
                <a:gd name="connsiteY5" fmla="*/ 485020 h 836523"/>
                <a:gd name="connsiteX6" fmla="*/ 458722 w 531893"/>
                <a:gd name="connsiteY6" fmla="*/ 460040 h 836523"/>
                <a:gd name="connsiteX7" fmla="*/ 433743 w 531893"/>
                <a:gd name="connsiteY7" fmla="*/ 443860 h 836523"/>
                <a:gd name="connsiteX8" fmla="*/ 445464 w 531893"/>
                <a:gd name="connsiteY8" fmla="*/ 429205 h 836523"/>
                <a:gd name="connsiteX9" fmla="*/ 438162 w 531893"/>
                <a:gd name="connsiteY9" fmla="*/ 390991 h 836523"/>
                <a:gd name="connsiteX10" fmla="*/ 454303 w 531893"/>
                <a:gd name="connsiteY10" fmla="*/ 361642 h 836523"/>
                <a:gd name="connsiteX11" fmla="*/ 407304 w 531893"/>
                <a:gd name="connsiteY11" fmla="*/ 286688 h 836523"/>
                <a:gd name="connsiteX12" fmla="*/ 422022 w 531893"/>
                <a:gd name="connsiteY12" fmla="*/ 257377 h 836523"/>
                <a:gd name="connsiteX13" fmla="*/ 452842 w 531893"/>
                <a:gd name="connsiteY13" fmla="*/ 220624 h 836523"/>
                <a:gd name="connsiteX14" fmla="*/ 417616 w 531893"/>
                <a:gd name="connsiteY14" fmla="*/ 183909 h 836523"/>
                <a:gd name="connsiteX15" fmla="*/ 386770 w 531893"/>
                <a:gd name="connsiteY15" fmla="*/ 166257 h 836523"/>
                <a:gd name="connsiteX16" fmla="*/ 379379 w 531893"/>
                <a:gd name="connsiteY16" fmla="*/ 138368 h 836523"/>
                <a:gd name="connsiteX17" fmla="*/ 386770 w 531893"/>
                <a:gd name="connsiteY17" fmla="*/ 111914 h 836523"/>
                <a:gd name="connsiteX18" fmla="*/ 405806 w 531893"/>
                <a:gd name="connsiteY18" fmla="*/ 97234 h 836523"/>
                <a:gd name="connsiteX19" fmla="*/ 416816 w 531893"/>
                <a:gd name="connsiteY19" fmla="*/ 79136 h 836523"/>
                <a:gd name="connsiteX20" fmla="*/ 416816 w 531893"/>
                <a:gd name="connsiteY20" fmla="*/ 51489 h 836523"/>
                <a:gd name="connsiteX21" fmla="*/ 364915 w 531893"/>
                <a:gd name="connsiteY21" fmla="*/ 16070 h 836523"/>
                <a:gd name="connsiteX22" fmla="*/ 324761 w 531893"/>
                <a:gd name="connsiteY22" fmla="*/ 16070 h 836523"/>
                <a:gd name="connsiteX23" fmla="*/ 275223 w 531893"/>
                <a:gd name="connsiteY23" fmla="*/ 27893 h 836523"/>
                <a:gd name="connsiteX24" fmla="*/ 244581 w 531893"/>
                <a:gd name="connsiteY24" fmla="*/ 60912 h 836523"/>
                <a:gd name="connsiteX25" fmla="*/ 235133 w 531893"/>
                <a:gd name="connsiteY25" fmla="*/ 103406 h 836523"/>
                <a:gd name="connsiteX26" fmla="*/ 213875 w 531893"/>
                <a:gd name="connsiteY26" fmla="*/ 131713 h 836523"/>
                <a:gd name="connsiteX27" fmla="*/ 185569 w 531893"/>
                <a:gd name="connsiteY27" fmla="*/ 124614 h 836523"/>
                <a:gd name="connsiteX28" fmla="*/ 147815 w 531893"/>
                <a:gd name="connsiteY28" fmla="*/ 122239 h 836523"/>
                <a:gd name="connsiteX29" fmla="*/ 93540 w 531893"/>
                <a:gd name="connsiteY29" fmla="*/ 119877 h 836523"/>
                <a:gd name="connsiteX30" fmla="*/ 39278 w 531893"/>
                <a:gd name="connsiteY30" fmla="*/ 79784 h 836523"/>
                <a:gd name="connsiteX31" fmla="*/ 6350 w 531893"/>
                <a:gd name="connsiteY31" fmla="*/ 104003 h 836523"/>
                <a:gd name="connsiteX32" fmla="*/ 60510 w 531893"/>
                <a:gd name="connsiteY32" fmla="*/ 143511 h 836523"/>
                <a:gd name="connsiteX33" fmla="*/ 131345 w 531893"/>
                <a:gd name="connsiteY33" fmla="*/ 185979 h 836523"/>
                <a:gd name="connsiteX34" fmla="*/ 133656 w 531893"/>
                <a:gd name="connsiteY34" fmla="*/ 233172 h 836523"/>
                <a:gd name="connsiteX35" fmla="*/ 145453 w 531893"/>
                <a:gd name="connsiteY35" fmla="*/ 278027 h 836523"/>
                <a:gd name="connsiteX36" fmla="*/ 143091 w 531893"/>
                <a:gd name="connsiteY36" fmla="*/ 320470 h 836523"/>
                <a:gd name="connsiteX37" fmla="*/ 152564 w 531893"/>
                <a:gd name="connsiteY37" fmla="*/ 346377 h 836523"/>
                <a:gd name="connsiteX38" fmla="*/ 159549 w 531893"/>
                <a:gd name="connsiteY38" fmla="*/ 370900 h 836523"/>
                <a:gd name="connsiteX39" fmla="*/ 199500 w 531893"/>
                <a:gd name="connsiteY39" fmla="*/ 387346 h 836523"/>
                <a:gd name="connsiteX40" fmla="*/ 217138 w 531893"/>
                <a:gd name="connsiteY40" fmla="*/ 425509 h 836523"/>
                <a:gd name="connsiteX41" fmla="*/ 208338 w 531893"/>
                <a:gd name="connsiteY41" fmla="*/ 443124 h 836523"/>
                <a:gd name="connsiteX42" fmla="*/ 181137 w 531893"/>
                <a:gd name="connsiteY42" fmla="*/ 465170 h 836523"/>
                <a:gd name="connsiteX43" fmla="*/ 130468 w 531893"/>
                <a:gd name="connsiteY43" fmla="*/ 515118 h 836523"/>
                <a:gd name="connsiteX44" fmla="*/ 101083 w 531893"/>
                <a:gd name="connsiteY44" fmla="*/ 537864 h 836523"/>
                <a:gd name="connsiteX45" fmla="*/ 74670 w 531893"/>
                <a:gd name="connsiteY45" fmla="*/ 565028 h 836523"/>
                <a:gd name="connsiteX46" fmla="*/ 40129 w 531893"/>
                <a:gd name="connsiteY46" fmla="*/ 581919 h 836523"/>
                <a:gd name="connsiteX47" fmla="*/ 18096 w 531893"/>
                <a:gd name="connsiteY47" fmla="*/ 613478 h 836523"/>
                <a:gd name="connsiteX48" fmla="*/ 19569 w 531893"/>
                <a:gd name="connsiteY48" fmla="*/ 642141 h 836523"/>
                <a:gd name="connsiteX49" fmla="*/ 24699 w 531893"/>
                <a:gd name="connsiteY49" fmla="*/ 676659 h 836523"/>
                <a:gd name="connsiteX50" fmla="*/ 33525 w 531893"/>
                <a:gd name="connsiteY50" fmla="*/ 732449 h 836523"/>
                <a:gd name="connsiteX51" fmla="*/ 20318 w 531893"/>
                <a:gd name="connsiteY51" fmla="*/ 783896 h 836523"/>
                <a:gd name="connsiteX52" fmla="*/ 66580 w 531893"/>
                <a:gd name="connsiteY52" fmla="*/ 802259 h 836523"/>
                <a:gd name="connsiteX53" fmla="*/ 96689 w 531893"/>
                <a:gd name="connsiteY53" fmla="*/ 818388 h 836523"/>
                <a:gd name="connsiteX54" fmla="*/ 151041 w 531893"/>
                <a:gd name="connsiteY54" fmla="*/ 830173 h 836523"/>
                <a:gd name="connsiteX55" fmla="*/ 305243 w 531893"/>
                <a:gd name="connsiteY55" fmla="*/ 794932 h 836523"/>
                <a:gd name="connsiteX56" fmla="*/ 349765 w 531893"/>
                <a:gd name="connsiteY56" fmla="*/ 789864 h 836523"/>
                <a:gd name="connsiteX57" fmla="*/ 373525 w 531893"/>
                <a:gd name="connsiteY57" fmla="*/ 759677 h 836523"/>
                <a:gd name="connsiteX58" fmla="*/ 449896 w 531893"/>
                <a:gd name="connsiteY58" fmla="*/ 697982 h 8365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</a:cxnLst>
              <a:rect l="l" t="t" r="r" b="b"/>
              <a:pathLst>
                <a:path w="531893" h="836523">
                  <a:moveTo>
                    <a:pt x="449896" y="697982"/>
                  </a:moveTo>
                  <a:cubicBezTo>
                    <a:pt x="461668" y="671541"/>
                    <a:pt x="514470" y="651133"/>
                    <a:pt x="523359" y="627486"/>
                  </a:cubicBezTo>
                  <a:cubicBezTo>
                    <a:pt x="527740" y="615688"/>
                    <a:pt x="529213" y="609833"/>
                    <a:pt x="510127" y="587799"/>
                  </a:cubicBezTo>
                  <a:cubicBezTo>
                    <a:pt x="491028" y="565765"/>
                    <a:pt x="448474" y="551097"/>
                    <a:pt x="446975" y="539362"/>
                  </a:cubicBezTo>
                  <a:cubicBezTo>
                    <a:pt x="445464" y="527564"/>
                    <a:pt x="479294" y="526129"/>
                    <a:pt x="477796" y="511435"/>
                  </a:cubicBezTo>
                  <a:cubicBezTo>
                    <a:pt x="476323" y="496729"/>
                    <a:pt x="458747" y="496767"/>
                    <a:pt x="451344" y="485020"/>
                  </a:cubicBezTo>
                  <a:cubicBezTo>
                    <a:pt x="444017" y="473260"/>
                    <a:pt x="460208" y="465869"/>
                    <a:pt x="458722" y="460040"/>
                  </a:cubicBezTo>
                  <a:cubicBezTo>
                    <a:pt x="457249" y="454185"/>
                    <a:pt x="435229" y="451226"/>
                    <a:pt x="433743" y="443860"/>
                  </a:cubicBezTo>
                  <a:cubicBezTo>
                    <a:pt x="432270" y="436532"/>
                    <a:pt x="448474" y="438006"/>
                    <a:pt x="445464" y="429205"/>
                  </a:cubicBezTo>
                  <a:cubicBezTo>
                    <a:pt x="442544" y="420404"/>
                    <a:pt x="427902" y="404199"/>
                    <a:pt x="438162" y="390991"/>
                  </a:cubicBezTo>
                  <a:cubicBezTo>
                    <a:pt x="448474" y="377783"/>
                    <a:pt x="470494" y="390991"/>
                    <a:pt x="454303" y="361642"/>
                  </a:cubicBezTo>
                  <a:cubicBezTo>
                    <a:pt x="438162" y="332255"/>
                    <a:pt x="413184" y="295540"/>
                    <a:pt x="407304" y="286688"/>
                  </a:cubicBezTo>
                  <a:cubicBezTo>
                    <a:pt x="401412" y="277887"/>
                    <a:pt x="413184" y="263181"/>
                    <a:pt x="422022" y="257377"/>
                  </a:cubicBezTo>
                  <a:cubicBezTo>
                    <a:pt x="430848" y="251472"/>
                    <a:pt x="452842" y="229438"/>
                    <a:pt x="452842" y="220624"/>
                  </a:cubicBezTo>
                  <a:cubicBezTo>
                    <a:pt x="452842" y="211811"/>
                    <a:pt x="424943" y="188291"/>
                    <a:pt x="417616" y="183909"/>
                  </a:cubicBezTo>
                  <a:cubicBezTo>
                    <a:pt x="410238" y="179477"/>
                    <a:pt x="394097" y="180988"/>
                    <a:pt x="386770" y="166257"/>
                  </a:cubicBezTo>
                  <a:cubicBezTo>
                    <a:pt x="379379" y="151601"/>
                    <a:pt x="372077" y="147194"/>
                    <a:pt x="379379" y="138368"/>
                  </a:cubicBezTo>
                  <a:cubicBezTo>
                    <a:pt x="386770" y="129567"/>
                    <a:pt x="386770" y="120753"/>
                    <a:pt x="386770" y="111914"/>
                  </a:cubicBezTo>
                  <a:cubicBezTo>
                    <a:pt x="386770" y="103114"/>
                    <a:pt x="402910" y="110441"/>
                    <a:pt x="405806" y="97234"/>
                  </a:cubicBezTo>
                  <a:cubicBezTo>
                    <a:pt x="407152" y="91214"/>
                    <a:pt x="411393" y="84623"/>
                    <a:pt x="416816" y="79136"/>
                  </a:cubicBezTo>
                  <a:cubicBezTo>
                    <a:pt x="416841" y="69116"/>
                    <a:pt x="417933" y="58334"/>
                    <a:pt x="416816" y="51489"/>
                  </a:cubicBezTo>
                  <a:cubicBezTo>
                    <a:pt x="414441" y="37291"/>
                    <a:pt x="374338" y="32592"/>
                    <a:pt x="364915" y="16070"/>
                  </a:cubicBezTo>
                  <a:cubicBezTo>
                    <a:pt x="355442" y="-414"/>
                    <a:pt x="331873" y="6634"/>
                    <a:pt x="324761" y="16070"/>
                  </a:cubicBezTo>
                  <a:cubicBezTo>
                    <a:pt x="317726" y="25505"/>
                    <a:pt x="275223" y="13733"/>
                    <a:pt x="275223" y="27893"/>
                  </a:cubicBezTo>
                  <a:cubicBezTo>
                    <a:pt x="275223" y="42041"/>
                    <a:pt x="244581" y="44415"/>
                    <a:pt x="244581" y="60912"/>
                  </a:cubicBezTo>
                  <a:cubicBezTo>
                    <a:pt x="244581" y="77435"/>
                    <a:pt x="258714" y="105742"/>
                    <a:pt x="235133" y="103406"/>
                  </a:cubicBezTo>
                  <a:cubicBezTo>
                    <a:pt x="211525" y="101031"/>
                    <a:pt x="228034" y="112829"/>
                    <a:pt x="213875" y="131713"/>
                  </a:cubicBezTo>
                  <a:cubicBezTo>
                    <a:pt x="199715" y="150585"/>
                    <a:pt x="199715" y="119877"/>
                    <a:pt x="185569" y="124614"/>
                  </a:cubicBezTo>
                  <a:cubicBezTo>
                    <a:pt x="171435" y="129338"/>
                    <a:pt x="154914" y="110441"/>
                    <a:pt x="147815" y="122239"/>
                  </a:cubicBezTo>
                  <a:cubicBezTo>
                    <a:pt x="140729" y="134088"/>
                    <a:pt x="117147" y="124614"/>
                    <a:pt x="93540" y="119877"/>
                  </a:cubicBezTo>
                  <a:cubicBezTo>
                    <a:pt x="69920" y="115178"/>
                    <a:pt x="58174" y="82184"/>
                    <a:pt x="39278" y="79784"/>
                  </a:cubicBezTo>
                  <a:cubicBezTo>
                    <a:pt x="26744" y="78247"/>
                    <a:pt x="13347" y="88217"/>
                    <a:pt x="6350" y="104003"/>
                  </a:cubicBezTo>
                  <a:cubicBezTo>
                    <a:pt x="24623" y="115826"/>
                    <a:pt x="36611" y="132602"/>
                    <a:pt x="60510" y="143511"/>
                  </a:cubicBezTo>
                  <a:cubicBezTo>
                    <a:pt x="86454" y="155309"/>
                    <a:pt x="133656" y="169432"/>
                    <a:pt x="131345" y="185979"/>
                  </a:cubicBezTo>
                  <a:cubicBezTo>
                    <a:pt x="128945" y="202476"/>
                    <a:pt x="121846" y="226072"/>
                    <a:pt x="133656" y="233172"/>
                  </a:cubicBezTo>
                  <a:cubicBezTo>
                    <a:pt x="145453" y="240233"/>
                    <a:pt x="131345" y="270928"/>
                    <a:pt x="145453" y="278027"/>
                  </a:cubicBezTo>
                  <a:cubicBezTo>
                    <a:pt x="159612" y="285126"/>
                    <a:pt x="154914" y="320470"/>
                    <a:pt x="143091" y="320470"/>
                  </a:cubicBezTo>
                  <a:cubicBezTo>
                    <a:pt x="131345" y="320470"/>
                    <a:pt x="145453" y="339354"/>
                    <a:pt x="152564" y="346377"/>
                  </a:cubicBezTo>
                  <a:cubicBezTo>
                    <a:pt x="155765" y="349654"/>
                    <a:pt x="158368" y="359242"/>
                    <a:pt x="159549" y="370900"/>
                  </a:cubicBezTo>
                  <a:cubicBezTo>
                    <a:pt x="174038" y="374405"/>
                    <a:pt x="186915" y="381733"/>
                    <a:pt x="199500" y="387346"/>
                  </a:cubicBezTo>
                  <a:cubicBezTo>
                    <a:pt x="219348" y="396147"/>
                    <a:pt x="216364" y="410079"/>
                    <a:pt x="217138" y="425509"/>
                  </a:cubicBezTo>
                  <a:cubicBezTo>
                    <a:pt x="217849" y="440901"/>
                    <a:pt x="218561" y="449715"/>
                    <a:pt x="208338" y="443124"/>
                  </a:cubicBezTo>
                  <a:cubicBezTo>
                    <a:pt x="198052" y="436532"/>
                    <a:pt x="187017" y="443124"/>
                    <a:pt x="181137" y="465170"/>
                  </a:cubicBezTo>
                  <a:cubicBezTo>
                    <a:pt x="175232" y="487179"/>
                    <a:pt x="147358" y="513645"/>
                    <a:pt x="130468" y="515118"/>
                  </a:cubicBezTo>
                  <a:cubicBezTo>
                    <a:pt x="113553" y="516566"/>
                    <a:pt x="115052" y="534206"/>
                    <a:pt x="101083" y="537864"/>
                  </a:cubicBezTo>
                  <a:cubicBezTo>
                    <a:pt x="87165" y="541521"/>
                    <a:pt x="73946" y="549611"/>
                    <a:pt x="74670" y="565028"/>
                  </a:cubicBezTo>
                  <a:cubicBezTo>
                    <a:pt x="75393" y="580446"/>
                    <a:pt x="54123" y="581919"/>
                    <a:pt x="40129" y="581919"/>
                  </a:cubicBezTo>
                  <a:cubicBezTo>
                    <a:pt x="26198" y="581919"/>
                    <a:pt x="29144" y="606887"/>
                    <a:pt x="18096" y="613478"/>
                  </a:cubicBezTo>
                  <a:cubicBezTo>
                    <a:pt x="7111" y="620107"/>
                    <a:pt x="9283" y="628921"/>
                    <a:pt x="19569" y="642141"/>
                  </a:cubicBezTo>
                  <a:cubicBezTo>
                    <a:pt x="29855" y="655374"/>
                    <a:pt x="21042" y="667122"/>
                    <a:pt x="24699" y="676659"/>
                  </a:cubicBezTo>
                  <a:cubicBezTo>
                    <a:pt x="28408" y="686209"/>
                    <a:pt x="44560" y="708243"/>
                    <a:pt x="33525" y="732449"/>
                  </a:cubicBezTo>
                  <a:cubicBezTo>
                    <a:pt x="22528" y="756705"/>
                    <a:pt x="10769" y="786817"/>
                    <a:pt x="20318" y="783896"/>
                  </a:cubicBezTo>
                  <a:cubicBezTo>
                    <a:pt x="29830" y="780975"/>
                    <a:pt x="51875" y="803733"/>
                    <a:pt x="66580" y="802259"/>
                  </a:cubicBezTo>
                  <a:cubicBezTo>
                    <a:pt x="81273" y="800735"/>
                    <a:pt x="82759" y="822770"/>
                    <a:pt x="96689" y="818388"/>
                  </a:cubicBezTo>
                  <a:cubicBezTo>
                    <a:pt x="110620" y="814019"/>
                    <a:pt x="110620" y="831570"/>
                    <a:pt x="151041" y="830173"/>
                  </a:cubicBezTo>
                  <a:cubicBezTo>
                    <a:pt x="191423" y="828688"/>
                    <a:pt x="272912" y="794932"/>
                    <a:pt x="305243" y="794932"/>
                  </a:cubicBezTo>
                  <a:cubicBezTo>
                    <a:pt x="323568" y="794932"/>
                    <a:pt x="338222" y="792722"/>
                    <a:pt x="349765" y="789864"/>
                  </a:cubicBezTo>
                  <a:cubicBezTo>
                    <a:pt x="356712" y="779425"/>
                    <a:pt x="365118" y="768084"/>
                    <a:pt x="373525" y="759677"/>
                  </a:cubicBezTo>
                  <a:cubicBezTo>
                    <a:pt x="394097" y="739066"/>
                    <a:pt x="438162" y="724410"/>
                    <a:pt x="449896" y="697982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Freeform 3"/>
            <p:cNvSpPr/>
            <p:nvPr/>
          </p:nvSpPr>
          <p:spPr>
            <a:xfrm>
              <a:off x="13859093" y="4638853"/>
              <a:ext cx="314983" cy="304450"/>
            </a:xfrm>
            <a:custGeom>
              <a:avLst/>
              <a:gdLst>
                <a:gd name="connsiteX0" fmla="*/ 310957 w 314983"/>
                <a:gd name="connsiteY0" fmla="*/ 0 h 304450"/>
                <a:gd name="connsiteX1" fmla="*/ 287096 w 314983"/>
                <a:gd name="connsiteY1" fmla="*/ 11442 h 304450"/>
                <a:gd name="connsiteX2" fmla="*/ 268009 w 314983"/>
                <a:gd name="connsiteY2" fmla="*/ 23177 h 304450"/>
                <a:gd name="connsiteX3" fmla="*/ 215106 w 314983"/>
                <a:gd name="connsiteY3" fmla="*/ 14388 h 304450"/>
                <a:gd name="connsiteX4" fmla="*/ 148462 w 314983"/>
                <a:gd name="connsiteY4" fmla="*/ 13588 h 304450"/>
                <a:gd name="connsiteX5" fmla="*/ 147548 w 314983"/>
                <a:gd name="connsiteY5" fmla="*/ 15849 h 304450"/>
                <a:gd name="connsiteX6" fmla="*/ 101260 w 314983"/>
                <a:gd name="connsiteY6" fmla="*/ 37133 h 304450"/>
                <a:gd name="connsiteX7" fmla="*/ 78161 w 314983"/>
                <a:gd name="connsiteY7" fmla="*/ 51433 h 304450"/>
                <a:gd name="connsiteX8" fmla="*/ 44027 w 314983"/>
                <a:gd name="connsiteY8" fmla="*/ 55853 h 304450"/>
                <a:gd name="connsiteX9" fmla="*/ 26400 w 314983"/>
                <a:gd name="connsiteY9" fmla="*/ 84478 h 304450"/>
                <a:gd name="connsiteX10" fmla="*/ 14286 w 314983"/>
                <a:gd name="connsiteY10" fmla="*/ 103197 h 304450"/>
                <a:gd name="connsiteX11" fmla="*/ 0 w 314983"/>
                <a:gd name="connsiteY11" fmla="*/ 130019 h 304450"/>
                <a:gd name="connsiteX12" fmla="*/ 2171 w 314983"/>
                <a:gd name="connsiteY12" fmla="*/ 131150 h 304450"/>
                <a:gd name="connsiteX13" fmla="*/ 28597 w 314983"/>
                <a:gd name="connsiteY13" fmla="*/ 173719 h 304450"/>
                <a:gd name="connsiteX14" fmla="*/ 63850 w 314983"/>
                <a:gd name="connsiteY14" fmla="*/ 185466 h 304450"/>
                <a:gd name="connsiteX15" fmla="*/ 108638 w 314983"/>
                <a:gd name="connsiteY15" fmla="*/ 201646 h 304450"/>
                <a:gd name="connsiteX16" fmla="*/ 55735 w 314983"/>
                <a:gd name="connsiteY16" fmla="*/ 206078 h 304450"/>
                <a:gd name="connsiteX17" fmla="*/ 66072 w 314983"/>
                <a:gd name="connsiteY17" fmla="*/ 247911 h 304450"/>
                <a:gd name="connsiteX18" fmla="*/ 91749 w 314983"/>
                <a:gd name="connsiteY18" fmla="*/ 282442 h 304450"/>
                <a:gd name="connsiteX19" fmla="*/ 138011 w 314983"/>
                <a:gd name="connsiteY19" fmla="*/ 304450 h 304450"/>
                <a:gd name="connsiteX20" fmla="*/ 129198 w 314983"/>
                <a:gd name="connsiteY20" fmla="*/ 254528 h 304450"/>
                <a:gd name="connsiteX21" fmla="*/ 163701 w 314983"/>
                <a:gd name="connsiteY21" fmla="*/ 253042 h 304450"/>
                <a:gd name="connsiteX22" fmla="*/ 140957 w 314983"/>
                <a:gd name="connsiteY22" fmla="*/ 233217 h 304450"/>
                <a:gd name="connsiteX23" fmla="*/ 158583 w 314983"/>
                <a:gd name="connsiteY23" fmla="*/ 223680 h 304450"/>
                <a:gd name="connsiteX24" fmla="*/ 194534 w 314983"/>
                <a:gd name="connsiteY24" fmla="*/ 219261 h 304450"/>
                <a:gd name="connsiteX25" fmla="*/ 178381 w 314983"/>
                <a:gd name="connsiteY25" fmla="*/ 178875 h 304450"/>
                <a:gd name="connsiteX26" fmla="*/ 137236 w 314983"/>
                <a:gd name="connsiteY26" fmla="*/ 180298 h 304450"/>
                <a:gd name="connsiteX27" fmla="*/ 153427 w 314983"/>
                <a:gd name="connsiteY27" fmla="*/ 153895 h 304450"/>
                <a:gd name="connsiteX28" fmla="*/ 113032 w 314983"/>
                <a:gd name="connsiteY28" fmla="*/ 98080 h 304450"/>
                <a:gd name="connsiteX29" fmla="*/ 138722 w 314983"/>
                <a:gd name="connsiteY29" fmla="*/ 84161 h 304450"/>
                <a:gd name="connsiteX30" fmla="*/ 178381 w 314983"/>
                <a:gd name="connsiteY30" fmla="*/ 90015 h 304450"/>
                <a:gd name="connsiteX31" fmla="*/ 187930 w 314983"/>
                <a:gd name="connsiteY31" fmla="*/ 52576 h 304450"/>
                <a:gd name="connsiteX32" fmla="*/ 218065 w 314983"/>
                <a:gd name="connsiteY32" fmla="*/ 62139 h 304450"/>
                <a:gd name="connsiteX33" fmla="*/ 255488 w 314983"/>
                <a:gd name="connsiteY33" fmla="*/ 43737 h 304450"/>
                <a:gd name="connsiteX34" fmla="*/ 289026 w 314983"/>
                <a:gd name="connsiteY34" fmla="*/ 59676 h 304450"/>
                <a:gd name="connsiteX35" fmla="*/ 300646 w 314983"/>
                <a:gd name="connsiteY35" fmla="*/ 42633 h 304450"/>
                <a:gd name="connsiteX36" fmla="*/ 314983 w 314983"/>
                <a:gd name="connsiteY36" fmla="*/ 19494 h 304450"/>
                <a:gd name="connsiteX37" fmla="*/ 310957 w 314983"/>
                <a:gd name="connsiteY37" fmla="*/ 0 h 30445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</a:cxnLst>
              <a:rect l="l" t="t" r="r" b="b"/>
              <a:pathLst>
                <a:path w="314983" h="304450">
                  <a:moveTo>
                    <a:pt x="310957" y="0"/>
                  </a:moveTo>
                  <a:cubicBezTo>
                    <a:pt x="299909" y="1155"/>
                    <a:pt x="284620" y="5245"/>
                    <a:pt x="287096" y="11442"/>
                  </a:cubicBezTo>
                  <a:cubicBezTo>
                    <a:pt x="290029" y="18782"/>
                    <a:pt x="279718" y="23177"/>
                    <a:pt x="268009" y="23177"/>
                  </a:cubicBezTo>
                  <a:cubicBezTo>
                    <a:pt x="268009" y="23177"/>
                    <a:pt x="226865" y="20281"/>
                    <a:pt x="215106" y="14388"/>
                  </a:cubicBezTo>
                  <a:cubicBezTo>
                    <a:pt x="206217" y="9943"/>
                    <a:pt x="166964" y="12217"/>
                    <a:pt x="148462" y="13588"/>
                  </a:cubicBezTo>
                  <a:cubicBezTo>
                    <a:pt x="148373" y="14338"/>
                    <a:pt x="148132" y="15074"/>
                    <a:pt x="147548" y="15849"/>
                  </a:cubicBezTo>
                  <a:cubicBezTo>
                    <a:pt x="143141" y="22453"/>
                    <a:pt x="107889" y="40423"/>
                    <a:pt x="101260" y="37133"/>
                  </a:cubicBezTo>
                  <a:cubicBezTo>
                    <a:pt x="94682" y="33832"/>
                    <a:pt x="91368" y="48157"/>
                    <a:pt x="78161" y="51433"/>
                  </a:cubicBezTo>
                  <a:cubicBezTo>
                    <a:pt x="64929" y="54761"/>
                    <a:pt x="45106" y="50329"/>
                    <a:pt x="44027" y="55853"/>
                  </a:cubicBezTo>
                  <a:cubicBezTo>
                    <a:pt x="42909" y="61365"/>
                    <a:pt x="34096" y="76795"/>
                    <a:pt x="26400" y="84478"/>
                  </a:cubicBezTo>
                  <a:cubicBezTo>
                    <a:pt x="18680" y="92212"/>
                    <a:pt x="25296" y="101026"/>
                    <a:pt x="14286" y="103197"/>
                  </a:cubicBezTo>
                  <a:cubicBezTo>
                    <a:pt x="7009" y="104722"/>
                    <a:pt x="4000" y="118183"/>
                    <a:pt x="0" y="130019"/>
                  </a:cubicBezTo>
                  <a:cubicBezTo>
                    <a:pt x="711" y="130400"/>
                    <a:pt x="1371" y="130896"/>
                    <a:pt x="2171" y="131150"/>
                  </a:cubicBezTo>
                  <a:cubicBezTo>
                    <a:pt x="18286" y="136255"/>
                    <a:pt x="30782" y="155394"/>
                    <a:pt x="28597" y="173719"/>
                  </a:cubicBezTo>
                  <a:cubicBezTo>
                    <a:pt x="26400" y="192108"/>
                    <a:pt x="52090" y="198738"/>
                    <a:pt x="63850" y="185466"/>
                  </a:cubicBezTo>
                  <a:cubicBezTo>
                    <a:pt x="75583" y="172284"/>
                    <a:pt x="108638" y="192845"/>
                    <a:pt x="108638" y="201646"/>
                  </a:cubicBezTo>
                  <a:cubicBezTo>
                    <a:pt x="108638" y="210447"/>
                    <a:pt x="74859" y="192108"/>
                    <a:pt x="55735" y="206078"/>
                  </a:cubicBezTo>
                  <a:cubicBezTo>
                    <a:pt x="36674" y="219984"/>
                    <a:pt x="70453" y="233217"/>
                    <a:pt x="66072" y="247911"/>
                  </a:cubicBezTo>
                  <a:cubicBezTo>
                    <a:pt x="61614" y="262630"/>
                    <a:pt x="74859" y="283140"/>
                    <a:pt x="91749" y="282442"/>
                  </a:cubicBezTo>
                  <a:cubicBezTo>
                    <a:pt x="108664" y="281730"/>
                    <a:pt x="127725" y="309619"/>
                    <a:pt x="138011" y="304450"/>
                  </a:cubicBezTo>
                  <a:cubicBezTo>
                    <a:pt x="148297" y="299332"/>
                    <a:pt x="125528" y="260420"/>
                    <a:pt x="129198" y="254528"/>
                  </a:cubicBezTo>
                  <a:cubicBezTo>
                    <a:pt x="132893" y="248660"/>
                    <a:pt x="153427" y="264814"/>
                    <a:pt x="163701" y="253042"/>
                  </a:cubicBezTo>
                  <a:cubicBezTo>
                    <a:pt x="174000" y="241307"/>
                    <a:pt x="156374" y="232506"/>
                    <a:pt x="140957" y="233217"/>
                  </a:cubicBezTo>
                  <a:cubicBezTo>
                    <a:pt x="125528" y="233954"/>
                    <a:pt x="140221" y="212657"/>
                    <a:pt x="158583" y="223680"/>
                  </a:cubicBezTo>
                  <a:cubicBezTo>
                    <a:pt x="176920" y="234678"/>
                    <a:pt x="185759" y="220759"/>
                    <a:pt x="194534" y="219261"/>
                  </a:cubicBezTo>
                  <a:cubicBezTo>
                    <a:pt x="203334" y="217775"/>
                    <a:pt x="205544" y="186228"/>
                    <a:pt x="178381" y="178875"/>
                  </a:cubicBezTo>
                  <a:cubicBezTo>
                    <a:pt x="151256" y="171548"/>
                    <a:pt x="154900" y="198738"/>
                    <a:pt x="137236" y="180298"/>
                  </a:cubicBezTo>
                  <a:cubicBezTo>
                    <a:pt x="119648" y="162010"/>
                    <a:pt x="153427" y="169312"/>
                    <a:pt x="153427" y="153895"/>
                  </a:cubicBezTo>
                  <a:cubicBezTo>
                    <a:pt x="153427" y="138477"/>
                    <a:pt x="126252" y="116443"/>
                    <a:pt x="113032" y="98080"/>
                  </a:cubicBezTo>
                  <a:cubicBezTo>
                    <a:pt x="99825" y="79754"/>
                    <a:pt x="131408" y="70928"/>
                    <a:pt x="138722" y="84161"/>
                  </a:cubicBezTo>
                  <a:cubicBezTo>
                    <a:pt x="146100" y="97368"/>
                    <a:pt x="165885" y="95171"/>
                    <a:pt x="178381" y="90015"/>
                  </a:cubicBezTo>
                  <a:cubicBezTo>
                    <a:pt x="190915" y="84910"/>
                    <a:pt x="165174" y="61365"/>
                    <a:pt x="187930" y="52576"/>
                  </a:cubicBezTo>
                  <a:cubicBezTo>
                    <a:pt x="210699" y="43737"/>
                    <a:pt x="210699" y="59180"/>
                    <a:pt x="218065" y="62139"/>
                  </a:cubicBezTo>
                  <a:cubicBezTo>
                    <a:pt x="225392" y="65035"/>
                    <a:pt x="231995" y="43737"/>
                    <a:pt x="255488" y="43737"/>
                  </a:cubicBezTo>
                  <a:cubicBezTo>
                    <a:pt x="267717" y="43737"/>
                    <a:pt x="278550" y="51853"/>
                    <a:pt x="289026" y="59676"/>
                  </a:cubicBezTo>
                  <a:cubicBezTo>
                    <a:pt x="295414" y="52653"/>
                    <a:pt x="300646" y="48601"/>
                    <a:pt x="300646" y="42633"/>
                  </a:cubicBezTo>
                  <a:cubicBezTo>
                    <a:pt x="300646" y="34937"/>
                    <a:pt x="314983" y="31609"/>
                    <a:pt x="314983" y="19494"/>
                  </a:cubicBezTo>
                  <a:cubicBezTo>
                    <a:pt x="314983" y="13677"/>
                    <a:pt x="312710" y="6362"/>
                    <a:pt x="310957" y="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Freeform 3"/>
            <p:cNvSpPr/>
            <p:nvPr/>
          </p:nvSpPr>
          <p:spPr>
            <a:xfrm>
              <a:off x="13852743" y="4632503"/>
              <a:ext cx="327683" cy="317150"/>
            </a:xfrm>
            <a:custGeom>
              <a:avLst/>
              <a:gdLst>
                <a:gd name="connsiteX0" fmla="*/ 317307 w 327683"/>
                <a:gd name="connsiteY0" fmla="*/ 6350 h 317150"/>
                <a:gd name="connsiteX1" fmla="*/ 293446 w 327683"/>
                <a:gd name="connsiteY1" fmla="*/ 17792 h 317150"/>
                <a:gd name="connsiteX2" fmla="*/ 274359 w 327683"/>
                <a:gd name="connsiteY2" fmla="*/ 29527 h 317150"/>
                <a:gd name="connsiteX3" fmla="*/ 221456 w 327683"/>
                <a:gd name="connsiteY3" fmla="*/ 20738 h 317150"/>
                <a:gd name="connsiteX4" fmla="*/ 154812 w 327683"/>
                <a:gd name="connsiteY4" fmla="*/ 19938 h 317150"/>
                <a:gd name="connsiteX5" fmla="*/ 153898 w 327683"/>
                <a:gd name="connsiteY5" fmla="*/ 22199 h 317150"/>
                <a:gd name="connsiteX6" fmla="*/ 107610 w 327683"/>
                <a:gd name="connsiteY6" fmla="*/ 43483 h 317150"/>
                <a:gd name="connsiteX7" fmla="*/ 84511 w 327683"/>
                <a:gd name="connsiteY7" fmla="*/ 57783 h 317150"/>
                <a:gd name="connsiteX8" fmla="*/ 50377 w 327683"/>
                <a:gd name="connsiteY8" fmla="*/ 62203 h 317150"/>
                <a:gd name="connsiteX9" fmla="*/ 32750 w 327683"/>
                <a:gd name="connsiteY9" fmla="*/ 90828 h 317150"/>
                <a:gd name="connsiteX10" fmla="*/ 20636 w 327683"/>
                <a:gd name="connsiteY10" fmla="*/ 109547 h 317150"/>
                <a:gd name="connsiteX11" fmla="*/ 6350 w 327683"/>
                <a:gd name="connsiteY11" fmla="*/ 136369 h 317150"/>
                <a:gd name="connsiteX12" fmla="*/ 8521 w 327683"/>
                <a:gd name="connsiteY12" fmla="*/ 137500 h 317150"/>
                <a:gd name="connsiteX13" fmla="*/ 34947 w 327683"/>
                <a:gd name="connsiteY13" fmla="*/ 180069 h 317150"/>
                <a:gd name="connsiteX14" fmla="*/ 70200 w 327683"/>
                <a:gd name="connsiteY14" fmla="*/ 191816 h 317150"/>
                <a:gd name="connsiteX15" fmla="*/ 114988 w 327683"/>
                <a:gd name="connsiteY15" fmla="*/ 207996 h 317150"/>
                <a:gd name="connsiteX16" fmla="*/ 62085 w 327683"/>
                <a:gd name="connsiteY16" fmla="*/ 212428 h 317150"/>
                <a:gd name="connsiteX17" fmla="*/ 72422 w 327683"/>
                <a:gd name="connsiteY17" fmla="*/ 254261 h 317150"/>
                <a:gd name="connsiteX18" fmla="*/ 98099 w 327683"/>
                <a:gd name="connsiteY18" fmla="*/ 288792 h 317150"/>
                <a:gd name="connsiteX19" fmla="*/ 144361 w 327683"/>
                <a:gd name="connsiteY19" fmla="*/ 310800 h 317150"/>
                <a:gd name="connsiteX20" fmla="*/ 135548 w 327683"/>
                <a:gd name="connsiteY20" fmla="*/ 260878 h 317150"/>
                <a:gd name="connsiteX21" fmla="*/ 170051 w 327683"/>
                <a:gd name="connsiteY21" fmla="*/ 259392 h 317150"/>
                <a:gd name="connsiteX22" fmla="*/ 147307 w 327683"/>
                <a:gd name="connsiteY22" fmla="*/ 239567 h 317150"/>
                <a:gd name="connsiteX23" fmla="*/ 164933 w 327683"/>
                <a:gd name="connsiteY23" fmla="*/ 230030 h 317150"/>
                <a:gd name="connsiteX24" fmla="*/ 200884 w 327683"/>
                <a:gd name="connsiteY24" fmla="*/ 225611 h 317150"/>
                <a:gd name="connsiteX25" fmla="*/ 184731 w 327683"/>
                <a:gd name="connsiteY25" fmla="*/ 185225 h 317150"/>
                <a:gd name="connsiteX26" fmla="*/ 143586 w 327683"/>
                <a:gd name="connsiteY26" fmla="*/ 186648 h 317150"/>
                <a:gd name="connsiteX27" fmla="*/ 159777 w 327683"/>
                <a:gd name="connsiteY27" fmla="*/ 160245 h 317150"/>
                <a:gd name="connsiteX28" fmla="*/ 119382 w 327683"/>
                <a:gd name="connsiteY28" fmla="*/ 104430 h 317150"/>
                <a:gd name="connsiteX29" fmla="*/ 145072 w 327683"/>
                <a:gd name="connsiteY29" fmla="*/ 90511 h 317150"/>
                <a:gd name="connsiteX30" fmla="*/ 184731 w 327683"/>
                <a:gd name="connsiteY30" fmla="*/ 96365 h 317150"/>
                <a:gd name="connsiteX31" fmla="*/ 194280 w 327683"/>
                <a:gd name="connsiteY31" fmla="*/ 58926 h 317150"/>
                <a:gd name="connsiteX32" fmla="*/ 224415 w 327683"/>
                <a:gd name="connsiteY32" fmla="*/ 68489 h 317150"/>
                <a:gd name="connsiteX33" fmla="*/ 261838 w 327683"/>
                <a:gd name="connsiteY33" fmla="*/ 50087 h 317150"/>
                <a:gd name="connsiteX34" fmla="*/ 295376 w 327683"/>
                <a:gd name="connsiteY34" fmla="*/ 66026 h 317150"/>
                <a:gd name="connsiteX35" fmla="*/ 306996 w 327683"/>
                <a:gd name="connsiteY35" fmla="*/ 48983 h 317150"/>
                <a:gd name="connsiteX36" fmla="*/ 321333 w 327683"/>
                <a:gd name="connsiteY36" fmla="*/ 25844 h 317150"/>
                <a:gd name="connsiteX37" fmla="*/ 317307 w 327683"/>
                <a:gd name="connsiteY37" fmla="*/ 6350 h 31715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</a:cxnLst>
              <a:rect l="l" t="t" r="r" b="b"/>
              <a:pathLst>
                <a:path w="327683" h="317150">
                  <a:moveTo>
                    <a:pt x="317307" y="6350"/>
                  </a:moveTo>
                  <a:cubicBezTo>
                    <a:pt x="306259" y="7505"/>
                    <a:pt x="290970" y="11595"/>
                    <a:pt x="293446" y="17792"/>
                  </a:cubicBezTo>
                  <a:cubicBezTo>
                    <a:pt x="296379" y="25132"/>
                    <a:pt x="286068" y="29527"/>
                    <a:pt x="274359" y="29527"/>
                  </a:cubicBezTo>
                  <a:cubicBezTo>
                    <a:pt x="274359" y="29527"/>
                    <a:pt x="233215" y="26631"/>
                    <a:pt x="221456" y="20738"/>
                  </a:cubicBezTo>
                  <a:cubicBezTo>
                    <a:pt x="212567" y="16293"/>
                    <a:pt x="173314" y="18567"/>
                    <a:pt x="154812" y="19938"/>
                  </a:cubicBezTo>
                  <a:cubicBezTo>
                    <a:pt x="154723" y="20688"/>
                    <a:pt x="154482" y="21424"/>
                    <a:pt x="153898" y="22199"/>
                  </a:cubicBezTo>
                  <a:cubicBezTo>
                    <a:pt x="149491" y="28803"/>
                    <a:pt x="114239" y="46773"/>
                    <a:pt x="107610" y="43483"/>
                  </a:cubicBezTo>
                  <a:cubicBezTo>
                    <a:pt x="101032" y="40182"/>
                    <a:pt x="97718" y="54507"/>
                    <a:pt x="84511" y="57783"/>
                  </a:cubicBezTo>
                  <a:cubicBezTo>
                    <a:pt x="71279" y="61111"/>
                    <a:pt x="51456" y="56679"/>
                    <a:pt x="50377" y="62203"/>
                  </a:cubicBezTo>
                  <a:cubicBezTo>
                    <a:pt x="49259" y="67715"/>
                    <a:pt x="40446" y="83145"/>
                    <a:pt x="32750" y="90828"/>
                  </a:cubicBezTo>
                  <a:cubicBezTo>
                    <a:pt x="25030" y="98562"/>
                    <a:pt x="31646" y="107376"/>
                    <a:pt x="20636" y="109547"/>
                  </a:cubicBezTo>
                  <a:cubicBezTo>
                    <a:pt x="13359" y="111072"/>
                    <a:pt x="10350" y="124533"/>
                    <a:pt x="6350" y="136369"/>
                  </a:cubicBezTo>
                  <a:cubicBezTo>
                    <a:pt x="7061" y="136750"/>
                    <a:pt x="7721" y="137246"/>
                    <a:pt x="8521" y="137500"/>
                  </a:cubicBezTo>
                  <a:cubicBezTo>
                    <a:pt x="24636" y="142605"/>
                    <a:pt x="37132" y="161744"/>
                    <a:pt x="34947" y="180069"/>
                  </a:cubicBezTo>
                  <a:cubicBezTo>
                    <a:pt x="32750" y="198458"/>
                    <a:pt x="58440" y="205088"/>
                    <a:pt x="70200" y="191816"/>
                  </a:cubicBezTo>
                  <a:cubicBezTo>
                    <a:pt x="81933" y="178634"/>
                    <a:pt x="114988" y="199195"/>
                    <a:pt x="114988" y="207996"/>
                  </a:cubicBezTo>
                  <a:cubicBezTo>
                    <a:pt x="114988" y="216797"/>
                    <a:pt x="81209" y="198458"/>
                    <a:pt x="62085" y="212428"/>
                  </a:cubicBezTo>
                  <a:cubicBezTo>
                    <a:pt x="43024" y="226334"/>
                    <a:pt x="76803" y="239567"/>
                    <a:pt x="72422" y="254261"/>
                  </a:cubicBezTo>
                  <a:cubicBezTo>
                    <a:pt x="67964" y="268980"/>
                    <a:pt x="81209" y="289490"/>
                    <a:pt x="98099" y="288792"/>
                  </a:cubicBezTo>
                  <a:cubicBezTo>
                    <a:pt x="115014" y="288080"/>
                    <a:pt x="134075" y="315969"/>
                    <a:pt x="144361" y="310800"/>
                  </a:cubicBezTo>
                  <a:cubicBezTo>
                    <a:pt x="154647" y="305682"/>
                    <a:pt x="131878" y="266770"/>
                    <a:pt x="135548" y="260878"/>
                  </a:cubicBezTo>
                  <a:cubicBezTo>
                    <a:pt x="139243" y="255010"/>
                    <a:pt x="159777" y="271164"/>
                    <a:pt x="170051" y="259392"/>
                  </a:cubicBezTo>
                  <a:cubicBezTo>
                    <a:pt x="180350" y="247657"/>
                    <a:pt x="162724" y="238856"/>
                    <a:pt x="147307" y="239567"/>
                  </a:cubicBezTo>
                  <a:cubicBezTo>
                    <a:pt x="131878" y="240304"/>
                    <a:pt x="146571" y="219007"/>
                    <a:pt x="164933" y="230030"/>
                  </a:cubicBezTo>
                  <a:cubicBezTo>
                    <a:pt x="183270" y="241028"/>
                    <a:pt x="192109" y="227109"/>
                    <a:pt x="200884" y="225611"/>
                  </a:cubicBezTo>
                  <a:cubicBezTo>
                    <a:pt x="209684" y="224125"/>
                    <a:pt x="211894" y="192578"/>
                    <a:pt x="184731" y="185225"/>
                  </a:cubicBezTo>
                  <a:cubicBezTo>
                    <a:pt x="157606" y="177898"/>
                    <a:pt x="161250" y="205088"/>
                    <a:pt x="143586" y="186648"/>
                  </a:cubicBezTo>
                  <a:cubicBezTo>
                    <a:pt x="125998" y="168360"/>
                    <a:pt x="159777" y="175662"/>
                    <a:pt x="159777" y="160245"/>
                  </a:cubicBezTo>
                  <a:cubicBezTo>
                    <a:pt x="159777" y="144827"/>
                    <a:pt x="132602" y="122793"/>
                    <a:pt x="119382" y="104430"/>
                  </a:cubicBezTo>
                  <a:cubicBezTo>
                    <a:pt x="106175" y="86104"/>
                    <a:pt x="137758" y="77278"/>
                    <a:pt x="145072" y="90511"/>
                  </a:cubicBezTo>
                  <a:cubicBezTo>
                    <a:pt x="152450" y="103718"/>
                    <a:pt x="172235" y="101521"/>
                    <a:pt x="184731" y="96365"/>
                  </a:cubicBezTo>
                  <a:cubicBezTo>
                    <a:pt x="197265" y="91260"/>
                    <a:pt x="171524" y="67715"/>
                    <a:pt x="194280" y="58926"/>
                  </a:cubicBezTo>
                  <a:cubicBezTo>
                    <a:pt x="217049" y="50087"/>
                    <a:pt x="217049" y="65530"/>
                    <a:pt x="224415" y="68489"/>
                  </a:cubicBezTo>
                  <a:cubicBezTo>
                    <a:pt x="231742" y="71385"/>
                    <a:pt x="238345" y="50087"/>
                    <a:pt x="261838" y="50087"/>
                  </a:cubicBezTo>
                  <a:cubicBezTo>
                    <a:pt x="274067" y="50087"/>
                    <a:pt x="284900" y="58203"/>
                    <a:pt x="295376" y="66026"/>
                  </a:cubicBezTo>
                  <a:cubicBezTo>
                    <a:pt x="301764" y="59003"/>
                    <a:pt x="306996" y="54951"/>
                    <a:pt x="306996" y="48983"/>
                  </a:cubicBezTo>
                  <a:cubicBezTo>
                    <a:pt x="306996" y="41287"/>
                    <a:pt x="321333" y="37959"/>
                    <a:pt x="321333" y="25844"/>
                  </a:cubicBezTo>
                  <a:cubicBezTo>
                    <a:pt x="321333" y="20027"/>
                    <a:pt x="319060" y="12712"/>
                    <a:pt x="317307" y="635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Freeform 3"/>
            <p:cNvSpPr/>
            <p:nvPr/>
          </p:nvSpPr>
          <p:spPr>
            <a:xfrm>
              <a:off x="14019866" y="5000627"/>
              <a:ext cx="139560" cy="31546"/>
            </a:xfrm>
            <a:custGeom>
              <a:avLst/>
              <a:gdLst>
                <a:gd name="connsiteX0" fmla="*/ 108702 w 139560"/>
                <a:gd name="connsiteY0" fmla="*/ 8801 h 31546"/>
                <a:gd name="connsiteX1" fmla="*/ 30134 w 139560"/>
                <a:gd name="connsiteY1" fmla="*/ 0 h 31546"/>
                <a:gd name="connsiteX2" fmla="*/ 0 w 139560"/>
                <a:gd name="connsiteY2" fmla="*/ 12458 h 31546"/>
                <a:gd name="connsiteX3" fmla="*/ 72701 w 139560"/>
                <a:gd name="connsiteY3" fmla="*/ 31546 h 31546"/>
                <a:gd name="connsiteX4" fmla="*/ 139560 w 139560"/>
                <a:gd name="connsiteY4" fmla="*/ 10985 h 31546"/>
                <a:gd name="connsiteX5" fmla="*/ 108702 w 139560"/>
                <a:gd name="connsiteY5" fmla="*/ 8801 h 3154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139560" h="31546">
                  <a:moveTo>
                    <a:pt x="108702" y="8801"/>
                  </a:moveTo>
                  <a:cubicBezTo>
                    <a:pt x="96917" y="2197"/>
                    <a:pt x="44052" y="13195"/>
                    <a:pt x="30134" y="0"/>
                  </a:cubicBezTo>
                  <a:cubicBezTo>
                    <a:pt x="16178" y="-13233"/>
                    <a:pt x="-12305" y="10401"/>
                    <a:pt x="0" y="12458"/>
                  </a:cubicBezTo>
                  <a:cubicBezTo>
                    <a:pt x="17600" y="15392"/>
                    <a:pt x="44052" y="30822"/>
                    <a:pt x="72701" y="31546"/>
                  </a:cubicBezTo>
                  <a:cubicBezTo>
                    <a:pt x="101349" y="32308"/>
                    <a:pt x="140246" y="18338"/>
                    <a:pt x="139560" y="10985"/>
                  </a:cubicBezTo>
                  <a:cubicBezTo>
                    <a:pt x="138798" y="3632"/>
                    <a:pt x="120448" y="15392"/>
                    <a:pt x="108702" y="880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Freeform 3"/>
            <p:cNvSpPr/>
            <p:nvPr/>
          </p:nvSpPr>
          <p:spPr>
            <a:xfrm>
              <a:off x="14013516" y="4994277"/>
              <a:ext cx="152260" cy="44246"/>
            </a:xfrm>
            <a:custGeom>
              <a:avLst/>
              <a:gdLst>
                <a:gd name="connsiteX0" fmla="*/ 115052 w 152260"/>
                <a:gd name="connsiteY0" fmla="*/ 15151 h 44246"/>
                <a:gd name="connsiteX1" fmla="*/ 36484 w 152260"/>
                <a:gd name="connsiteY1" fmla="*/ 6350 h 44246"/>
                <a:gd name="connsiteX2" fmla="*/ 6350 w 152260"/>
                <a:gd name="connsiteY2" fmla="*/ 18808 h 44246"/>
                <a:gd name="connsiteX3" fmla="*/ 79051 w 152260"/>
                <a:gd name="connsiteY3" fmla="*/ 37896 h 44246"/>
                <a:gd name="connsiteX4" fmla="*/ 145910 w 152260"/>
                <a:gd name="connsiteY4" fmla="*/ 17335 h 44246"/>
                <a:gd name="connsiteX5" fmla="*/ 115052 w 152260"/>
                <a:gd name="connsiteY5" fmla="*/ 15151 h 4424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</a:cxnLst>
              <a:rect l="l" t="t" r="r" b="b"/>
              <a:pathLst>
                <a:path w="152260" h="44246">
                  <a:moveTo>
                    <a:pt x="115052" y="15151"/>
                  </a:moveTo>
                  <a:cubicBezTo>
                    <a:pt x="103267" y="8547"/>
                    <a:pt x="50402" y="19545"/>
                    <a:pt x="36484" y="6350"/>
                  </a:cubicBezTo>
                  <a:cubicBezTo>
                    <a:pt x="22528" y="-6883"/>
                    <a:pt x="-5955" y="16751"/>
                    <a:pt x="6350" y="18808"/>
                  </a:cubicBezTo>
                  <a:cubicBezTo>
                    <a:pt x="23950" y="21742"/>
                    <a:pt x="50402" y="37172"/>
                    <a:pt x="79051" y="37896"/>
                  </a:cubicBezTo>
                  <a:cubicBezTo>
                    <a:pt x="107699" y="38658"/>
                    <a:pt x="146596" y="24688"/>
                    <a:pt x="145910" y="17335"/>
                  </a:cubicBezTo>
                  <a:cubicBezTo>
                    <a:pt x="145148" y="9982"/>
                    <a:pt x="126798" y="21742"/>
                    <a:pt x="115052" y="1515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Freeform 3"/>
            <p:cNvSpPr/>
            <p:nvPr/>
          </p:nvSpPr>
          <p:spPr>
            <a:xfrm>
              <a:off x="13764857" y="3583231"/>
              <a:ext cx="42754" cy="64667"/>
            </a:xfrm>
            <a:custGeom>
              <a:avLst/>
              <a:gdLst>
                <a:gd name="connsiteX0" fmla="*/ 35437 w 42754"/>
                <a:gd name="connsiteY0" fmla="*/ 0 h 64667"/>
                <a:gd name="connsiteX1" fmla="*/ 1670 w 42754"/>
                <a:gd name="connsiteY1" fmla="*/ 64667 h 64667"/>
                <a:gd name="connsiteX2" fmla="*/ 35437 w 42754"/>
                <a:gd name="connsiteY2" fmla="*/ 0 h 6466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42754" h="64667">
                  <a:moveTo>
                    <a:pt x="35437" y="0"/>
                  </a:moveTo>
                  <a:cubicBezTo>
                    <a:pt x="7562" y="761"/>
                    <a:pt x="-5504" y="55650"/>
                    <a:pt x="1670" y="64667"/>
                  </a:cubicBezTo>
                  <a:cubicBezTo>
                    <a:pt x="7562" y="71994"/>
                    <a:pt x="63323" y="-736"/>
                    <a:pt x="35437" y="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Freeform 3"/>
            <p:cNvSpPr/>
            <p:nvPr/>
          </p:nvSpPr>
          <p:spPr>
            <a:xfrm>
              <a:off x="13758507" y="3576881"/>
              <a:ext cx="55454" cy="77367"/>
            </a:xfrm>
            <a:custGeom>
              <a:avLst/>
              <a:gdLst>
                <a:gd name="connsiteX0" fmla="*/ 41787 w 55454"/>
                <a:gd name="connsiteY0" fmla="*/ 6350 h 77367"/>
                <a:gd name="connsiteX1" fmla="*/ 8020 w 55454"/>
                <a:gd name="connsiteY1" fmla="*/ 71017 h 77367"/>
                <a:gd name="connsiteX2" fmla="*/ 41787 w 55454"/>
                <a:gd name="connsiteY2" fmla="*/ 6350 h 7736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55454" h="77367">
                  <a:moveTo>
                    <a:pt x="41787" y="6350"/>
                  </a:moveTo>
                  <a:cubicBezTo>
                    <a:pt x="13912" y="7111"/>
                    <a:pt x="845" y="62000"/>
                    <a:pt x="8020" y="71017"/>
                  </a:cubicBezTo>
                  <a:cubicBezTo>
                    <a:pt x="13912" y="78344"/>
                    <a:pt x="69673" y="5613"/>
                    <a:pt x="41787" y="635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Freeform 3"/>
            <p:cNvSpPr/>
            <p:nvPr/>
          </p:nvSpPr>
          <p:spPr>
            <a:xfrm>
              <a:off x="14018386" y="3452519"/>
              <a:ext cx="229178" cy="147761"/>
            </a:xfrm>
            <a:custGeom>
              <a:avLst/>
              <a:gdLst>
                <a:gd name="connsiteX0" fmla="*/ 217379 w 229178"/>
                <a:gd name="connsiteY0" fmla="*/ 37057 h 147761"/>
                <a:gd name="connsiteX1" fmla="*/ 227500 w 229178"/>
                <a:gd name="connsiteY1" fmla="*/ 4444 h 147761"/>
                <a:gd name="connsiteX2" fmla="*/ 216655 w 229178"/>
                <a:gd name="connsiteY2" fmla="*/ 9537 h 147761"/>
                <a:gd name="connsiteX3" fmla="*/ 122645 w 229178"/>
                <a:gd name="connsiteY3" fmla="*/ 0 h 147761"/>
                <a:gd name="connsiteX4" fmla="*/ 30121 w 229178"/>
                <a:gd name="connsiteY4" fmla="*/ 18338 h 147761"/>
                <a:gd name="connsiteX5" fmla="*/ 0 w 229178"/>
                <a:gd name="connsiteY5" fmla="*/ 46988 h 147761"/>
                <a:gd name="connsiteX6" fmla="*/ 10273 w 229178"/>
                <a:gd name="connsiteY6" fmla="*/ 78586 h 147761"/>
                <a:gd name="connsiteX7" fmla="*/ 39696 w 229178"/>
                <a:gd name="connsiteY7" fmla="*/ 95451 h 147761"/>
                <a:gd name="connsiteX8" fmla="*/ 49919 w 229178"/>
                <a:gd name="connsiteY8" fmla="*/ 115275 h 147761"/>
                <a:gd name="connsiteX9" fmla="*/ 49322 w 229178"/>
                <a:gd name="connsiteY9" fmla="*/ 116100 h 147761"/>
                <a:gd name="connsiteX10" fmla="*/ 102822 w 229178"/>
                <a:gd name="connsiteY10" fmla="*/ 115275 h 147761"/>
                <a:gd name="connsiteX11" fmla="*/ 152767 w 229178"/>
                <a:gd name="connsiteY11" fmla="*/ 144675 h 147761"/>
                <a:gd name="connsiteX12" fmla="*/ 200172 w 229178"/>
                <a:gd name="connsiteY12" fmla="*/ 147761 h 147761"/>
                <a:gd name="connsiteX13" fmla="*/ 201937 w 229178"/>
                <a:gd name="connsiteY13" fmla="*/ 134007 h 147761"/>
                <a:gd name="connsiteX14" fmla="*/ 215169 w 229178"/>
                <a:gd name="connsiteY14" fmla="*/ 117485 h 147761"/>
                <a:gd name="connsiteX15" fmla="*/ 204172 w 229178"/>
                <a:gd name="connsiteY15" fmla="*/ 91031 h 147761"/>
                <a:gd name="connsiteX16" fmla="*/ 200858 w 229178"/>
                <a:gd name="connsiteY16" fmla="*/ 62406 h 147761"/>
                <a:gd name="connsiteX17" fmla="*/ 217379 w 229178"/>
                <a:gd name="connsiteY17" fmla="*/ 37057 h 14776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</a:cxnLst>
              <a:rect l="l" t="t" r="r" b="b"/>
              <a:pathLst>
                <a:path w="229178" h="147761">
                  <a:moveTo>
                    <a:pt x="217379" y="37057"/>
                  </a:moveTo>
                  <a:cubicBezTo>
                    <a:pt x="223462" y="23938"/>
                    <a:pt x="239386" y="21716"/>
                    <a:pt x="227500" y="4444"/>
                  </a:cubicBezTo>
                  <a:cubicBezTo>
                    <a:pt x="225252" y="6311"/>
                    <a:pt x="222027" y="8038"/>
                    <a:pt x="216655" y="9537"/>
                  </a:cubicBezTo>
                  <a:cubicBezTo>
                    <a:pt x="195359" y="15442"/>
                    <a:pt x="149072" y="-5118"/>
                    <a:pt x="122645" y="0"/>
                  </a:cubicBezTo>
                  <a:cubicBezTo>
                    <a:pt x="96194" y="5118"/>
                    <a:pt x="42604" y="5118"/>
                    <a:pt x="30121" y="18338"/>
                  </a:cubicBezTo>
                  <a:cubicBezTo>
                    <a:pt x="17638" y="31571"/>
                    <a:pt x="-13943" y="35229"/>
                    <a:pt x="0" y="46988"/>
                  </a:cubicBezTo>
                  <a:cubicBezTo>
                    <a:pt x="13981" y="58761"/>
                    <a:pt x="0" y="64616"/>
                    <a:pt x="10273" y="78586"/>
                  </a:cubicBezTo>
                  <a:cubicBezTo>
                    <a:pt x="20584" y="92555"/>
                    <a:pt x="25715" y="98435"/>
                    <a:pt x="39696" y="95451"/>
                  </a:cubicBezTo>
                  <a:cubicBezTo>
                    <a:pt x="53640" y="92555"/>
                    <a:pt x="64650" y="99832"/>
                    <a:pt x="49919" y="115275"/>
                  </a:cubicBezTo>
                  <a:cubicBezTo>
                    <a:pt x="49716" y="115592"/>
                    <a:pt x="49563" y="115847"/>
                    <a:pt x="49322" y="116100"/>
                  </a:cubicBezTo>
                  <a:cubicBezTo>
                    <a:pt x="72840" y="113916"/>
                    <a:pt x="98987" y="112418"/>
                    <a:pt x="102822" y="115275"/>
                  </a:cubicBezTo>
                  <a:cubicBezTo>
                    <a:pt x="108715" y="119695"/>
                    <a:pt x="143941" y="147634"/>
                    <a:pt x="152767" y="144675"/>
                  </a:cubicBezTo>
                  <a:cubicBezTo>
                    <a:pt x="158151" y="142884"/>
                    <a:pt x="182254" y="145462"/>
                    <a:pt x="200172" y="147761"/>
                  </a:cubicBezTo>
                  <a:cubicBezTo>
                    <a:pt x="198089" y="142287"/>
                    <a:pt x="198242" y="137119"/>
                    <a:pt x="201937" y="134007"/>
                  </a:cubicBezTo>
                  <a:cubicBezTo>
                    <a:pt x="208553" y="128495"/>
                    <a:pt x="222890" y="128495"/>
                    <a:pt x="215169" y="117485"/>
                  </a:cubicBezTo>
                  <a:cubicBezTo>
                    <a:pt x="207474" y="106474"/>
                    <a:pt x="205252" y="104277"/>
                    <a:pt x="204172" y="91031"/>
                  </a:cubicBezTo>
                  <a:cubicBezTo>
                    <a:pt x="203042" y="77849"/>
                    <a:pt x="199753" y="71232"/>
                    <a:pt x="200858" y="62406"/>
                  </a:cubicBezTo>
                  <a:cubicBezTo>
                    <a:pt x="201937" y="53605"/>
                    <a:pt x="210763" y="51383"/>
                    <a:pt x="217379" y="3705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Freeform 3"/>
            <p:cNvSpPr/>
            <p:nvPr/>
          </p:nvSpPr>
          <p:spPr>
            <a:xfrm>
              <a:off x="14012036" y="3446169"/>
              <a:ext cx="241878" cy="160461"/>
            </a:xfrm>
            <a:custGeom>
              <a:avLst/>
              <a:gdLst>
                <a:gd name="connsiteX0" fmla="*/ 223729 w 241878"/>
                <a:gd name="connsiteY0" fmla="*/ 43407 h 160461"/>
                <a:gd name="connsiteX1" fmla="*/ 233850 w 241878"/>
                <a:gd name="connsiteY1" fmla="*/ 10794 h 160461"/>
                <a:gd name="connsiteX2" fmla="*/ 223005 w 241878"/>
                <a:gd name="connsiteY2" fmla="*/ 15887 h 160461"/>
                <a:gd name="connsiteX3" fmla="*/ 128995 w 241878"/>
                <a:gd name="connsiteY3" fmla="*/ 6350 h 160461"/>
                <a:gd name="connsiteX4" fmla="*/ 36471 w 241878"/>
                <a:gd name="connsiteY4" fmla="*/ 24688 h 160461"/>
                <a:gd name="connsiteX5" fmla="*/ 6350 w 241878"/>
                <a:gd name="connsiteY5" fmla="*/ 53338 h 160461"/>
                <a:gd name="connsiteX6" fmla="*/ 16623 w 241878"/>
                <a:gd name="connsiteY6" fmla="*/ 84936 h 160461"/>
                <a:gd name="connsiteX7" fmla="*/ 46046 w 241878"/>
                <a:gd name="connsiteY7" fmla="*/ 101801 h 160461"/>
                <a:gd name="connsiteX8" fmla="*/ 56269 w 241878"/>
                <a:gd name="connsiteY8" fmla="*/ 121625 h 160461"/>
                <a:gd name="connsiteX9" fmla="*/ 55672 w 241878"/>
                <a:gd name="connsiteY9" fmla="*/ 122450 h 160461"/>
                <a:gd name="connsiteX10" fmla="*/ 109172 w 241878"/>
                <a:gd name="connsiteY10" fmla="*/ 121625 h 160461"/>
                <a:gd name="connsiteX11" fmla="*/ 159117 w 241878"/>
                <a:gd name="connsiteY11" fmla="*/ 151025 h 160461"/>
                <a:gd name="connsiteX12" fmla="*/ 206522 w 241878"/>
                <a:gd name="connsiteY12" fmla="*/ 154111 h 160461"/>
                <a:gd name="connsiteX13" fmla="*/ 208287 w 241878"/>
                <a:gd name="connsiteY13" fmla="*/ 140357 h 160461"/>
                <a:gd name="connsiteX14" fmla="*/ 221519 w 241878"/>
                <a:gd name="connsiteY14" fmla="*/ 123835 h 160461"/>
                <a:gd name="connsiteX15" fmla="*/ 210522 w 241878"/>
                <a:gd name="connsiteY15" fmla="*/ 97381 h 160461"/>
                <a:gd name="connsiteX16" fmla="*/ 207208 w 241878"/>
                <a:gd name="connsiteY16" fmla="*/ 68756 h 160461"/>
                <a:gd name="connsiteX17" fmla="*/ 223729 w 241878"/>
                <a:gd name="connsiteY17" fmla="*/ 43407 h 16046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</a:cxnLst>
              <a:rect l="l" t="t" r="r" b="b"/>
              <a:pathLst>
                <a:path w="241878" h="160461">
                  <a:moveTo>
                    <a:pt x="223729" y="43407"/>
                  </a:moveTo>
                  <a:cubicBezTo>
                    <a:pt x="229812" y="30288"/>
                    <a:pt x="245736" y="28066"/>
                    <a:pt x="233850" y="10794"/>
                  </a:cubicBezTo>
                  <a:cubicBezTo>
                    <a:pt x="231602" y="12661"/>
                    <a:pt x="228377" y="14388"/>
                    <a:pt x="223005" y="15887"/>
                  </a:cubicBezTo>
                  <a:cubicBezTo>
                    <a:pt x="201709" y="21792"/>
                    <a:pt x="155422" y="1231"/>
                    <a:pt x="128995" y="6350"/>
                  </a:cubicBezTo>
                  <a:cubicBezTo>
                    <a:pt x="102544" y="11468"/>
                    <a:pt x="48954" y="11468"/>
                    <a:pt x="36471" y="24688"/>
                  </a:cubicBezTo>
                  <a:cubicBezTo>
                    <a:pt x="23988" y="37921"/>
                    <a:pt x="-7593" y="41579"/>
                    <a:pt x="6350" y="53338"/>
                  </a:cubicBezTo>
                  <a:cubicBezTo>
                    <a:pt x="20331" y="65111"/>
                    <a:pt x="6350" y="70966"/>
                    <a:pt x="16623" y="84936"/>
                  </a:cubicBezTo>
                  <a:cubicBezTo>
                    <a:pt x="26934" y="98905"/>
                    <a:pt x="32065" y="104785"/>
                    <a:pt x="46046" y="101801"/>
                  </a:cubicBezTo>
                  <a:cubicBezTo>
                    <a:pt x="59990" y="98905"/>
                    <a:pt x="71000" y="106182"/>
                    <a:pt x="56269" y="121625"/>
                  </a:cubicBezTo>
                  <a:cubicBezTo>
                    <a:pt x="56066" y="121942"/>
                    <a:pt x="55913" y="122197"/>
                    <a:pt x="55672" y="122450"/>
                  </a:cubicBezTo>
                  <a:cubicBezTo>
                    <a:pt x="79190" y="120266"/>
                    <a:pt x="105337" y="118768"/>
                    <a:pt x="109172" y="121625"/>
                  </a:cubicBezTo>
                  <a:cubicBezTo>
                    <a:pt x="115065" y="126045"/>
                    <a:pt x="150291" y="153984"/>
                    <a:pt x="159117" y="151025"/>
                  </a:cubicBezTo>
                  <a:cubicBezTo>
                    <a:pt x="164501" y="149234"/>
                    <a:pt x="188604" y="151812"/>
                    <a:pt x="206522" y="154111"/>
                  </a:cubicBezTo>
                  <a:cubicBezTo>
                    <a:pt x="204439" y="148637"/>
                    <a:pt x="204592" y="143469"/>
                    <a:pt x="208287" y="140357"/>
                  </a:cubicBezTo>
                  <a:cubicBezTo>
                    <a:pt x="214903" y="134845"/>
                    <a:pt x="229240" y="134845"/>
                    <a:pt x="221519" y="123835"/>
                  </a:cubicBezTo>
                  <a:cubicBezTo>
                    <a:pt x="213824" y="112824"/>
                    <a:pt x="211602" y="110627"/>
                    <a:pt x="210522" y="97381"/>
                  </a:cubicBezTo>
                  <a:cubicBezTo>
                    <a:pt x="209392" y="84199"/>
                    <a:pt x="206103" y="77582"/>
                    <a:pt x="207208" y="68756"/>
                  </a:cubicBezTo>
                  <a:cubicBezTo>
                    <a:pt x="208287" y="59955"/>
                    <a:pt x="217113" y="57733"/>
                    <a:pt x="223729" y="4340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Freeform 3"/>
            <p:cNvSpPr/>
            <p:nvPr/>
          </p:nvSpPr>
          <p:spPr>
            <a:xfrm>
              <a:off x="13952033" y="3524202"/>
              <a:ext cx="55359" cy="44368"/>
            </a:xfrm>
            <a:custGeom>
              <a:avLst/>
              <a:gdLst>
                <a:gd name="connsiteX0" fmla="*/ 23751 w 55359"/>
                <a:gd name="connsiteY0" fmla="*/ 1023 h 44368"/>
                <a:gd name="connsiteX1" fmla="*/ 3954 w 55359"/>
                <a:gd name="connsiteY1" fmla="*/ 44368 h 44368"/>
                <a:gd name="connsiteX2" fmla="*/ 55359 w 55359"/>
                <a:gd name="connsiteY2" fmla="*/ 10548 h 44368"/>
                <a:gd name="connsiteX3" fmla="*/ 23751 w 55359"/>
                <a:gd name="connsiteY3" fmla="*/ 1023 h 443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55359" h="44368">
                  <a:moveTo>
                    <a:pt x="23751" y="1023"/>
                  </a:moveTo>
                  <a:cubicBezTo>
                    <a:pt x="-2661" y="8377"/>
                    <a:pt x="-6573" y="44926"/>
                    <a:pt x="3954" y="44368"/>
                  </a:cubicBezTo>
                  <a:cubicBezTo>
                    <a:pt x="17148" y="43593"/>
                    <a:pt x="47282" y="18625"/>
                    <a:pt x="55359" y="10548"/>
                  </a:cubicBezTo>
                  <a:cubicBezTo>
                    <a:pt x="63435" y="2471"/>
                    <a:pt x="50203" y="-6329"/>
                    <a:pt x="23751" y="102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Freeform 3"/>
            <p:cNvSpPr/>
            <p:nvPr/>
          </p:nvSpPr>
          <p:spPr>
            <a:xfrm>
              <a:off x="13945683" y="3517852"/>
              <a:ext cx="68059" cy="57068"/>
            </a:xfrm>
            <a:custGeom>
              <a:avLst/>
              <a:gdLst>
                <a:gd name="connsiteX0" fmla="*/ 30101 w 68059"/>
                <a:gd name="connsiteY0" fmla="*/ 7373 h 57068"/>
                <a:gd name="connsiteX1" fmla="*/ 10304 w 68059"/>
                <a:gd name="connsiteY1" fmla="*/ 50718 h 57068"/>
                <a:gd name="connsiteX2" fmla="*/ 61709 w 68059"/>
                <a:gd name="connsiteY2" fmla="*/ 16898 h 57068"/>
                <a:gd name="connsiteX3" fmla="*/ 30101 w 68059"/>
                <a:gd name="connsiteY3" fmla="*/ 7373 h 570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</a:cxnLst>
              <a:rect l="l" t="t" r="r" b="b"/>
              <a:pathLst>
                <a:path w="68059" h="57068">
                  <a:moveTo>
                    <a:pt x="30101" y="7373"/>
                  </a:moveTo>
                  <a:cubicBezTo>
                    <a:pt x="3688" y="14727"/>
                    <a:pt x="-223" y="51276"/>
                    <a:pt x="10304" y="50718"/>
                  </a:cubicBezTo>
                  <a:cubicBezTo>
                    <a:pt x="23498" y="49943"/>
                    <a:pt x="53632" y="24975"/>
                    <a:pt x="61709" y="16898"/>
                  </a:cubicBezTo>
                  <a:cubicBezTo>
                    <a:pt x="69785" y="8821"/>
                    <a:pt x="56553" y="20"/>
                    <a:pt x="30101" y="7373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5" name="Freeform 3"/>
            <p:cNvSpPr/>
            <p:nvPr/>
          </p:nvSpPr>
          <p:spPr>
            <a:xfrm>
              <a:off x="13966266" y="3497925"/>
              <a:ext cx="31544" cy="14725"/>
            </a:xfrm>
            <a:custGeom>
              <a:avLst/>
              <a:gdLst>
                <a:gd name="connsiteX0" fmla="*/ 31544 w 31544"/>
                <a:gd name="connsiteY0" fmla="*/ 5981 h 14725"/>
                <a:gd name="connsiteX1" fmla="*/ 0 w 31544"/>
                <a:gd name="connsiteY1" fmla="*/ 9677 h 14725"/>
                <a:gd name="connsiteX2" fmla="*/ 31544 w 31544"/>
                <a:gd name="connsiteY2" fmla="*/ 5981 h 1472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31544" h="14725">
                  <a:moveTo>
                    <a:pt x="31544" y="5981"/>
                  </a:moveTo>
                  <a:cubicBezTo>
                    <a:pt x="37474" y="-5029"/>
                    <a:pt x="-10857" y="-190"/>
                    <a:pt x="0" y="9677"/>
                  </a:cubicBezTo>
                  <a:cubicBezTo>
                    <a:pt x="8076" y="17043"/>
                    <a:pt x="25715" y="17004"/>
                    <a:pt x="31544" y="598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Freeform 3"/>
            <p:cNvSpPr/>
            <p:nvPr/>
          </p:nvSpPr>
          <p:spPr>
            <a:xfrm>
              <a:off x="13959916" y="3491575"/>
              <a:ext cx="44244" cy="27425"/>
            </a:xfrm>
            <a:custGeom>
              <a:avLst/>
              <a:gdLst>
                <a:gd name="connsiteX0" fmla="*/ 37894 w 44244"/>
                <a:gd name="connsiteY0" fmla="*/ 12331 h 27425"/>
                <a:gd name="connsiteX1" fmla="*/ 6350 w 44244"/>
                <a:gd name="connsiteY1" fmla="*/ 16027 h 27425"/>
                <a:gd name="connsiteX2" fmla="*/ 37894 w 44244"/>
                <a:gd name="connsiteY2" fmla="*/ 12331 h 2742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</a:cxnLst>
              <a:rect l="l" t="t" r="r" b="b"/>
              <a:pathLst>
                <a:path w="44244" h="27425">
                  <a:moveTo>
                    <a:pt x="37894" y="12331"/>
                  </a:moveTo>
                  <a:cubicBezTo>
                    <a:pt x="43824" y="1320"/>
                    <a:pt x="-4507" y="6159"/>
                    <a:pt x="6350" y="16027"/>
                  </a:cubicBezTo>
                  <a:cubicBezTo>
                    <a:pt x="14426" y="23393"/>
                    <a:pt x="32065" y="23354"/>
                    <a:pt x="37894" y="12331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Freeform 3"/>
            <p:cNvSpPr/>
            <p:nvPr/>
          </p:nvSpPr>
          <p:spPr>
            <a:xfrm>
              <a:off x="13776226" y="4542613"/>
              <a:ext cx="60040" cy="79690"/>
            </a:xfrm>
            <a:custGeom>
              <a:avLst/>
              <a:gdLst>
                <a:gd name="connsiteX0" fmla="*/ 21054 w 60040"/>
                <a:gd name="connsiteY0" fmla="*/ 0 h 79690"/>
                <a:gd name="connsiteX1" fmla="*/ 2044 w 60040"/>
                <a:gd name="connsiteY1" fmla="*/ 36841 h 79690"/>
                <a:gd name="connsiteX2" fmla="*/ 0 w 60040"/>
                <a:gd name="connsiteY2" fmla="*/ 52246 h 79690"/>
                <a:gd name="connsiteX3" fmla="*/ 35087 w 60040"/>
                <a:gd name="connsiteY3" fmla="*/ 78306 h 79690"/>
                <a:gd name="connsiteX4" fmla="*/ 37741 w 60040"/>
                <a:gd name="connsiteY4" fmla="*/ 79690 h 79690"/>
                <a:gd name="connsiteX5" fmla="*/ 60040 w 60040"/>
                <a:gd name="connsiteY5" fmla="*/ 44576 h 79690"/>
                <a:gd name="connsiteX6" fmla="*/ 21054 w 60040"/>
                <a:gd name="connsiteY6" fmla="*/ 0 h 796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60040" h="79690">
                  <a:moveTo>
                    <a:pt x="21054" y="0"/>
                  </a:moveTo>
                  <a:cubicBezTo>
                    <a:pt x="10870" y="13741"/>
                    <a:pt x="914" y="31152"/>
                    <a:pt x="2044" y="36841"/>
                  </a:cubicBezTo>
                  <a:cubicBezTo>
                    <a:pt x="2552" y="39369"/>
                    <a:pt x="1701" y="45007"/>
                    <a:pt x="0" y="52246"/>
                  </a:cubicBezTo>
                  <a:cubicBezTo>
                    <a:pt x="13079" y="62812"/>
                    <a:pt x="25753" y="73468"/>
                    <a:pt x="35087" y="78306"/>
                  </a:cubicBezTo>
                  <a:cubicBezTo>
                    <a:pt x="36039" y="78814"/>
                    <a:pt x="36839" y="79233"/>
                    <a:pt x="37741" y="79690"/>
                  </a:cubicBezTo>
                  <a:cubicBezTo>
                    <a:pt x="40649" y="63371"/>
                    <a:pt x="51900" y="46531"/>
                    <a:pt x="60040" y="44576"/>
                  </a:cubicBezTo>
                  <a:cubicBezTo>
                    <a:pt x="48649" y="30580"/>
                    <a:pt x="31874" y="10832"/>
                    <a:pt x="21054" y="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Freeform 3"/>
            <p:cNvSpPr/>
            <p:nvPr/>
          </p:nvSpPr>
          <p:spPr>
            <a:xfrm>
              <a:off x="13769876" y="4536263"/>
              <a:ext cx="72740" cy="92390"/>
            </a:xfrm>
            <a:custGeom>
              <a:avLst/>
              <a:gdLst>
                <a:gd name="connsiteX0" fmla="*/ 27404 w 72740"/>
                <a:gd name="connsiteY0" fmla="*/ 6350 h 92390"/>
                <a:gd name="connsiteX1" fmla="*/ 8394 w 72740"/>
                <a:gd name="connsiteY1" fmla="*/ 43191 h 92390"/>
                <a:gd name="connsiteX2" fmla="*/ 6350 w 72740"/>
                <a:gd name="connsiteY2" fmla="*/ 58596 h 92390"/>
                <a:gd name="connsiteX3" fmla="*/ 41437 w 72740"/>
                <a:gd name="connsiteY3" fmla="*/ 84656 h 92390"/>
                <a:gd name="connsiteX4" fmla="*/ 44091 w 72740"/>
                <a:gd name="connsiteY4" fmla="*/ 86040 h 92390"/>
                <a:gd name="connsiteX5" fmla="*/ 66390 w 72740"/>
                <a:gd name="connsiteY5" fmla="*/ 50926 h 92390"/>
                <a:gd name="connsiteX6" fmla="*/ 27404 w 72740"/>
                <a:gd name="connsiteY6" fmla="*/ 6350 h 9239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72740" h="92390">
                  <a:moveTo>
                    <a:pt x="27404" y="6350"/>
                  </a:moveTo>
                  <a:cubicBezTo>
                    <a:pt x="17220" y="20091"/>
                    <a:pt x="7264" y="37502"/>
                    <a:pt x="8394" y="43191"/>
                  </a:cubicBezTo>
                  <a:cubicBezTo>
                    <a:pt x="8902" y="45719"/>
                    <a:pt x="8051" y="51357"/>
                    <a:pt x="6350" y="58596"/>
                  </a:cubicBezTo>
                  <a:cubicBezTo>
                    <a:pt x="19429" y="69162"/>
                    <a:pt x="32103" y="79818"/>
                    <a:pt x="41437" y="84656"/>
                  </a:cubicBezTo>
                  <a:cubicBezTo>
                    <a:pt x="42389" y="85164"/>
                    <a:pt x="43189" y="85583"/>
                    <a:pt x="44091" y="86040"/>
                  </a:cubicBezTo>
                  <a:cubicBezTo>
                    <a:pt x="46999" y="69721"/>
                    <a:pt x="58250" y="52881"/>
                    <a:pt x="66390" y="50926"/>
                  </a:cubicBezTo>
                  <a:cubicBezTo>
                    <a:pt x="54999" y="36930"/>
                    <a:pt x="38224" y="17182"/>
                    <a:pt x="27404" y="6350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Freeform 3"/>
            <p:cNvSpPr/>
            <p:nvPr/>
          </p:nvSpPr>
          <p:spPr>
            <a:xfrm>
              <a:off x="13790994" y="4365296"/>
              <a:ext cx="195954" cy="247746"/>
            </a:xfrm>
            <a:custGeom>
              <a:avLst/>
              <a:gdLst>
                <a:gd name="connsiteX0" fmla="*/ 180413 w 195954"/>
                <a:gd name="connsiteY0" fmla="*/ 165287 h 247746"/>
                <a:gd name="connsiteX1" fmla="*/ 180413 w 195954"/>
                <a:gd name="connsiteY1" fmla="*/ 131137 h 247746"/>
                <a:gd name="connsiteX2" fmla="*/ 181492 w 195954"/>
                <a:gd name="connsiteY2" fmla="*/ 104696 h 247746"/>
                <a:gd name="connsiteX3" fmla="*/ 126417 w 195954"/>
                <a:gd name="connsiteY3" fmla="*/ 88174 h 247746"/>
                <a:gd name="connsiteX4" fmla="*/ 119826 w 195954"/>
                <a:gd name="connsiteY4" fmla="*/ 57326 h 247746"/>
                <a:gd name="connsiteX5" fmla="*/ 103305 w 195954"/>
                <a:gd name="connsiteY5" fmla="*/ 39686 h 247746"/>
                <a:gd name="connsiteX6" fmla="*/ 85679 w 195954"/>
                <a:gd name="connsiteY6" fmla="*/ 11035 h 247746"/>
                <a:gd name="connsiteX7" fmla="*/ 87038 w 195954"/>
                <a:gd name="connsiteY7" fmla="*/ 8813 h 247746"/>
                <a:gd name="connsiteX8" fmla="*/ 73069 w 195954"/>
                <a:gd name="connsiteY8" fmla="*/ 6527 h 247746"/>
                <a:gd name="connsiteX9" fmla="*/ 51760 w 195954"/>
                <a:gd name="connsiteY9" fmla="*/ 0 h 247746"/>
                <a:gd name="connsiteX10" fmla="*/ 0 w 195954"/>
                <a:gd name="connsiteY10" fmla="*/ 16331 h 247746"/>
                <a:gd name="connsiteX11" fmla="*/ 12940 w 195954"/>
                <a:gd name="connsiteY11" fmla="*/ 46379 h 247746"/>
                <a:gd name="connsiteX12" fmla="*/ 28737 w 195954"/>
                <a:gd name="connsiteY12" fmla="*/ 81913 h 247746"/>
                <a:gd name="connsiteX13" fmla="*/ 24800 w 195954"/>
                <a:gd name="connsiteY13" fmla="*/ 158886 h 247746"/>
                <a:gd name="connsiteX14" fmla="*/ 6285 w 195954"/>
                <a:gd name="connsiteY14" fmla="*/ 177313 h 247746"/>
                <a:gd name="connsiteX15" fmla="*/ 45271 w 195954"/>
                <a:gd name="connsiteY15" fmla="*/ 221889 h 247746"/>
                <a:gd name="connsiteX16" fmla="*/ 46808 w 195954"/>
                <a:gd name="connsiteY16" fmla="*/ 221458 h 247746"/>
                <a:gd name="connsiteX17" fmla="*/ 92778 w 195954"/>
                <a:gd name="connsiteY17" fmla="*/ 247746 h 247746"/>
                <a:gd name="connsiteX18" fmla="*/ 178343 w 195954"/>
                <a:gd name="connsiteY18" fmla="*/ 232100 h 247746"/>
                <a:gd name="connsiteX19" fmla="*/ 179308 w 195954"/>
                <a:gd name="connsiteY19" fmla="*/ 217038 h 247746"/>
                <a:gd name="connsiteX20" fmla="*/ 195829 w 195954"/>
                <a:gd name="connsiteY20" fmla="*/ 197226 h 247746"/>
                <a:gd name="connsiteX21" fmla="*/ 180413 w 195954"/>
                <a:gd name="connsiteY21" fmla="*/ 165287 h 24774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</a:cxnLst>
              <a:rect l="l" t="t" r="r" b="b"/>
              <a:pathLst>
                <a:path w="195954" h="247746">
                  <a:moveTo>
                    <a:pt x="180413" y="165287"/>
                  </a:moveTo>
                  <a:cubicBezTo>
                    <a:pt x="169365" y="155343"/>
                    <a:pt x="170507" y="137766"/>
                    <a:pt x="180413" y="131137"/>
                  </a:cubicBezTo>
                  <a:cubicBezTo>
                    <a:pt x="190318" y="124495"/>
                    <a:pt x="181492" y="115694"/>
                    <a:pt x="181492" y="104696"/>
                  </a:cubicBezTo>
                  <a:cubicBezTo>
                    <a:pt x="181492" y="93660"/>
                    <a:pt x="134163" y="90371"/>
                    <a:pt x="126417" y="88174"/>
                  </a:cubicBezTo>
                  <a:cubicBezTo>
                    <a:pt x="118734" y="85964"/>
                    <a:pt x="131954" y="57326"/>
                    <a:pt x="119826" y="57326"/>
                  </a:cubicBezTo>
                  <a:cubicBezTo>
                    <a:pt x="107673" y="57326"/>
                    <a:pt x="103305" y="48538"/>
                    <a:pt x="103305" y="39686"/>
                  </a:cubicBezTo>
                  <a:cubicBezTo>
                    <a:pt x="103305" y="30885"/>
                    <a:pt x="84574" y="16547"/>
                    <a:pt x="85679" y="11035"/>
                  </a:cubicBezTo>
                  <a:cubicBezTo>
                    <a:pt x="85844" y="10286"/>
                    <a:pt x="86365" y="9537"/>
                    <a:pt x="87038" y="8813"/>
                  </a:cubicBezTo>
                  <a:cubicBezTo>
                    <a:pt x="80231" y="7797"/>
                    <a:pt x="74999" y="6946"/>
                    <a:pt x="73069" y="6527"/>
                  </a:cubicBezTo>
                  <a:cubicBezTo>
                    <a:pt x="64891" y="4914"/>
                    <a:pt x="51760" y="0"/>
                    <a:pt x="51760" y="0"/>
                  </a:cubicBezTo>
                  <a:cubicBezTo>
                    <a:pt x="51760" y="0"/>
                    <a:pt x="21194" y="9867"/>
                    <a:pt x="0" y="16331"/>
                  </a:cubicBezTo>
                  <a:cubicBezTo>
                    <a:pt x="1422" y="29272"/>
                    <a:pt x="4812" y="43331"/>
                    <a:pt x="12940" y="46379"/>
                  </a:cubicBezTo>
                  <a:cubicBezTo>
                    <a:pt x="28737" y="52297"/>
                    <a:pt x="22832" y="68057"/>
                    <a:pt x="28737" y="81913"/>
                  </a:cubicBezTo>
                  <a:cubicBezTo>
                    <a:pt x="34655" y="95730"/>
                    <a:pt x="32674" y="158886"/>
                    <a:pt x="24800" y="158886"/>
                  </a:cubicBezTo>
                  <a:cubicBezTo>
                    <a:pt x="21448" y="158886"/>
                    <a:pt x="13803" y="167090"/>
                    <a:pt x="6285" y="177313"/>
                  </a:cubicBezTo>
                  <a:cubicBezTo>
                    <a:pt x="17105" y="188146"/>
                    <a:pt x="33880" y="207894"/>
                    <a:pt x="45271" y="221889"/>
                  </a:cubicBezTo>
                  <a:cubicBezTo>
                    <a:pt x="45779" y="221737"/>
                    <a:pt x="46312" y="221458"/>
                    <a:pt x="46808" y="221458"/>
                  </a:cubicBezTo>
                  <a:cubicBezTo>
                    <a:pt x="56649" y="221458"/>
                    <a:pt x="92778" y="247746"/>
                    <a:pt x="92778" y="247746"/>
                  </a:cubicBezTo>
                  <a:cubicBezTo>
                    <a:pt x="92778" y="247746"/>
                    <a:pt x="143891" y="237091"/>
                    <a:pt x="178343" y="232100"/>
                  </a:cubicBezTo>
                  <a:cubicBezTo>
                    <a:pt x="178838" y="226817"/>
                    <a:pt x="179930" y="220759"/>
                    <a:pt x="179308" y="217038"/>
                  </a:cubicBezTo>
                  <a:cubicBezTo>
                    <a:pt x="178190" y="210434"/>
                    <a:pt x="185949" y="197226"/>
                    <a:pt x="195829" y="197226"/>
                  </a:cubicBezTo>
                  <a:cubicBezTo>
                    <a:pt x="205734" y="197226"/>
                    <a:pt x="191397" y="175192"/>
                    <a:pt x="180413" y="16528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Freeform 3"/>
            <p:cNvSpPr/>
            <p:nvPr/>
          </p:nvSpPr>
          <p:spPr>
            <a:xfrm>
              <a:off x="13784644" y="4358946"/>
              <a:ext cx="208654" cy="260446"/>
            </a:xfrm>
            <a:custGeom>
              <a:avLst/>
              <a:gdLst>
                <a:gd name="connsiteX0" fmla="*/ 186763 w 208654"/>
                <a:gd name="connsiteY0" fmla="*/ 171637 h 260446"/>
                <a:gd name="connsiteX1" fmla="*/ 186763 w 208654"/>
                <a:gd name="connsiteY1" fmla="*/ 137487 h 260446"/>
                <a:gd name="connsiteX2" fmla="*/ 187842 w 208654"/>
                <a:gd name="connsiteY2" fmla="*/ 111046 h 260446"/>
                <a:gd name="connsiteX3" fmla="*/ 132767 w 208654"/>
                <a:gd name="connsiteY3" fmla="*/ 94524 h 260446"/>
                <a:gd name="connsiteX4" fmla="*/ 126176 w 208654"/>
                <a:gd name="connsiteY4" fmla="*/ 63676 h 260446"/>
                <a:gd name="connsiteX5" fmla="*/ 109655 w 208654"/>
                <a:gd name="connsiteY5" fmla="*/ 46036 h 260446"/>
                <a:gd name="connsiteX6" fmla="*/ 92029 w 208654"/>
                <a:gd name="connsiteY6" fmla="*/ 17385 h 260446"/>
                <a:gd name="connsiteX7" fmla="*/ 93388 w 208654"/>
                <a:gd name="connsiteY7" fmla="*/ 15163 h 260446"/>
                <a:gd name="connsiteX8" fmla="*/ 79419 w 208654"/>
                <a:gd name="connsiteY8" fmla="*/ 12877 h 260446"/>
                <a:gd name="connsiteX9" fmla="*/ 58110 w 208654"/>
                <a:gd name="connsiteY9" fmla="*/ 6350 h 260446"/>
                <a:gd name="connsiteX10" fmla="*/ 6350 w 208654"/>
                <a:gd name="connsiteY10" fmla="*/ 22681 h 260446"/>
                <a:gd name="connsiteX11" fmla="*/ 19290 w 208654"/>
                <a:gd name="connsiteY11" fmla="*/ 52729 h 260446"/>
                <a:gd name="connsiteX12" fmla="*/ 35087 w 208654"/>
                <a:gd name="connsiteY12" fmla="*/ 88263 h 260446"/>
                <a:gd name="connsiteX13" fmla="*/ 31150 w 208654"/>
                <a:gd name="connsiteY13" fmla="*/ 165236 h 260446"/>
                <a:gd name="connsiteX14" fmla="*/ 12635 w 208654"/>
                <a:gd name="connsiteY14" fmla="*/ 183663 h 260446"/>
                <a:gd name="connsiteX15" fmla="*/ 51621 w 208654"/>
                <a:gd name="connsiteY15" fmla="*/ 228239 h 260446"/>
                <a:gd name="connsiteX16" fmla="*/ 53158 w 208654"/>
                <a:gd name="connsiteY16" fmla="*/ 227808 h 260446"/>
                <a:gd name="connsiteX17" fmla="*/ 99128 w 208654"/>
                <a:gd name="connsiteY17" fmla="*/ 254096 h 260446"/>
                <a:gd name="connsiteX18" fmla="*/ 184693 w 208654"/>
                <a:gd name="connsiteY18" fmla="*/ 238450 h 260446"/>
                <a:gd name="connsiteX19" fmla="*/ 185658 w 208654"/>
                <a:gd name="connsiteY19" fmla="*/ 223388 h 260446"/>
                <a:gd name="connsiteX20" fmla="*/ 202179 w 208654"/>
                <a:gd name="connsiteY20" fmla="*/ 203576 h 260446"/>
                <a:gd name="connsiteX21" fmla="*/ 186763 w 208654"/>
                <a:gd name="connsiteY21" fmla="*/ 171637 h 26044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</a:cxnLst>
              <a:rect l="l" t="t" r="r" b="b"/>
              <a:pathLst>
                <a:path w="208654" h="260446">
                  <a:moveTo>
                    <a:pt x="186763" y="171637"/>
                  </a:moveTo>
                  <a:cubicBezTo>
                    <a:pt x="175715" y="161693"/>
                    <a:pt x="176857" y="144116"/>
                    <a:pt x="186763" y="137487"/>
                  </a:cubicBezTo>
                  <a:cubicBezTo>
                    <a:pt x="196668" y="130845"/>
                    <a:pt x="187842" y="122044"/>
                    <a:pt x="187842" y="111046"/>
                  </a:cubicBezTo>
                  <a:cubicBezTo>
                    <a:pt x="187842" y="100010"/>
                    <a:pt x="140513" y="96721"/>
                    <a:pt x="132767" y="94524"/>
                  </a:cubicBezTo>
                  <a:cubicBezTo>
                    <a:pt x="125084" y="92314"/>
                    <a:pt x="138304" y="63676"/>
                    <a:pt x="126176" y="63676"/>
                  </a:cubicBezTo>
                  <a:cubicBezTo>
                    <a:pt x="114023" y="63676"/>
                    <a:pt x="109655" y="54888"/>
                    <a:pt x="109655" y="46036"/>
                  </a:cubicBezTo>
                  <a:cubicBezTo>
                    <a:pt x="109655" y="37235"/>
                    <a:pt x="90924" y="22897"/>
                    <a:pt x="92029" y="17385"/>
                  </a:cubicBezTo>
                  <a:cubicBezTo>
                    <a:pt x="92194" y="16636"/>
                    <a:pt x="92715" y="15887"/>
                    <a:pt x="93388" y="15163"/>
                  </a:cubicBezTo>
                  <a:cubicBezTo>
                    <a:pt x="86581" y="14147"/>
                    <a:pt x="81349" y="13296"/>
                    <a:pt x="79419" y="12877"/>
                  </a:cubicBezTo>
                  <a:cubicBezTo>
                    <a:pt x="71241" y="11264"/>
                    <a:pt x="58110" y="6350"/>
                    <a:pt x="58110" y="6350"/>
                  </a:cubicBezTo>
                  <a:cubicBezTo>
                    <a:pt x="58110" y="6350"/>
                    <a:pt x="27544" y="16217"/>
                    <a:pt x="6350" y="22681"/>
                  </a:cubicBezTo>
                  <a:cubicBezTo>
                    <a:pt x="7772" y="35622"/>
                    <a:pt x="11162" y="49681"/>
                    <a:pt x="19290" y="52729"/>
                  </a:cubicBezTo>
                  <a:cubicBezTo>
                    <a:pt x="35087" y="58647"/>
                    <a:pt x="29182" y="74407"/>
                    <a:pt x="35087" y="88263"/>
                  </a:cubicBezTo>
                  <a:cubicBezTo>
                    <a:pt x="41005" y="102080"/>
                    <a:pt x="39024" y="165236"/>
                    <a:pt x="31150" y="165236"/>
                  </a:cubicBezTo>
                  <a:cubicBezTo>
                    <a:pt x="27798" y="165236"/>
                    <a:pt x="20153" y="173440"/>
                    <a:pt x="12635" y="183663"/>
                  </a:cubicBezTo>
                  <a:cubicBezTo>
                    <a:pt x="23455" y="194496"/>
                    <a:pt x="40230" y="214244"/>
                    <a:pt x="51621" y="228239"/>
                  </a:cubicBezTo>
                  <a:cubicBezTo>
                    <a:pt x="52129" y="228087"/>
                    <a:pt x="52662" y="227808"/>
                    <a:pt x="53158" y="227808"/>
                  </a:cubicBezTo>
                  <a:cubicBezTo>
                    <a:pt x="62999" y="227808"/>
                    <a:pt x="99128" y="254096"/>
                    <a:pt x="99128" y="254096"/>
                  </a:cubicBezTo>
                  <a:cubicBezTo>
                    <a:pt x="99128" y="254096"/>
                    <a:pt x="150241" y="243441"/>
                    <a:pt x="184693" y="238450"/>
                  </a:cubicBezTo>
                  <a:cubicBezTo>
                    <a:pt x="185188" y="233167"/>
                    <a:pt x="186280" y="227109"/>
                    <a:pt x="185658" y="223388"/>
                  </a:cubicBezTo>
                  <a:cubicBezTo>
                    <a:pt x="184540" y="216784"/>
                    <a:pt x="192299" y="203576"/>
                    <a:pt x="202179" y="203576"/>
                  </a:cubicBezTo>
                  <a:cubicBezTo>
                    <a:pt x="212084" y="203576"/>
                    <a:pt x="197747" y="181542"/>
                    <a:pt x="186763" y="171637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Freeform 3"/>
            <p:cNvSpPr/>
            <p:nvPr/>
          </p:nvSpPr>
          <p:spPr>
            <a:xfrm>
              <a:off x="14009943" y="3699658"/>
              <a:ext cx="464829" cy="329367"/>
            </a:xfrm>
            <a:custGeom>
              <a:avLst/>
              <a:gdLst>
                <a:gd name="connsiteX0" fmla="*/ 437324 w 464829"/>
                <a:gd name="connsiteY0" fmla="*/ 164474 h 329367"/>
                <a:gd name="connsiteX1" fmla="*/ 408650 w 464829"/>
                <a:gd name="connsiteY1" fmla="*/ 136928 h 329367"/>
                <a:gd name="connsiteX2" fmla="*/ 385538 w 464829"/>
                <a:gd name="connsiteY2" fmla="*/ 106093 h 329367"/>
                <a:gd name="connsiteX3" fmla="*/ 380001 w 464829"/>
                <a:gd name="connsiteY3" fmla="*/ 70813 h 329367"/>
                <a:gd name="connsiteX4" fmla="*/ 375632 w 464829"/>
                <a:gd name="connsiteY4" fmla="*/ 36676 h 329367"/>
                <a:gd name="connsiteX5" fmla="*/ 329383 w 464829"/>
                <a:gd name="connsiteY5" fmla="*/ 23481 h 329367"/>
                <a:gd name="connsiteX6" fmla="*/ 302906 w 464829"/>
                <a:gd name="connsiteY6" fmla="*/ 23481 h 329367"/>
                <a:gd name="connsiteX7" fmla="*/ 277597 w 464829"/>
                <a:gd name="connsiteY7" fmla="*/ 11340 h 329367"/>
                <a:gd name="connsiteX8" fmla="*/ 251145 w 464829"/>
                <a:gd name="connsiteY8" fmla="*/ 3619 h 329367"/>
                <a:gd name="connsiteX9" fmla="*/ 248631 w 464829"/>
                <a:gd name="connsiteY9" fmla="*/ 0 h 329367"/>
                <a:gd name="connsiteX10" fmla="*/ 233189 w 464829"/>
                <a:gd name="connsiteY10" fmla="*/ 6222 h 329367"/>
                <a:gd name="connsiteX11" fmla="*/ 214065 w 464829"/>
                <a:gd name="connsiteY11" fmla="*/ 23824 h 329367"/>
                <a:gd name="connsiteX12" fmla="*/ 180311 w 464829"/>
                <a:gd name="connsiteY12" fmla="*/ 28244 h 329367"/>
                <a:gd name="connsiteX13" fmla="*/ 167079 w 464829"/>
                <a:gd name="connsiteY13" fmla="*/ 54672 h 329367"/>
                <a:gd name="connsiteX14" fmla="*/ 161212 w 464829"/>
                <a:gd name="connsiteY14" fmla="*/ 73785 h 329367"/>
                <a:gd name="connsiteX15" fmla="*/ 145046 w 464829"/>
                <a:gd name="connsiteY15" fmla="*/ 87018 h 329367"/>
                <a:gd name="connsiteX16" fmla="*/ 120080 w 464829"/>
                <a:gd name="connsiteY16" fmla="*/ 110474 h 329367"/>
                <a:gd name="connsiteX17" fmla="*/ 112715 w 464829"/>
                <a:gd name="connsiteY17" fmla="*/ 134007 h 329367"/>
                <a:gd name="connsiteX18" fmla="*/ 80422 w 464829"/>
                <a:gd name="connsiteY18" fmla="*/ 144281 h 329367"/>
                <a:gd name="connsiteX19" fmla="*/ 55481 w 464829"/>
                <a:gd name="connsiteY19" fmla="*/ 156041 h 329367"/>
                <a:gd name="connsiteX20" fmla="*/ 19060 w 464829"/>
                <a:gd name="connsiteY20" fmla="*/ 153463 h 329367"/>
                <a:gd name="connsiteX21" fmla="*/ 18718 w 464829"/>
                <a:gd name="connsiteY21" fmla="*/ 157857 h 329367"/>
                <a:gd name="connsiteX22" fmla="*/ 26451 w 464829"/>
                <a:gd name="connsiteY22" fmla="*/ 195309 h 329367"/>
                <a:gd name="connsiteX23" fmla="*/ 28648 w 464829"/>
                <a:gd name="connsiteY23" fmla="*/ 238285 h 329367"/>
                <a:gd name="connsiteX24" fmla="*/ 0 w 464829"/>
                <a:gd name="connsiteY24" fmla="*/ 263621 h 329367"/>
                <a:gd name="connsiteX25" fmla="*/ 16533 w 464829"/>
                <a:gd name="connsiteY25" fmla="*/ 288944 h 329367"/>
                <a:gd name="connsiteX26" fmla="*/ 15657 w 464829"/>
                <a:gd name="connsiteY26" fmla="*/ 316172 h 329367"/>
                <a:gd name="connsiteX27" fmla="*/ 42236 w 464829"/>
                <a:gd name="connsiteY27" fmla="*/ 310254 h 329367"/>
                <a:gd name="connsiteX28" fmla="*/ 74567 w 464829"/>
                <a:gd name="connsiteY28" fmla="*/ 291166 h 329367"/>
                <a:gd name="connsiteX29" fmla="*/ 159739 w 464829"/>
                <a:gd name="connsiteY29" fmla="*/ 301428 h 329367"/>
                <a:gd name="connsiteX30" fmla="*/ 205252 w 464829"/>
                <a:gd name="connsiteY30" fmla="*/ 308781 h 329367"/>
                <a:gd name="connsiteX31" fmla="*/ 239031 w 464829"/>
                <a:gd name="connsiteY31" fmla="*/ 313188 h 329367"/>
                <a:gd name="connsiteX32" fmla="*/ 271362 w 464829"/>
                <a:gd name="connsiteY32" fmla="*/ 316134 h 329367"/>
                <a:gd name="connsiteX33" fmla="*/ 303693 w 464829"/>
                <a:gd name="connsiteY33" fmla="*/ 326421 h 329367"/>
                <a:gd name="connsiteX34" fmla="*/ 349181 w 464829"/>
                <a:gd name="connsiteY34" fmla="*/ 329367 h 329367"/>
                <a:gd name="connsiteX35" fmla="*/ 357981 w 464829"/>
                <a:gd name="connsiteY35" fmla="*/ 313188 h 329367"/>
                <a:gd name="connsiteX36" fmla="*/ 387404 w 464829"/>
                <a:gd name="connsiteY36" fmla="*/ 280905 h 329367"/>
                <a:gd name="connsiteX37" fmla="*/ 419317 w 464829"/>
                <a:gd name="connsiteY37" fmla="*/ 274441 h 329367"/>
                <a:gd name="connsiteX38" fmla="*/ 411939 w 464829"/>
                <a:gd name="connsiteY38" fmla="*/ 253702 h 329367"/>
                <a:gd name="connsiteX39" fmla="*/ 404268 w 464829"/>
                <a:gd name="connsiteY39" fmla="*/ 207437 h 329367"/>
                <a:gd name="connsiteX40" fmla="*/ 439483 w 464829"/>
                <a:gd name="connsiteY40" fmla="*/ 212936 h 329367"/>
                <a:gd name="connsiteX41" fmla="*/ 464829 w 464829"/>
                <a:gd name="connsiteY41" fmla="*/ 189797 h 329367"/>
                <a:gd name="connsiteX42" fmla="*/ 437324 w 464829"/>
                <a:gd name="connsiteY42" fmla="*/ 164474 h 32936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</a:cxnLst>
              <a:rect l="l" t="t" r="r" b="b"/>
              <a:pathLst>
                <a:path w="464829" h="329367">
                  <a:moveTo>
                    <a:pt x="437324" y="164474"/>
                  </a:moveTo>
                  <a:cubicBezTo>
                    <a:pt x="428498" y="162251"/>
                    <a:pt x="422987" y="142465"/>
                    <a:pt x="408650" y="136928"/>
                  </a:cubicBezTo>
                  <a:cubicBezTo>
                    <a:pt x="394338" y="131429"/>
                    <a:pt x="397665" y="113802"/>
                    <a:pt x="385538" y="106093"/>
                  </a:cubicBezTo>
                  <a:cubicBezTo>
                    <a:pt x="373436" y="98359"/>
                    <a:pt x="381106" y="82967"/>
                    <a:pt x="380001" y="70813"/>
                  </a:cubicBezTo>
                  <a:cubicBezTo>
                    <a:pt x="378909" y="58723"/>
                    <a:pt x="382236" y="39978"/>
                    <a:pt x="375632" y="36676"/>
                  </a:cubicBezTo>
                  <a:cubicBezTo>
                    <a:pt x="368991" y="33362"/>
                    <a:pt x="341447" y="17957"/>
                    <a:pt x="329383" y="23481"/>
                  </a:cubicBezTo>
                  <a:cubicBezTo>
                    <a:pt x="317230" y="28993"/>
                    <a:pt x="308430" y="33362"/>
                    <a:pt x="302906" y="23481"/>
                  </a:cubicBezTo>
                  <a:cubicBezTo>
                    <a:pt x="297407" y="13550"/>
                    <a:pt x="289725" y="8038"/>
                    <a:pt x="277597" y="11340"/>
                  </a:cubicBezTo>
                  <a:cubicBezTo>
                    <a:pt x="265457" y="14655"/>
                    <a:pt x="257736" y="9143"/>
                    <a:pt x="251145" y="3619"/>
                  </a:cubicBezTo>
                  <a:cubicBezTo>
                    <a:pt x="250155" y="2768"/>
                    <a:pt x="249317" y="1473"/>
                    <a:pt x="248631" y="0"/>
                  </a:cubicBezTo>
                  <a:cubicBezTo>
                    <a:pt x="243755" y="1015"/>
                    <a:pt x="237316" y="2908"/>
                    <a:pt x="233189" y="6222"/>
                  </a:cubicBezTo>
                  <a:cubicBezTo>
                    <a:pt x="225824" y="12090"/>
                    <a:pt x="224363" y="23824"/>
                    <a:pt x="214065" y="23824"/>
                  </a:cubicBezTo>
                  <a:cubicBezTo>
                    <a:pt x="203791" y="23824"/>
                    <a:pt x="192070" y="19455"/>
                    <a:pt x="180311" y="28244"/>
                  </a:cubicBezTo>
                  <a:cubicBezTo>
                    <a:pt x="168539" y="37057"/>
                    <a:pt x="165618" y="47382"/>
                    <a:pt x="167079" y="54672"/>
                  </a:cubicBezTo>
                  <a:cubicBezTo>
                    <a:pt x="168539" y="62012"/>
                    <a:pt x="170025" y="73785"/>
                    <a:pt x="161212" y="73785"/>
                  </a:cubicBezTo>
                  <a:cubicBezTo>
                    <a:pt x="152386" y="73785"/>
                    <a:pt x="153885" y="84084"/>
                    <a:pt x="145046" y="87018"/>
                  </a:cubicBezTo>
                  <a:cubicBezTo>
                    <a:pt x="136246" y="89939"/>
                    <a:pt x="121553" y="103172"/>
                    <a:pt x="120080" y="110474"/>
                  </a:cubicBezTo>
                  <a:cubicBezTo>
                    <a:pt x="118620" y="117853"/>
                    <a:pt x="118620" y="134007"/>
                    <a:pt x="112715" y="134007"/>
                  </a:cubicBezTo>
                  <a:cubicBezTo>
                    <a:pt x="106848" y="134007"/>
                    <a:pt x="86301" y="136928"/>
                    <a:pt x="80422" y="144281"/>
                  </a:cubicBezTo>
                  <a:cubicBezTo>
                    <a:pt x="74567" y="151634"/>
                    <a:pt x="67253" y="158962"/>
                    <a:pt x="55481" y="156041"/>
                  </a:cubicBezTo>
                  <a:cubicBezTo>
                    <a:pt x="49436" y="154517"/>
                    <a:pt x="33296" y="153806"/>
                    <a:pt x="19060" y="153463"/>
                  </a:cubicBezTo>
                  <a:cubicBezTo>
                    <a:pt x="19276" y="154911"/>
                    <a:pt x="19276" y="156333"/>
                    <a:pt x="18718" y="157857"/>
                  </a:cubicBezTo>
                  <a:cubicBezTo>
                    <a:pt x="13232" y="173300"/>
                    <a:pt x="17613" y="187587"/>
                    <a:pt x="26451" y="195309"/>
                  </a:cubicBezTo>
                  <a:cubicBezTo>
                    <a:pt x="35264" y="203005"/>
                    <a:pt x="38566" y="233865"/>
                    <a:pt x="28648" y="238285"/>
                  </a:cubicBezTo>
                  <a:cubicBezTo>
                    <a:pt x="18718" y="242666"/>
                    <a:pt x="0" y="255899"/>
                    <a:pt x="0" y="263621"/>
                  </a:cubicBezTo>
                  <a:cubicBezTo>
                    <a:pt x="0" y="271317"/>
                    <a:pt x="19822" y="277933"/>
                    <a:pt x="16533" y="288944"/>
                  </a:cubicBezTo>
                  <a:cubicBezTo>
                    <a:pt x="14667" y="295256"/>
                    <a:pt x="14603" y="306470"/>
                    <a:pt x="15657" y="316172"/>
                  </a:cubicBezTo>
                  <a:cubicBezTo>
                    <a:pt x="25042" y="316604"/>
                    <a:pt x="34286" y="318255"/>
                    <a:pt x="42236" y="310254"/>
                  </a:cubicBezTo>
                  <a:cubicBezTo>
                    <a:pt x="51049" y="301428"/>
                    <a:pt x="55481" y="291166"/>
                    <a:pt x="74567" y="291166"/>
                  </a:cubicBezTo>
                  <a:cubicBezTo>
                    <a:pt x="93641" y="291166"/>
                    <a:pt x="150926" y="291166"/>
                    <a:pt x="159739" y="301428"/>
                  </a:cubicBezTo>
                  <a:cubicBezTo>
                    <a:pt x="168539" y="311740"/>
                    <a:pt x="192070" y="302901"/>
                    <a:pt x="205252" y="308781"/>
                  </a:cubicBezTo>
                  <a:cubicBezTo>
                    <a:pt x="218496" y="314661"/>
                    <a:pt x="237570" y="320553"/>
                    <a:pt x="239031" y="313188"/>
                  </a:cubicBezTo>
                  <a:cubicBezTo>
                    <a:pt x="240516" y="305860"/>
                    <a:pt x="258155" y="323474"/>
                    <a:pt x="271362" y="316134"/>
                  </a:cubicBezTo>
                  <a:cubicBezTo>
                    <a:pt x="284594" y="308781"/>
                    <a:pt x="296315" y="330828"/>
                    <a:pt x="303693" y="326421"/>
                  </a:cubicBezTo>
                  <a:cubicBezTo>
                    <a:pt x="311021" y="321989"/>
                    <a:pt x="341841" y="322001"/>
                    <a:pt x="349181" y="329367"/>
                  </a:cubicBezTo>
                  <a:cubicBezTo>
                    <a:pt x="356572" y="336695"/>
                    <a:pt x="357981" y="321989"/>
                    <a:pt x="357981" y="313188"/>
                  </a:cubicBezTo>
                  <a:cubicBezTo>
                    <a:pt x="357981" y="304387"/>
                    <a:pt x="387404" y="280905"/>
                    <a:pt x="387404" y="280905"/>
                  </a:cubicBezTo>
                  <a:cubicBezTo>
                    <a:pt x="387404" y="280905"/>
                    <a:pt x="407418" y="279813"/>
                    <a:pt x="419317" y="274441"/>
                  </a:cubicBezTo>
                  <a:cubicBezTo>
                    <a:pt x="416663" y="270644"/>
                    <a:pt x="414415" y="264370"/>
                    <a:pt x="411939" y="253702"/>
                  </a:cubicBezTo>
                  <a:cubicBezTo>
                    <a:pt x="406478" y="229433"/>
                    <a:pt x="397665" y="215146"/>
                    <a:pt x="404268" y="207437"/>
                  </a:cubicBezTo>
                  <a:cubicBezTo>
                    <a:pt x="410859" y="199703"/>
                    <a:pt x="429603" y="217343"/>
                    <a:pt x="439483" y="212936"/>
                  </a:cubicBezTo>
                  <a:cubicBezTo>
                    <a:pt x="449413" y="208542"/>
                    <a:pt x="467039" y="199703"/>
                    <a:pt x="464829" y="189797"/>
                  </a:cubicBezTo>
                  <a:cubicBezTo>
                    <a:pt x="462645" y="179891"/>
                    <a:pt x="446111" y="166671"/>
                    <a:pt x="437324" y="164474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Freeform 3"/>
            <p:cNvSpPr/>
            <p:nvPr/>
          </p:nvSpPr>
          <p:spPr>
            <a:xfrm>
              <a:off x="14003593" y="3693308"/>
              <a:ext cx="477529" cy="342067"/>
            </a:xfrm>
            <a:custGeom>
              <a:avLst/>
              <a:gdLst>
                <a:gd name="connsiteX0" fmla="*/ 443674 w 477529"/>
                <a:gd name="connsiteY0" fmla="*/ 170824 h 342067"/>
                <a:gd name="connsiteX1" fmla="*/ 415000 w 477529"/>
                <a:gd name="connsiteY1" fmla="*/ 143278 h 342067"/>
                <a:gd name="connsiteX2" fmla="*/ 391888 w 477529"/>
                <a:gd name="connsiteY2" fmla="*/ 112443 h 342067"/>
                <a:gd name="connsiteX3" fmla="*/ 386351 w 477529"/>
                <a:gd name="connsiteY3" fmla="*/ 77163 h 342067"/>
                <a:gd name="connsiteX4" fmla="*/ 381982 w 477529"/>
                <a:gd name="connsiteY4" fmla="*/ 43026 h 342067"/>
                <a:gd name="connsiteX5" fmla="*/ 335733 w 477529"/>
                <a:gd name="connsiteY5" fmla="*/ 29831 h 342067"/>
                <a:gd name="connsiteX6" fmla="*/ 309256 w 477529"/>
                <a:gd name="connsiteY6" fmla="*/ 29831 h 342067"/>
                <a:gd name="connsiteX7" fmla="*/ 283947 w 477529"/>
                <a:gd name="connsiteY7" fmla="*/ 17690 h 342067"/>
                <a:gd name="connsiteX8" fmla="*/ 257495 w 477529"/>
                <a:gd name="connsiteY8" fmla="*/ 9969 h 342067"/>
                <a:gd name="connsiteX9" fmla="*/ 254981 w 477529"/>
                <a:gd name="connsiteY9" fmla="*/ 6350 h 342067"/>
                <a:gd name="connsiteX10" fmla="*/ 239539 w 477529"/>
                <a:gd name="connsiteY10" fmla="*/ 12572 h 342067"/>
                <a:gd name="connsiteX11" fmla="*/ 220415 w 477529"/>
                <a:gd name="connsiteY11" fmla="*/ 30174 h 342067"/>
                <a:gd name="connsiteX12" fmla="*/ 186661 w 477529"/>
                <a:gd name="connsiteY12" fmla="*/ 34594 h 342067"/>
                <a:gd name="connsiteX13" fmla="*/ 173429 w 477529"/>
                <a:gd name="connsiteY13" fmla="*/ 61022 h 342067"/>
                <a:gd name="connsiteX14" fmla="*/ 167562 w 477529"/>
                <a:gd name="connsiteY14" fmla="*/ 80135 h 342067"/>
                <a:gd name="connsiteX15" fmla="*/ 151396 w 477529"/>
                <a:gd name="connsiteY15" fmla="*/ 93368 h 342067"/>
                <a:gd name="connsiteX16" fmla="*/ 126430 w 477529"/>
                <a:gd name="connsiteY16" fmla="*/ 116824 h 342067"/>
                <a:gd name="connsiteX17" fmla="*/ 119065 w 477529"/>
                <a:gd name="connsiteY17" fmla="*/ 140357 h 342067"/>
                <a:gd name="connsiteX18" fmla="*/ 86772 w 477529"/>
                <a:gd name="connsiteY18" fmla="*/ 150631 h 342067"/>
                <a:gd name="connsiteX19" fmla="*/ 61831 w 477529"/>
                <a:gd name="connsiteY19" fmla="*/ 162391 h 342067"/>
                <a:gd name="connsiteX20" fmla="*/ 25410 w 477529"/>
                <a:gd name="connsiteY20" fmla="*/ 159813 h 342067"/>
                <a:gd name="connsiteX21" fmla="*/ 25068 w 477529"/>
                <a:gd name="connsiteY21" fmla="*/ 164207 h 342067"/>
                <a:gd name="connsiteX22" fmla="*/ 32801 w 477529"/>
                <a:gd name="connsiteY22" fmla="*/ 201659 h 342067"/>
                <a:gd name="connsiteX23" fmla="*/ 34998 w 477529"/>
                <a:gd name="connsiteY23" fmla="*/ 244635 h 342067"/>
                <a:gd name="connsiteX24" fmla="*/ 6350 w 477529"/>
                <a:gd name="connsiteY24" fmla="*/ 269971 h 342067"/>
                <a:gd name="connsiteX25" fmla="*/ 22883 w 477529"/>
                <a:gd name="connsiteY25" fmla="*/ 295294 h 342067"/>
                <a:gd name="connsiteX26" fmla="*/ 22007 w 477529"/>
                <a:gd name="connsiteY26" fmla="*/ 322522 h 342067"/>
                <a:gd name="connsiteX27" fmla="*/ 48586 w 477529"/>
                <a:gd name="connsiteY27" fmla="*/ 316604 h 342067"/>
                <a:gd name="connsiteX28" fmla="*/ 80917 w 477529"/>
                <a:gd name="connsiteY28" fmla="*/ 297516 h 342067"/>
                <a:gd name="connsiteX29" fmla="*/ 166089 w 477529"/>
                <a:gd name="connsiteY29" fmla="*/ 307778 h 342067"/>
                <a:gd name="connsiteX30" fmla="*/ 211602 w 477529"/>
                <a:gd name="connsiteY30" fmla="*/ 315131 h 342067"/>
                <a:gd name="connsiteX31" fmla="*/ 245381 w 477529"/>
                <a:gd name="connsiteY31" fmla="*/ 319538 h 342067"/>
                <a:gd name="connsiteX32" fmla="*/ 277712 w 477529"/>
                <a:gd name="connsiteY32" fmla="*/ 322484 h 342067"/>
                <a:gd name="connsiteX33" fmla="*/ 310043 w 477529"/>
                <a:gd name="connsiteY33" fmla="*/ 332771 h 342067"/>
                <a:gd name="connsiteX34" fmla="*/ 355531 w 477529"/>
                <a:gd name="connsiteY34" fmla="*/ 335717 h 342067"/>
                <a:gd name="connsiteX35" fmla="*/ 364331 w 477529"/>
                <a:gd name="connsiteY35" fmla="*/ 319538 h 342067"/>
                <a:gd name="connsiteX36" fmla="*/ 393754 w 477529"/>
                <a:gd name="connsiteY36" fmla="*/ 287255 h 342067"/>
                <a:gd name="connsiteX37" fmla="*/ 425667 w 477529"/>
                <a:gd name="connsiteY37" fmla="*/ 280791 h 342067"/>
                <a:gd name="connsiteX38" fmla="*/ 418289 w 477529"/>
                <a:gd name="connsiteY38" fmla="*/ 260052 h 342067"/>
                <a:gd name="connsiteX39" fmla="*/ 410618 w 477529"/>
                <a:gd name="connsiteY39" fmla="*/ 213787 h 342067"/>
                <a:gd name="connsiteX40" fmla="*/ 445833 w 477529"/>
                <a:gd name="connsiteY40" fmla="*/ 219286 h 342067"/>
                <a:gd name="connsiteX41" fmla="*/ 471179 w 477529"/>
                <a:gd name="connsiteY41" fmla="*/ 196147 h 342067"/>
                <a:gd name="connsiteX42" fmla="*/ 443674 w 477529"/>
                <a:gd name="connsiteY42" fmla="*/ 170824 h 34206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</a:cxnLst>
              <a:rect l="l" t="t" r="r" b="b"/>
              <a:pathLst>
                <a:path w="477529" h="342067">
                  <a:moveTo>
                    <a:pt x="443674" y="170824"/>
                  </a:moveTo>
                  <a:cubicBezTo>
                    <a:pt x="434848" y="168601"/>
                    <a:pt x="429337" y="148815"/>
                    <a:pt x="415000" y="143278"/>
                  </a:cubicBezTo>
                  <a:cubicBezTo>
                    <a:pt x="400688" y="137779"/>
                    <a:pt x="404015" y="120152"/>
                    <a:pt x="391888" y="112443"/>
                  </a:cubicBezTo>
                  <a:cubicBezTo>
                    <a:pt x="379786" y="104709"/>
                    <a:pt x="387456" y="89317"/>
                    <a:pt x="386351" y="77163"/>
                  </a:cubicBezTo>
                  <a:cubicBezTo>
                    <a:pt x="385259" y="65073"/>
                    <a:pt x="388586" y="46328"/>
                    <a:pt x="381982" y="43026"/>
                  </a:cubicBezTo>
                  <a:cubicBezTo>
                    <a:pt x="375341" y="39712"/>
                    <a:pt x="347797" y="24307"/>
                    <a:pt x="335733" y="29831"/>
                  </a:cubicBezTo>
                  <a:cubicBezTo>
                    <a:pt x="323580" y="35343"/>
                    <a:pt x="314780" y="39712"/>
                    <a:pt x="309256" y="29831"/>
                  </a:cubicBezTo>
                  <a:cubicBezTo>
                    <a:pt x="303757" y="19900"/>
                    <a:pt x="296075" y="14388"/>
                    <a:pt x="283947" y="17690"/>
                  </a:cubicBezTo>
                  <a:cubicBezTo>
                    <a:pt x="271807" y="21005"/>
                    <a:pt x="264086" y="15493"/>
                    <a:pt x="257495" y="9969"/>
                  </a:cubicBezTo>
                  <a:cubicBezTo>
                    <a:pt x="256505" y="9118"/>
                    <a:pt x="255667" y="7823"/>
                    <a:pt x="254981" y="6350"/>
                  </a:cubicBezTo>
                  <a:cubicBezTo>
                    <a:pt x="250105" y="7365"/>
                    <a:pt x="243666" y="9258"/>
                    <a:pt x="239539" y="12572"/>
                  </a:cubicBezTo>
                  <a:cubicBezTo>
                    <a:pt x="232174" y="18440"/>
                    <a:pt x="230713" y="30174"/>
                    <a:pt x="220415" y="30174"/>
                  </a:cubicBezTo>
                  <a:cubicBezTo>
                    <a:pt x="210141" y="30174"/>
                    <a:pt x="198420" y="25805"/>
                    <a:pt x="186661" y="34594"/>
                  </a:cubicBezTo>
                  <a:cubicBezTo>
                    <a:pt x="174889" y="43407"/>
                    <a:pt x="171968" y="53732"/>
                    <a:pt x="173429" y="61022"/>
                  </a:cubicBezTo>
                  <a:cubicBezTo>
                    <a:pt x="174889" y="68362"/>
                    <a:pt x="176375" y="80135"/>
                    <a:pt x="167562" y="80135"/>
                  </a:cubicBezTo>
                  <a:cubicBezTo>
                    <a:pt x="158736" y="80135"/>
                    <a:pt x="160235" y="90434"/>
                    <a:pt x="151396" y="93368"/>
                  </a:cubicBezTo>
                  <a:cubicBezTo>
                    <a:pt x="142596" y="96289"/>
                    <a:pt x="127903" y="109522"/>
                    <a:pt x="126430" y="116824"/>
                  </a:cubicBezTo>
                  <a:cubicBezTo>
                    <a:pt x="124970" y="124203"/>
                    <a:pt x="124970" y="140357"/>
                    <a:pt x="119065" y="140357"/>
                  </a:cubicBezTo>
                  <a:cubicBezTo>
                    <a:pt x="113198" y="140357"/>
                    <a:pt x="92651" y="143278"/>
                    <a:pt x="86772" y="150631"/>
                  </a:cubicBezTo>
                  <a:cubicBezTo>
                    <a:pt x="80917" y="157984"/>
                    <a:pt x="73603" y="165312"/>
                    <a:pt x="61831" y="162391"/>
                  </a:cubicBezTo>
                  <a:cubicBezTo>
                    <a:pt x="55786" y="160867"/>
                    <a:pt x="39646" y="160156"/>
                    <a:pt x="25410" y="159813"/>
                  </a:cubicBezTo>
                  <a:cubicBezTo>
                    <a:pt x="25626" y="161261"/>
                    <a:pt x="25626" y="162683"/>
                    <a:pt x="25068" y="164207"/>
                  </a:cubicBezTo>
                  <a:cubicBezTo>
                    <a:pt x="19582" y="179650"/>
                    <a:pt x="23963" y="193937"/>
                    <a:pt x="32801" y="201659"/>
                  </a:cubicBezTo>
                  <a:cubicBezTo>
                    <a:pt x="41614" y="209355"/>
                    <a:pt x="44916" y="240215"/>
                    <a:pt x="34998" y="244635"/>
                  </a:cubicBezTo>
                  <a:cubicBezTo>
                    <a:pt x="25068" y="249016"/>
                    <a:pt x="6350" y="262249"/>
                    <a:pt x="6350" y="269971"/>
                  </a:cubicBezTo>
                  <a:cubicBezTo>
                    <a:pt x="6350" y="277667"/>
                    <a:pt x="26172" y="284283"/>
                    <a:pt x="22883" y="295294"/>
                  </a:cubicBezTo>
                  <a:cubicBezTo>
                    <a:pt x="21017" y="301606"/>
                    <a:pt x="20953" y="312820"/>
                    <a:pt x="22007" y="322522"/>
                  </a:cubicBezTo>
                  <a:cubicBezTo>
                    <a:pt x="31392" y="322954"/>
                    <a:pt x="40636" y="324605"/>
                    <a:pt x="48586" y="316604"/>
                  </a:cubicBezTo>
                  <a:cubicBezTo>
                    <a:pt x="57399" y="307778"/>
                    <a:pt x="61831" y="297516"/>
                    <a:pt x="80917" y="297516"/>
                  </a:cubicBezTo>
                  <a:cubicBezTo>
                    <a:pt x="99991" y="297516"/>
                    <a:pt x="157276" y="297516"/>
                    <a:pt x="166089" y="307778"/>
                  </a:cubicBezTo>
                  <a:cubicBezTo>
                    <a:pt x="174889" y="318090"/>
                    <a:pt x="198420" y="309251"/>
                    <a:pt x="211602" y="315131"/>
                  </a:cubicBezTo>
                  <a:cubicBezTo>
                    <a:pt x="224846" y="321011"/>
                    <a:pt x="243920" y="326903"/>
                    <a:pt x="245381" y="319538"/>
                  </a:cubicBezTo>
                  <a:cubicBezTo>
                    <a:pt x="246866" y="312210"/>
                    <a:pt x="264505" y="329824"/>
                    <a:pt x="277712" y="322484"/>
                  </a:cubicBezTo>
                  <a:cubicBezTo>
                    <a:pt x="290944" y="315131"/>
                    <a:pt x="302665" y="337178"/>
                    <a:pt x="310043" y="332771"/>
                  </a:cubicBezTo>
                  <a:cubicBezTo>
                    <a:pt x="317371" y="328339"/>
                    <a:pt x="348191" y="328351"/>
                    <a:pt x="355531" y="335717"/>
                  </a:cubicBezTo>
                  <a:cubicBezTo>
                    <a:pt x="362922" y="343045"/>
                    <a:pt x="364331" y="328339"/>
                    <a:pt x="364331" y="319538"/>
                  </a:cubicBezTo>
                  <a:cubicBezTo>
                    <a:pt x="364331" y="310737"/>
                    <a:pt x="393754" y="287255"/>
                    <a:pt x="393754" y="287255"/>
                  </a:cubicBezTo>
                  <a:cubicBezTo>
                    <a:pt x="393754" y="287255"/>
                    <a:pt x="413768" y="286163"/>
                    <a:pt x="425667" y="280791"/>
                  </a:cubicBezTo>
                  <a:cubicBezTo>
                    <a:pt x="423013" y="276994"/>
                    <a:pt x="420765" y="270720"/>
                    <a:pt x="418289" y="260052"/>
                  </a:cubicBezTo>
                  <a:cubicBezTo>
                    <a:pt x="412828" y="235783"/>
                    <a:pt x="404015" y="221496"/>
                    <a:pt x="410618" y="213787"/>
                  </a:cubicBezTo>
                  <a:cubicBezTo>
                    <a:pt x="417209" y="206053"/>
                    <a:pt x="435953" y="223693"/>
                    <a:pt x="445833" y="219286"/>
                  </a:cubicBezTo>
                  <a:cubicBezTo>
                    <a:pt x="455763" y="214892"/>
                    <a:pt x="473389" y="206053"/>
                    <a:pt x="471179" y="196147"/>
                  </a:cubicBezTo>
                  <a:cubicBezTo>
                    <a:pt x="468995" y="186241"/>
                    <a:pt x="452461" y="173021"/>
                    <a:pt x="443674" y="170824"/>
                  </a:cubicBezTo>
                </a:path>
              </a:pathLst>
            </a:custGeom>
            <a:grpFill/>
            <a:ln w="3175">
              <a:solidFill>
                <a:schemeClr val="bg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3" name="Grupo"/>
          <p:cNvGrpSpPr/>
          <p:nvPr/>
        </p:nvGrpSpPr>
        <p:grpSpPr>
          <a:xfrm>
            <a:off x="1625598" y="3192068"/>
            <a:ext cx="5704501" cy="3795139"/>
            <a:chOff x="-2" y="0"/>
            <a:chExt cx="4150048" cy="2760981"/>
          </a:xfrm>
          <a:solidFill>
            <a:srgbClr val="33A23D"/>
          </a:solidFill>
        </p:grpSpPr>
        <p:sp>
          <p:nvSpPr>
            <p:cNvPr id="134" name="Figura"/>
            <p:cNvSpPr/>
            <p:nvPr/>
          </p:nvSpPr>
          <p:spPr>
            <a:xfrm>
              <a:off x="3962400" y="2349500"/>
              <a:ext cx="67463" cy="105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06" h="19724" extrusionOk="0">
                  <a:moveTo>
                    <a:pt x="16165" y="8268"/>
                  </a:moveTo>
                  <a:cubicBezTo>
                    <a:pt x="20346" y="8506"/>
                    <a:pt x="18256" y="11829"/>
                    <a:pt x="15120" y="13253"/>
                  </a:cubicBezTo>
                  <a:cubicBezTo>
                    <a:pt x="12681" y="14440"/>
                    <a:pt x="11985" y="17288"/>
                    <a:pt x="10591" y="18949"/>
                  </a:cubicBezTo>
                  <a:cubicBezTo>
                    <a:pt x="9198" y="20611"/>
                    <a:pt x="6759" y="19187"/>
                    <a:pt x="7107" y="18475"/>
                  </a:cubicBezTo>
                  <a:cubicBezTo>
                    <a:pt x="10591" y="13965"/>
                    <a:pt x="140" y="15864"/>
                    <a:pt x="5017" y="11591"/>
                  </a:cubicBezTo>
                  <a:cubicBezTo>
                    <a:pt x="7107" y="9930"/>
                    <a:pt x="6062" y="6607"/>
                    <a:pt x="488" y="910"/>
                  </a:cubicBezTo>
                  <a:cubicBezTo>
                    <a:pt x="-1254" y="-989"/>
                    <a:pt x="2230" y="673"/>
                    <a:pt x="2230" y="673"/>
                  </a:cubicBezTo>
                  <a:cubicBezTo>
                    <a:pt x="3623" y="673"/>
                    <a:pt x="5017" y="1147"/>
                    <a:pt x="5714" y="1859"/>
                  </a:cubicBezTo>
                  <a:cubicBezTo>
                    <a:pt x="6759" y="3046"/>
                    <a:pt x="7804" y="4708"/>
                    <a:pt x="8152" y="6132"/>
                  </a:cubicBezTo>
                  <a:cubicBezTo>
                    <a:pt x="9546" y="8743"/>
                    <a:pt x="11985" y="8031"/>
                    <a:pt x="16165" y="826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5" name="Figura"/>
            <p:cNvSpPr/>
            <p:nvPr/>
          </p:nvSpPr>
          <p:spPr>
            <a:xfrm>
              <a:off x="3898899" y="2438400"/>
              <a:ext cx="76690" cy="95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68" h="20270" extrusionOk="0">
                  <a:moveTo>
                    <a:pt x="18562" y="704"/>
                  </a:moveTo>
                  <a:cubicBezTo>
                    <a:pt x="20174" y="974"/>
                    <a:pt x="19207" y="4214"/>
                    <a:pt x="18884" y="6374"/>
                  </a:cubicBezTo>
                  <a:cubicBezTo>
                    <a:pt x="18562" y="8534"/>
                    <a:pt x="13726" y="10694"/>
                    <a:pt x="12114" y="13664"/>
                  </a:cubicBezTo>
                  <a:cubicBezTo>
                    <a:pt x="10180" y="16904"/>
                    <a:pt x="8890" y="19064"/>
                    <a:pt x="3732" y="20144"/>
                  </a:cubicBezTo>
                  <a:cubicBezTo>
                    <a:pt x="-1426" y="21224"/>
                    <a:pt x="-136" y="15014"/>
                    <a:pt x="1153" y="13934"/>
                  </a:cubicBezTo>
                  <a:cubicBezTo>
                    <a:pt x="2443" y="12854"/>
                    <a:pt x="6956" y="8264"/>
                    <a:pt x="9858" y="7724"/>
                  </a:cubicBezTo>
                  <a:cubicBezTo>
                    <a:pt x="11792" y="7454"/>
                    <a:pt x="12759" y="5024"/>
                    <a:pt x="13404" y="2324"/>
                  </a:cubicBezTo>
                  <a:cubicBezTo>
                    <a:pt x="13726" y="434"/>
                    <a:pt x="15983" y="-376"/>
                    <a:pt x="17917" y="164"/>
                  </a:cubicBezTo>
                  <a:cubicBezTo>
                    <a:pt x="17917" y="434"/>
                    <a:pt x="18240" y="704"/>
                    <a:pt x="18562" y="70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6" name="Figura"/>
            <p:cNvSpPr/>
            <p:nvPr/>
          </p:nvSpPr>
          <p:spPr>
            <a:xfrm>
              <a:off x="3759199" y="1028699"/>
              <a:ext cx="98128" cy="1943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21600" extrusionOk="0">
                  <a:moveTo>
                    <a:pt x="16271" y="0"/>
                  </a:moveTo>
                  <a:cubicBezTo>
                    <a:pt x="15461" y="424"/>
                    <a:pt x="14651" y="847"/>
                    <a:pt x="14111" y="1129"/>
                  </a:cubicBezTo>
                  <a:cubicBezTo>
                    <a:pt x="13571" y="1553"/>
                    <a:pt x="12491" y="2118"/>
                    <a:pt x="11141" y="2824"/>
                  </a:cubicBezTo>
                  <a:cubicBezTo>
                    <a:pt x="7631" y="4941"/>
                    <a:pt x="2231" y="8188"/>
                    <a:pt x="611" y="9600"/>
                  </a:cubicBezTo>
                  <a:cubicBezTo>
                    <a:pt x="-739" y="10729"/>
                    <a:pt x="341" y="15247"/>
                    <a:pt x="1961" y="18918"/>
                  </a:cubicBezTo>
                  <a:cubicBezTo>
                    <a:pt x="2771" y="20753"/>
                    <a:pt x="3311" y="21600"/>
                    <a:pt x="3581" y="21600"/>
                  </a:cubicBezTo>
                  <a:cubicBezTo>
                    <a:pt x="4661" y="21600"/>
                    <a:pt x="10871" y="17929"/>
                    <a:pt x="11141" y="16235"/>
                  </a:cubicBezTo>
                  <a:cubicBezTo>
                    <a:pt x="11411" y="14541"/>
                    <a:pt x="12491" y="14118"/>
                    <a:pt x="14651" y="13694"/>
                  </a:cubicBezTo>
                  <a:cubicBezTo>
                    <a:pt x="16271" y="13271"/>
                    <a:pt x="16271" y="12847"/>
                    <a:pt x="15731" y="12000"/>
                  </a:cubicBezTo>
                  <a:cubicBezTo>
                    <a:pt x="15731" y="11859"/>
                    <a:pt x="15731" y="11859"/>
                    <a:pt x="15731" y="11718"/>
                  </a:cubicBezTo>
                  <a:cubicBezTo>
                    <a:pt x="15461" y="10871"/>
                    <a:pt x="16541" y="10588"/>
                    <a:pt x="17891" y="10165"/>
                  </a:cubicBezTo>
                  <a:cubicBezTo>
                    <a:pt x="18431" y="10024"/>
                    <a:pt x="18701" y="9882"/>
                    <a:pt x="19241" y="9741"/>
                  </a:cubicBezTo>
                  <a:cubicBezTo>
                    <a:pt x="19511" y="9600"/>
                    <a:pt x="19781" y="9459"/>
                    <a:pt x="19781" y="9176"/>
                  </a:cubicBezTo>
                  <a:cubicBezTo>
                    <a:pt x="20051" y="8188"/>
                    <a:pt x="18161" y="6353"/>
                    <a:pt x="17081" y="5788"/>
                  </a:cubicBezTo>
                  <a:cubicBezTo>
                    <a:pt x="15731" y="5082"/>
                    <a:pt x="18161" y="2400"/>
                    <a:pt x="20321" y="847"/>
                  </a:cubicBezTo>
                  <a:cubicBezTo>
                    <a:pt x="20591" y="706"/>
                    <a:pt x="20591" y="706"/>
                    <a:pt x="20861" y="565"/>
                  </a:cubicBezTo>
                  <a:lnTo>
                    <a:pt x="1627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7" name="Figura"/>
            <p:cNvSpPr/>
            <p:nvPr/>
          </p:nvSpPr>
          <p:spPr>
            <a:xfrm>
              <a:off x="3263900" y="2044700"/>
              <a:ext cx="469005" cy="363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59" h="21600" extrusionOk="0">
                  <a:moveTo>
                    <a:pt x="12582" y="17446"/>
                  </a:moveTo>
                  <a:cubicBezTo>
                    <a:pt x="12697" y="17446"/>
                    <a:pt x="12754" y="17673"/>
                    <a:pt x="12926" y="18050"/>
                  </a:cubicBezTo>
                  <a:cubicBezTo>
                    <a:pt x="13040" y="18352"/>
                    <a:pt x="13155" y="18730"/>
                    <a:pt x="13384" y="19259"/>
                  </a:cubicBezTo>
                  <a:cubicBezTo>
                    <a:pt x="13957" y="20694"/>
                    <a:pt x="15218" y="21600"/>
                    <a:pt x="16134" y="21600"/>
                  </a:cubicBezTo>
                  <a:cubicBezTo>
                    <a:pt x="16707" y="21600"/>
                    <a:pt x="17280" y="21449"/>
                    <a:pt x="17853" y="21298"/>
                  </a:cubicBezTo>
                  <a:cubicBezTo>
                    <a:pt x="18082" y="21222"/>
                    <a:pt x="18312" y="21147"/>
                    <a:pt x="18483" y="21147"/>
                  </a:cubicBezTo>
                  <a:cubicBezTo>
                    <a:pt x="19171" y="20996"/>
                    <a:pt x="19228" y="20769"/>
                    <a:pt x="19343" y="19938"/>
                  </a:cubicBezTo>
                  <a:lnTo>
                    <a:pt x="19343" y="19863"/>
                  </a:lnTo>
                  <a:cubicBezTo>
                    <a:pt x="19457" y="19108"/>
                    <a:pt x="20088" y="17446"/>
                    <a:pt x="20661" y="15860"/>
                  </a:cubicBezTo>
                  <a:lnTo>
                    <a:pt x="20890" y="15256"/>
                  </a:lnTo>
                  <a:cubicBezTo>
                    <a:pt x="21520" y="13443"/>
                    <a:pt x="20890" y="11178"/>
                    <a:pt x="20546" y="10498"/>
                  </a:cubicBezTo>
                  <a:cubicBezTo>
                    <a:pt x="20202" y="9743"/>
                    <a:pt x="19228" y="8006"/>
                    <a:pt x="18655" y="7175"/>
                  </a:cubicBezTo>
                  <a:cubicBezTo>
                    <a:pt x="18541" y="7024"/>
                    <a:pt x="18426" y="6873"/>
                    <a:pt x="18369" y="6722"/>
                  </a:cubicBezTo>
                  <a:cubicBezTo>
                    <a:pt x="17853" y="6042"/>
                    <a:pt x="17280" y="5287"/>
                    <a:pt x="17166" y="4456"/>
                  </a:cubicBezTo>
                  <a:cubicBezTo>
                    <a:pt x="17051" y="3550"/>
                    <a:pt x="16650" y="2719"/>
                    <a:pt x="16249" y="2341"/>
                  </a:cubicBezTo>
                  <a:cubicBezTo>
                    <a:pt x="16020" y="2115"/>
                    <a:pt x="15962" y="1662"/>
                    <a:pt x="15848" y="1133"/>
                  </a:cubicBezTo>
                  <a:cubicBezTo>
                    <a:pt x="15791" y="680"/>
                    <a:pt x="15676" y="227"/>
                    <a:pt x="15504" y="0"/>
                  </a:cubicBezTo>
                  <a:cubicBezTo>
                    <a:pt x="15504" y="0"/>
                    <a:pt x="15447" y="0"/>
                    <a:pt x="15447" y="0"/>
                  </a:cubicBezTo>
                  <a:cubicBezTo>
                    <a:pt x="15332" y="0"/>
                    <a:pt x="15160" y="151"/>
                    <a:pt x="15103" y="378"/>
                  </a:cubicBezTo>
                  <a:cubicBezTo>
                    <a:pt x="14988" y="680"/>
                    <a:pt x="14817" y="2492"/>
                    <a:pt x="14874" y="3852"/>
                  </a:cubicBezTo>
                  <a:cubicBezTo>
                    <a:pt x="14874" y="4305"/>
                    <a:pt x="14817" y="4607"/>
                    <a:pt x="14645" y="4758"/>
                  </a:cubicBezTo>
                  <a:cubicBezTo>
                    <a:pt x="14530" y="4909"/>
                    <a:pt x="14358" y="4985"/>
                    <a:pt x="14129" y="4985"/>
                  </a:cubicBezTo>
                  <a:cubicBezTo>
                    <a:pt x="14014" y="4985"/>
                    <a:pt x="13900" y="4985"/>
                    <a:pt x="13843" y="4985"/>
                  </a:cubicBezTo>
                  <a:lnTo>
                    <a:pt x="13785" y="4985"/>
                  </a:lnTo>
                  <a:cubicBezTo>
                    <a:pt x="13499" y="4909"/>
                    <a:pt x="11780" y="3172"/>
                    <a:pt x="11665" y="2870"/>
                  </a:cubicBezTo>
                  <a:cubicBezTo>
                    <a:pt x="11551" y="2643"/>
                    <a:pt x="11780" y="2266"/>
                    <a:pt x="11952" y="1888"/>
                  </a:cubicBezTo>
                  <a:cubicBezTo>
                    <a:pt x="12066" y="1662"/>
                    <a:pt x="12238" y="1359"/>
                    <a:pt x="12238" y="1133"/>
                  </a:cubicBezTo>
                  <a:cubicBezTo>
                    <a:pt x="12238" y="1133"/>
                    <a:pt x="12238" y="1133"/>
                    <a:pt x="12238" y="1057"/>
                  </a:cubicBezTo>
                  <a:cubicBezTo>
                    <a:pt x="12181" y="906"/>
                    <a:pt x="11723" y="831"/>
                    <a:pt x="11150" y="831"/>
                  </a:cubicBezTo>
                  <a:cubicBezTo>
                    <a:pt x="10519" y="831"/>
                    <a:pt x="9775" y="906"/>
                    <a:pt x="9488" y="1057"/>
                  </a:cubicBezTo>
                  <a:cubicBezTo>
                    <a:pt x="9030" y="1284"/>
                    <a:pt x="8743" y="2039"/>
                    <a:pt x="8571" y="2643"/>
                  </a:cubicBezTo>
                  <a:cubicBezTo>
                    <a:pt x="8571" y="2719"/>
                    <a:pt x="8514" y="2794"/>
                    <a:pt x="8514" y="2870"/>
                  </a:cubicBezTo>
                  <a:cubicBezTo>
                    <a:pt x="8457" y="3021"/>
                    <a:pt x="8400" y="3097"/>
                    <a:pt x="8285" y="3097"/>
                  </a:cubicBezTo>
                  <a:cubicBezTo>
                    <a:pt x="8170" y="3097"/>
                    <a:pt x="7999" y="2870"/>
                    <a:pt x="7884" y="2719"/>
                  </a:cubicBezTo>
                  <a:cubicBezTo>
                    <a:pt x="7884" y="2643"/>
                    <a:pt x="7827" y="2643"/>
                    <a:pt x="7827" y="2643"/>
                  </a:cubicBezTo>
                  <a:cubicBezTo>
                    <a:pt x="7712" y="2492"/>
                    <a:pt x="7540" y="2341"/>
                    <a:pt x="7254" y="2341"/>
                  </a:cubicBezTo>
                  <a:cubicBezTo>
                    <a:pt x="7082" y="2341"/>
                    <a:pt x="6910" y="2417"/>
                    <a:pt x="6738" y="2568"/>
                  </a:cubicBezTo>
                  <a:cubicBezTo>
                    <a:pt x="6681" y="2643"/>
                    <a:pt x="6566" y="2794"/>
                    <a:pt x="6452" y="2870"/>
                  </a:cubicBezTo>
                  <a:cubicBezTo>
                    <a:pt x="5993" y="3399"/>
                    <a:pt x="5420" y="4003"/>
                    <a:pt x="5076" y="4078"/>
                  </a:cubicBezTo>
                  <a:cubicBezTo>
                    <a:pt x="4733" y="4229"/>
                    <a:pt x="4675" y="4380"/>
                    <a:pt x="4733" y="5060"/>
                  </a:cubicBezTo>
                  <a:cubicBezTo>
                    <a:pt x="4790" y="5664"/>
                    <a:pt x="4160" y="6420"/>
                    <a:pt x="3358" y="6722"/>
                  </a:cubicBezTo>
                  <a:cubicBezTo>
                    <a:pt x="2613" y="7024"/>
                    <a:pt x="1295" y="7628"/>
                    <a:pt x="608" y="8081"/>
                  </a:cubicBezTo>
                  <a:cubicBezTo>
                    <a:pt x="149" y="8383"/>
                    <a:pt x="149" y="8761"/>
                    <a:pt x="149" y="9365"/>
                  </a:cubicBezTo>
                  <a:cubicBezTo>
                    <a:pt x="149" y="9592"/>
                    <a:pt x="149" y="9743"/>
                    <a:pt x="92" y="9969"/>
                  </a:cubicBezTo>
                  <a:cubicBezTo>
                    <a:pt x="92" y="10120"/>
                    <a:pt x="35" y="10271"/>
                    <a:pt x="35" y="10347"/>
                  </a:cubicBezTo>
                  <a:cubicBezTo>
                    <a:pt x="-23" y="10724"/>
                    <a:pt x="-80" y="10876"/>
                    <a:pt x="493" y="12537"/>
                  </a:cubicBezTo>
                  <a:cubicBezTo>
                    <a:pt x="1238" y="14652"/>
                    <a:pt x="1238" y="16842"/>
                    <a:pt x="1066" y="17522"/>
                  </a:cubicBezTo>
                  <a:cubicBezTo>
                    <a:pt x="1009" y="17673"/>
                    <a:pt x="1066" y="17824"/>
                    <a:pt x="1123" y="17899"/>
                  </a:cubicBezTo>
                  <a:cubicBezTo>
                    <a:pt x="1295" y="18201"/>
                    <a:pt x="1696" y="18428"/>
                    <a:pt x="2040" y="18428"/>
                  </a:cubicBezTo>
                  <a:cubicBezTo>
                    <a:pt x="2269" y="18428"/>
                    <a:pt x="2498" y="18352"/>
                    <a:pt x="2670" y="18201"/>
                  </a:cubicBezTo>
                  <a:cubicBezTo>
                    <a:pt x="3243" y="17673"/>
                    <a:pt x="3816" y="17597"/>
                    <a:pt x="4389" y="17597"/>
                  </a:cubicBezTo>
                  <a:cubicBezTo>
                    <a:pt x="4561" y="17597"/>
                    <a:pt x="4790" y="17597"/>
                    <a:pt x="4962" y="17522"/>
                  </a:cubicBezTo>
                  <a:cubicBezTo>
                    <a:pt x="5535" y="17446"/>
                    <a:pt x="5535" y="17446"/>
                    <a:pt x="5993" y="17069"/>
                  </a:cubicBezTo>
                  <a:cubicBezTo>
                    <a:pt x="6280" y="16842"/>
                    <a:pt x="6623" y="16540"/>
                    <a:pt x="7311" y="16087"/>
                  </a:cubicBezTo>
                  <a:cubicBezTo>
                    <a:pt x="7827" y="15709"/>
                    <a:pt x="8342" y="15558"/>
                    <a:pt x="8801" y="15558"/>
                  </a:cubicBezTo>
                  <a:cubicBezTo>
                    <a:pt x="10061" y="15558"/>
                    <a:pt x="10921" y="16766"/>
                    <a:pt x="11264" y="17748"/>
                  </a:cubicBezTo>
                  <a:cubicBezTo>
                    <a:pt x="11436" y="18201"/>
                    <a:pt x="11551" y="18428"/>
                    <a:pt x="11723" y="18428"/>
                  </a:cubicBezTo>
                  <a:cubicBezTo>
                    <a:pt x="11895" y="18428"/>
                    <a:pt x="12009" y="18201"/>
                    <a:pt x="12181" y="17899"/>
                  </a:cubicBezTo>
                  <a:cubicBezTo>
                    <a:pt x="12296" y="17748"/>
                    <a:pt x="12353" y="17597"/>
                    <a:pt x="12410" y="17522"/>
                  </a:cubicBezTo>
                  <a:cubicBezTo>
                    <a:pt x="12467" y="17446"/>
                    <a:pt x="12525" y="17446"/>
                    <a:pt x="12582" y="1744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8" name="Triángulo"/>
            <p:cNvSpPr/>
            <p:nvPr/>
          </p:nvSpPr>
          <p:spPr>
            <a:xfrm>
              <a:off x="3708399" y="1295400"/>
              <a:ext cx="8892" cy="3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400"/>
                  </a:moveTo>
                  <a:lnTo>
                    <a:pt x="0" y="21600"/>
                  </a:lnTo>
                  <a:lnTo>
                    <a:pt x="1234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39" name="Figura"/>
            <p:cNvSpPr/>
            <p:nvPr/>
          </p:nvSpPr>
          <p:spPr>
            <a:xfrm>
              <a:off x="3644900" y="546099"/>
              <a:ext cx="60143" cy="34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5" h="21600" extrusionOk="0">
                  <a:moveTo>
                    <a:pt x="2244" y="0"/>
                  </a:moveTo>
                  <a:cubicBezTo>
                    <a:pt x="1362" y="0"/>
                    <a:pt x="481" y="800"/>
                    <a:pt x="481" y="1600"/>
                  </a:cubicBezTo>
                  <a:cubicBezTo>
                    <a:pt x="-401" y="4800"/>
                    <a:pt x="40" y="8800"/>
                    <a:pt x="921" y="10400"/>
                  </a:cubicBezTo>
                  <a:cubicBezTo>
                    <a:pt x="3126" y="16800"/>
                    <a:pt x="8415" y="21600"/>
                    <a:pt x="12823" y="21600"/>
                  </a:cubicBezTo>
                  <a:cubicBezTo>
                    <a:pt x="16791" y="21600"/>
                    <a:pt x="20317" y="19200"/>
                    <a:pt x="20758" y="16800"/>
                  </a:cubicBezTo>
                  <a:cubicBezTo>
                    <a:pt x="21199" y="15200"/>
                    <a:pt x="20317" y="13600"/>
                    <a:pt x="19436" y="12000"/>
                  </a:cubicBezTo>
                  <a:cubicBezTo>
                    <a:pt x="17672" y="9600"/>
                    <a:pt x="14587" y="8000"/>
                    <a:pt x="11942" y="7200"/>
                  </a:cubicBezTo>
                  <a:cubicBezTo>
                    <a:pt x="8856" y="6400"/>
                    <a:pt x="6652" y="5600"/>
                    <a:pt x="5770" y="3200"/>
                  </a:cubicBezTo>
                  <a:cubicBezTo>
                    <a:pt x="4889" y="0"/>
                    <a:pt x="3126" y="0"/>
                    <a:pt x="224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0" name="Figura"/>
            <p:cNvSpPr/>
            <p:nvPr/>
          </p:nvSpPr>
          <p:spPr>
            <a:xfrm>
              <a:off x="3682999" y="1308100"/>
              <a:ext cx="8892" cy="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0" y="21600"/>
                    <a:pt x="3086" y="21600"/>
                  </a:cubicBezTo>
                  <a:cubicBezTo>
                    <a:pt x="12343" y="21600"/>
                    <a:pt x="18514" y="8640"/>
                    <a:pt x="21600" y="4320"/>
                  </a:cubicBezTo>
                  <a:lnTo>
                    <a:pt x="12343" y="0"/>
                  </a:lnTo>
                  <a:cubicBezTo>
                    <a:pt x="0" y="17280"/>
                    <a:pt x="0" y="21600"/>
                    <a:pt x="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1" name="Figura"/>
            <p:cNvSpPr/>
            <p:nvPr/>
          </p:nvSpPr>
          <p:spPr>
            <a:xfrm>
              <a:off x="3746500" y="1968500"/>
              <a:ext cx="25400" cy="2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" y="0"/>
                  </a:moveTo>
                  <a:cubicBezTo>
                    <a:pt x="1080" y="0"/>
                    <a:pt x="1080" y="0"/>
                    <a:pt x="1080" y="0"/>
                  </a:cubicBezTo>
                  <a:cubicBezTo>
                    <a:pt x="0" y="0"/>
                    <a:pt x="0" y="1200"/>
                    <a:pt x="0" y="2400"/>
                  </a:cubicBezTo>
                  <a:lnTo>
                    <a:pt x="0" y="2400"/>
                  </a:lnTo>
                  <a:cubicBezTo>
                    <a:pt x="0" y="8400"/>
                    <a:pt x="1080" y="14400"/>
                    <a:pt x="5400" y="16800"/>
                  </a:cubicBezTo>
                  <a:cubicBezTo>
                    <a:pt x="9720" y="19200"/>
                    <a:pt x="15120" y="21600"/>
                    <a:pt x="19440" y="21600"/>
                  </a:cubicBezTo>
                  <a:cubicBezTo>
                    <a:pt x="20520" y="21600"/>
                    <a:pt x="21600" y="21600"/>
                    <a:pt x="21600" y="21600"/>
                  </a:cubicBezTo>
                  <a:cubicBezTo>
                    <a:pt x="21600" y="21600"/>
                    <a:pt x="20520" y="20400"/>
                    <a:pt x="19440" y="20400"/>
                  </a:cubicBezTo>
                  <a:cubicBezTo>
                    <a:pt x="16200" y="18000"/>
                    <a:pt x="10800" y="14400"/>
                    <a:pt x="11880" y="8400"/>
                  </a:cubicBezTo>
                  <a:cubicBezTo>
                    <a:pt x="11880" y="7200"/>
                    <a:pt x="11880" y="7200"/>
                    <a:pt x="10800" y="6000"/>
                  </a:cubicBezTo>
                  <a:cubicBezTo>
                    <a:pt x="10800" y="4800"/>
                    <a:pt x="9720" y="4800"/>
                    <a:pt x="8640" y="4800"/>
                  </a:cubicBezTo>
                  <a:lnTo>
                    <a:pt x="8640" y="4800"/>
                  </a:lnTo>
                  <a:lnTo>
                    <a:pt x="1080" y="0"/>
                  </a:lnTo>
                  <a:cubicBezTo>
                    <a:pt x="1080" y="1200"/>
                    <a:pt x="1080" y="1200"/>
                    <a:pt x="1080" y="0"/>
                  </a:cubicBezTo>
                  <a:cubicBezTo>
                    <a:pt x="1080" y="0"/>
                    <a:pt x="1080" y="0"/>
                    <a:pt x="108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2" name="Figura"/>
            <p:cNvSpPr/>
            <p:nvPr/>
          </p:nvSpPr>
          <p:spPr>
            <a:xfrm>
              <a:off x="3708399" y="1943100"/>
              <a:ext cx="25927" cy="24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1600" extrusionOk="0">
                  <a:moveTo>
                    <a:pt x="0" y="0"/>
                  </a:moveTo>
                  <a:cubicBezTo>
                    <a:pt x="0" y="0"/>
                    <a:pt x="0" y="1137"/>
                    <a:pt x="0" y="2274"/>
                  </a:cubicBezTo>
                  <a:cubicBezTo>
                    <a:pt x="0" y="3411"/>
                    <a:pt x="5143" y="6821"/>
                    <a:pt x="8229" y="9095"/>
                  </a:cubicBezTo>
                  <a:cubicBezTo>
                    <a:pt x="12343" y="12505"/>
                    <a:pt x="16457" y="14779"/>
                    <a:pt x="17486" y="17053"/>
                  </a:cubicBezTo>
                  <a:cubicBezTo>
                    <a:pt x="18514" y="19326"/>
                    <a:pt x="19543" y="20463"/>
                    <a:pt x="19543" y="21600"/>
                  </a:cubicBezTo>
                  <a:cubicBezTo>
                    <a:pt x="19543" y="21600"/>
                    <a:pt x="19543" y="21600"/>
                    <a:pt x="19543" y="21600"/>
                  </a:cubicBezTo>
                  <a:cubicBezTo>
                    <a:pt x="20571" y="20463"/>
                    <a:pt x="21600" y="17053"/>
                    <a:pt x="20571" y="14779"/>
                  </a:cubicBezTo>
                  <a:cubicBezTo>
                    <a:pt x="18514" y="12505"/>
                    <a:pt x="6171" y="4547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3" name="Figura"/>
            <p:cNvSpPr/>
            <p:nvPr/>
          </p:nvSpPr>
          <p:spPr>
            <a:xfrm>
              <a:off x="3670300" y="1968500"/>
              <a:ext cx="48786" cy="27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extrusionOk="0">
                  <a:moveTo>
                    <a:pt x="4985" y="7855"/>
                  </a:moveTo>
                  <a:cubicBezTo>
                    <a:pt x="4431" y="7855"/>
                    <a:pt x="3877" y="7855"/>
                    <a:pt x="2769" y="8836"/>
                  </a:cubicBezTo>
                  <a:cubicBezTo>
                    <a:pt x="1662" y="9818"/>
                    <a:pt x="0" y="10800"/>
                    <a:pt x="0" y="13745"/>
                  </a:cubicBezTo>
                  <a:cubicBezTo>
                    <a:pt x="0" y="14727"/>
                    <a:pt x="0" y="16691"/>
                    <a:pt x="554" y="17673"/>
                  </a:cubicBezTo>
                  <a:cubicBezTo>
                    <a:pt x="1662" y="19636"/>
                    <a:pt x="3323" y="20618"/>
                    <a:pt x="4985" y="20618"/>
                  </a:cubicBezTo>
                  <a:lnTo>
                    <a:pt x="4985" y="21600"/>
                  </a:lnTo>
                  <a:lnTo>
                    <a:pt x="4985" y="20618"/>
                  </a:lnTo>
                  <a:cubicBezTo>
                    <a:pt x="11077" y="20618"/>
                    <a:pt x="16615" y="13745"/>
                    <a:pt x="20492" y="6873"/>
                  </a:cubicBezTo>
                  <a:cubicBezTo>
                    <a:pt x="21046" y="5891"/>
                    <a:pt x="21600" y="4909"/>
                    <a:pt x="21046" y="3927"/>
                  </a:cubicBezTo>
                  <a:cubicBezTo>
                    <a:pt x="21046" y="3927"/>
                    <a:pt x="20492" y="2945"/>
                    <a:pt x="20492" y="2945"/>
                  </a:cubicBezTo>
                  <a:lnTo>
                    <a:pt x="20492" y="2945"/>
                  </a:lnTo>
                  <a:cubicBezTo>
                    <a:pt x="20492" y="2945"/>
                    <a:pt x="18831" y="982"/>
                    <a:pt x="17169" y="0"/>
                  </a:cubicBezTo>
                  <a:cubicBezTo>
                    <a:pt x="15508" y="0"/>
                    <a:pt x="13846" y="2945"/>
                    <a:pt x="13846" y="2945"/>
                  </a:cubicBezTo>
                  <a:cubicBezTo>
                    <a:pt x="13846" y="5891"/>
                    <a:pt x="12185" y="7855"/>
                    <a:pt x="11077" y="7855"/>
                  </a:cubicBezTo>
                  <a:cubicBezTo>
                    <a:pt x="9969" y="7855"/>
                    <a:pt x="8308" y="7855"/>
                    <a:pt x="7200" y="7855"/>
                  </a:cubicBezTo>
                  <a:lnTo>
                    <a:pt x="7200" y="7855"/>
                  </a:lnTo>
                  <a:cubicBezTo>
                    <a:pt x="6646" y="7855"/>
                    <a:pt x="5538" y="7855"/>
                    <a:pt x="4985" y="785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4" name="Figura"/>
            <p:cNvSpPr/>
            <p:nvPr/>
          </p:nvSpPr>
          <p:spPr>
            <a:xfrm>
              <a:off x="3581400" y="1943099"/>
              <a:ext cx="11176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327" y="14795"/>
                  </a:moveTo>
                  <a:cubicBezTo>
                    <a:pt x="9818" y="14795"/>
                    <a:pt x="10309" y="15090"/>
                    <a:pt x="10800" y="15386"/>
                  </a:cubicBezTo>
                  <a:cubicBezTo>
                    <a:pt x="11291" y="15682"/>
                    <a:pt x="11782" y="16274"/>
                    <a:pt x="12518" y="16866"/>
                  </a:cubicBezTo>
                  <a:cubicBezTo>
                    <a:pt x="14727" y="18937"/>
                    <a:pt x="17673" y="21600"/>
                    <a:pt x="20373" y="21600"/>
                  </a:cubicBezTo>
                  <a:cubicBezTo>
                    <a:pt x="21600" y="21600"/>
                    <a:pt x="21600" y="21304"/>
                    <a:pt x="21600" y="21304"/>
                  </a:cubicBezTo>
                  <a:cubicBezTo>
                    <a:pt x="21600" y="21008"/>
                    <a:pt x="20864" y="20121"/>
                    <a:pt x="20127" y="19825"/>
                  </a:cubicBezTo>
                  <a:cubicBezTo>
                    <a:pt x="19636" y="19233"/>
                    <a:pt x="19145" y="18937"/>
                    <a:pt x="18655" y="18345"/>
                  </a:cubicBezTo>
                  <a:cubicBezTo>
                    <a:pt x="17182" y="16570"/>
                    <a:pt x="15464" y="13315"/>
                    <a:pt x="14727" y="11244"/>
                  </a:cubicBezTo>
                  <a:cubicBezTo>
                    <a:pt x="14236" y="9764"/>
                    <a:pt x="12027" y="7397"/>
                    <a:pt x="10555" y="5918"/>
                  </a:cubicBezTo>
                  <a:cubicBezTo>
                    <a:pt x="10309" y="5622"/>
                    <a:pt x="10064" y="5326"/>
                    <a:pt x="9818" y="5326"/>
                  </a:cubicBezTo>
                  <a:cubicBezTo>
                    <a:pt x="9082" y="4438"/>
                    <a:pt x="6873" y="3551"/>
                    <a:pt x="4418" y="2367"/>
                  </a:cubicBezTo>
                  <a:cubicBezTo>
                    <a:pt x="2945" y="1775"/>
                    <a:pt x="1473" y="888"/>
                    <a:pt x="0" y="0"/>
                  </a:cubicBezTo>
                  <a:lnTo>
                    <a:pt x="245" y="16866"/>
                  </a:lnTo>
                  <a:cubicBezTo>
                    <a:pt x="1473" y="16866"/>
                    <a:pt x="2455" y="17162"/>
                    <a:pt x="3191" y="17162"/>
                  </a:cubicBezTo>
                  <a:cubicBezTo>
                    <a:pt x="4418" y="17162"/>
                    <a:pt x="5400" y="16866"/>
                    <a:pt x="6136" y="16570"/>
                  </a:cubicBezTo>
                  <a:cubicBezTo>
                    <a:pt x="6873" y="16274"/>
                    <a:pt x="7364" y="15682"/>
                    <a:pt x="7609" y="15386"/>
                  </a:cubicBezTo>
                  <a:cubicBezTo>
                    <a:pt x="8345" y="15386"/>
                    <a:pt x="8836" y="14795"/>
                    <a:pt x="9327" y="1479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5" name="Figura"/>
            <p:cNvSpPr/>
            <p:nvPr/>
          </p:nvSpPr>
          <p:spPr>
            <a:xfrm>
              <a:off x="3657599" y="1320799"/>
              <a:ext cx="17782" cy="1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971" y="0"/>
                  </a:moveTo>
                  <a:cubicBezTo>
                    <a:pt x="13886" y="0"/>
                    <a:pt x="0" y="189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4629" y="21600"/>
                    <a:pt x="15429" y="8100"/>
                    <a:pt x="21600" y="0"/>
                  </a:cubicBezTo>
                  <a:lnTo>
                    <a:pt x="1697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6" name="Figura"/>
            <p:cNvSpPr/>
            <p:nvPr/>
          </p:nvSpPr>
          <p:spPr>
            <a:xfrm>
              <a:off x="3632200" y="2438399"/>
              <a:ext cx="38003" cy="3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49" h="21600" extrusionOk="0">
                  <a:moveTo>
                    <a:pt x="2548" y="0"/>
                  </a:moveTo>
                  <a:cubicBezTo>
                    <a:pt x="2548" y="0"/>
                    <a:pt x="1851" y="0"/>
                    <a:pt x="2548" y="0"/>
                  </a:cubicBezTo>
                  <a:cubicBezTo>
                    <a:pt x="1155" y="0"/>
                    <a:pt x="1155" y="0"/>
                    <a:pt x="458" y="697"/>
                  </a:cubicBezTo>
                  <a:cubicBezTo>
                    <a:pt x="-239" y="2090"/>
                    <a:pt x="-239" y="4181"/>
                    <a:pt x="1155" y="6968"/>
                  </a:cubicBezTo>
                  <a:cubicBezTo>
                    <a:pt x="1851" y="9058"/>
                    <a:pt x="2548" y="11148"/>
                    <a:pt x="3245" y="13239"/>
                  </a:cubicBezTo>
                  <a:cubicBezTo>
                    <a:pt x="4638" y="17419"/>
                    <a:pt x="5335" y="21600"/>
                    <a:pt x="8122" y="21600"/>
                  </a:cubicBezTo>
                  <a:cubicBezTo>
                    <a:pt x="11606" y="21600"/>
                    <a:pt x="15787" y="18813"/>
                    <a:pt x="18574" y="16026"/>
                  </a:cubicBezTo>
                  <a:cubicBezTo>
                    <a:pt x="19967" y="13935"/>
                    <a:pt x="21361" y="11845"/>
                    <a:pt x="20664" y="8361"/>
                  </a:cubicBezTo>
                  <a:cubicBezTo>
                    <a:pt x="19271" y="3484"/>
                    <a:pt x="18574" y="2787"/>
                    <a:pt x="16484" y="2787"/>
                  </a:cubicBezTo>
                  <a:cubicBezTo>
                    <a:pt x="15787" y="2787"/>
                    <a:pt x="15787" y="2787"/>
                    <a:pt x="15090" y="2787"/>
                  </a:cubicBezTo>
                  <a:cubicBezTo>
                    <a:pt x="14393" y="2787"/>
                    <a:pt x="13696" y="2787"/>
                    <a:pt x="12303" y="2787"/>
                  </a:cubicBezTo>
                  <a:cubicBezTo>
                    <a:pt x="10909" y="2787"/>
                    <a:pt x="9516" y="2090"/>
                    <a:pt x="8122" y="1394"/>
                  </a:cubicBezTo>
                  <a:cubicBezTo>
                    <a:pt x="6032" y="697"/>
                    <a:pt x="3942" y="0"/>
                    <a:pt x="2548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7" name="Figura"/>
            <p:cNvSpPr/>
            <p:nvPr/>
          </p:nvSpPr>
          <p:spPr>
            <a:xfrm>
              <a:off x="3644899" y="1333500"/>
              <a:ext cx="10162" cy="1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0"/>
                  </a:moveTo>
                  <a:cubicBezTo>
                    <a:pt x="10800" y="4800"/>
                    <a:pt x="2700" y="192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0800" y="16800"/>
                    <a:pt x="18900" y="4800"/>
                    <a:pt x="21600" y="2400"/>
                  </a:cubicBezTo>
                  <a:lnTo>
                    <a:pt x="1890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8" name="Figura"/>
            <p:cNvSpPr/>
            <p:nvPr/>
          </p:nvSpPr>
          <p:spPr>
            <a:xfrm>
              <a:off x="3454400" y="1320799"/>
              <a:ext cx="182880" cy="212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0" y="19143"/>
                  </a:moveTo>
                  <a:cubicBezTo>
                    <a:pt x="600" y="19143"/>
                    <a:pt x="750" y="19143"/>
                    <a:pt x="900" y="19531"/>
                  </a:cubicBezTo>
                  <a:cubicBezTo>
                    <a:pt x="1050" y="19919"/>
                    <a:pt x="1050" y="20436"/>
                    <a:pt x="1050" y="20824"/>
                  </a:cubicBezTo>
                  <a:cubicBezTo>
                    <a:pt x="1050" y="21083"/>
                    <a:pt x="1050" y="21341"/>
                    <a:pt x="1050" y="21471"/>
                  </a:cubicBezTo>
                  <a:cubicBezTo>
                    <a:pt x="1050" y="21600"/>
                    <a:pt x="1200" y="21600"/>
                    <a:pt x="1350" y="21600"/>
                  </a:cubicBezTo>
                  <a:cubicBezTo>
                    <a:pt x="1650" y="21600"/>
                    <a:pt x="2100" y="21341"/>
                    <a:pt x="2250" y="20824"/>
                  </a:cubicBezTo>
                  <a:cubicBezTo>
                    <a:pt x="2400" y="20048"/>
                    <a:pt x="2550" y="18884"/>
                    <a:pt x="2550" y="18496"/>
                  </a:cubicBezTo>
                  <a:cubicBezTo>
                    <a:pt x="2550" y="18366"/>
                    <a:pt x="2550" y="17978"/>
                    <a:pt x="2850" y="17849"/>
                  </a:cubicBezTo>
                  <a:cubicBezTo>
                    <a:pt x="3000" y="17590"/>
                    <a:pt x="3300" y="17461"/>
                    <a:pt x="3600" y="17461"/>
                  </a:cubicBezTo>
                  <a:cubicBezTo>
                    <a:pt x="3750" y="17461"/>
                    <a:pt x="4050" y="17332"/>
                    <a:pt x="4500" y="17332"/>
                  </a:cubicBezTo>
                  <a:cubicBezTo>
                    <a:pt x="5100" y="17202"/>
                    <a:pt x="6000" y="16944"/>
                    <a:pt x="6600" y="16944"/>
                  </a:cubicBezTo>
                  <a:cubicBezTo>
                    <a:pt x="7200" y="16944"/>
                    <a:pt x="7350" y="17202"/>
                    <a:pt x="7350" y="17461"/>
                  </a:cubicBezTo>
                  <a:cubicBezTo>
                    <a:pt x="7350" y="17720"/>
                    <a:pt x="7350" y="17849"/>
                    <a:pt x="7500" y="17978"/>
                  </a:cubicBezTo>
                  <a:cubicBezTo>
                    <a:pt x="7800" y="18366"/>
                    <a:pt x="8700" y="18108"/>
                    <a:pt x="9450" y="17461"/>
                  </a:cubicBezTo>
                  <a:cubicBezTo>
                    <a:pt x="10350" y="16685"/>
                    <a:pt x="12300" y="16297"/>
                    <a:pt x="13500" y="15909"/>
                  </a:cubicBezTo>
                  <a:cubicBezTo>
                    <a:pt x="13950" y="15780"/>
                    <a:pt x="14400" y="15650"/>
                    <a:pt x="14700" y="15521"/>
                  </a:cubicBezTo>
                  <a:cubicBezTo>
                    <a:pt x="15000" y="15392"/>
                    <a:pt x="14850" y="15004"/>
                    <a:pt x="14850" y="14486"/>
                  </a:cubicBezTo>
                  <a:cubicBezTo>
                    <a:pt x="14700" y="13840"/>
                    <a:pt x="14700" y="13063"/>
                    <a:pt x="15150" y="12546"/>
                  </a:cubicBezTo>
                  <a:cubicBezTo>
                    <a:pt x="15300" y="12417"/>
                    <a:pt x="15300" y="12287"/>
                    <a:pt x="15450" y="12158"/>
                  </a:cubicBezTo>
                  <a:cubicBezTo>
                    <a:pt x="16200" y="11253"/>
                    <a:pt x="17100" y="10347"/>
                    <a:pt x="16800" y="9183"/>
                  </a:cubicBezTo>
                  <a:cubicBezTo>
                    <a:pt x="16650" y="8537"/>
                    <a:pt x="16350" y="7760"/>
                    <a:pt x="16200" y="7114"/>
                  </a:cubicBezTo>
                  <a:cubicBezTo>
                    <a:pt x="15750" y="5950"/>
                    <a:pt x="15600" y="5432"/>
                    <a:pt x="15750" y="5303"/>
                  </a:cubicBezTo>
                  <a:cubicBezTo>
                    <a:pt x="15900" y="5174"/>
                    <a:pt x="16650" y="5044"/>
                    <a:pt x="16800" y="5044"/>
                  </a:cubicBezTo>
                  <a:cubicBezTo>
                    <a:pt x="16950" y="5044"/>
                    <a:pt x="17700" y="5044"/>
                    <a:pt x="17850" y="5303"/>
                  </a:cubicBezTo>
                  <a:cubicBezTo>
                    <a:pt x="17850" y="5303"/>
                    <a:pt x="18000" y="5432"/>
                    <a:pt x="18150" y="5432"/>
                  </a:cubicBezTo>
                  <a:cubicBezTo>
                    <a:pt x="18600" y="5432"/>
                    <a:pt x="19050" y="5174"/>
                    <a:pt x="19350" y="4786"/>
                  </a:cubicBezTo>
                  <a:cubicBezTo>
                    <a:pt x="19650" y="4398"/>
                    <a:pt x="20250" y="4268"/>
                    <a:pt x="20850" y="4139"/>
                  </a:cubicBezTo>
                  <a:cubicBezTo>
                    <a:pt x="21150" y="4139"/>
                    <a:pt x="21600" y="4010"/>
                    <a:pt x="21600" y="3880"/>
                  </a:cubicBezTo>
                  <a:cubicBezTo>
                    <a:pt x="21600" y="3751"/>
                    <a:pt x="21600" y="3622"/>
                    <a:pt x="21600" y="3622"/>
                  </a:cubicBezTo>
                  <a:cubicBezTo>
                    <a:pt x="21450" y="2975"/>
                    <a:pt x="20850" y="2328"/>
                    <a:pt x="19950" y="2199"/>
                  </a:cubicBezTo>
                  <a:cubicBezTo>
                    <a:pt x="18300" y="1940"/>
                    <a:pt x="18300" y="1811"/>
                    <a:pt x="18300" y="1681"/>
                  </a:cubicBezTo>
                  <a:cubicBezTo>
                    <a:pt x="18300" y="1423"/>
                    <a:pt x="16950" y="0"/>
                    <a:pt x="16650" y="0"/>
                  </a:cubicBezTo>
                  <a:cubicBezTo>
                    <a:pt x="16650" y="0"/>
                    <a:pt x="16650" y="0"/>
                    <a:pt x="16650" y="129"/>
                  </a:cubicBezTo>
                  <a:cubicBezTo>
                    <a:pt x="16650" y="388"/>
                    <a:pt x="16650" y="647"/>
                    <a:pt x="16650" y="905"/>
                  </a:cubicBezTo>
                  <a:cubicBezTo>
                    <a:pt x="16650" y="1811"/>
                    <a:pt x="16650" y="2846"/>
                    <a:pt x="16050" y="3363"/>
                  </a:cubicBezTo>
                  <a:cubicBezTo>
                    <a:pt x="15900" y="3492"/>
                    <a:pt x="15750" y="3622"/>
                    <a:pt x="15600" y="3622"/>
                  </a:cubicBezTo>
                  <a:cubicBezTo>
                    <a:pt x="14850" y="4139"/>
                    <a:pt x="13650" y="4915"/>
                    <a:pt x="13650" y="5432"/>
                  </a:cubicBezTo>
                  <a:cubicBezTo>
                    <a:pt x="13650" y="5691"/>
                    <a:pt x="13950" y="6079"/>
                    <a:pt x="14100" y="6338"/>
                  </a:cubicBezTo>
                  <a:cubicBezTo>
                    <a:pt x="14250" y="6726"/>
                    <a:pt x="14550" y="6984"/>
                    <a:pt x="14400" y="7372"/>
                  </a:cubicBezTo>
                  <a:cubicBezTo>
                    <a:pt x="14100" y="7890"/>
                    <a:pt x="13800" y="8666"/>
                    <a:pt x="13800" y="9054"/>
                  </a:cubicBezTo>
                  <a:cubicBezTo>
                    <a:pt x="13800" y="9442"/>
                    <a:pt x="13350" y="12546"/>
                    <a:pt x="12150" y="12805"/>
                  </a:cubicBezTo>
                  <a:cubicBezTo>
                    <a:pt x="11100" y="12934"/>
                    <a:pt x="9450" y="13193"/>
                    <a:pt x="9150" y="13840"/>
                  </a:cubicBezTo>
                  <a:cubicBezTo>
                    <a:pt x="8850" y="14616"/>
                    <a:pt x="8100" y="15262"/>
                    <a:pt x="7050" y="15521"/>
                  </a:cubicBezTo>
                  <a:cubicBezTo>
                    <a:pt x="6750" y="15650"/>
                    <a:pt x="6300" y="15650"/>
                    <a:pt x="5850" y="15780"/>
                  </a:cubicBezTo>
                  <a:cubicBezTo>
                    <a:pt x="4800" y="15909"/>
                    <a:pt x="3750" y="16038"/>
                    <a:pt x="3150" y="16685"/>
                  </a:cubicBezTo>
                  <a:cubicBezTo>
                    <a:pt x="2400" y="17590"/>
                    <a:pt x="1050" y="18108"/>
                    <a:pt x="1050" y="18237"/>
                  </a:cubicBezTo>
                  <a:cubicBezTo>
                    <a:pt x="600" y="18496"/>
                    <a:pt x="0" y="19013"/>
                    <a:pt x="0" y="19272"/>
                  </a:cubicBezTo>
                  <a:cubicBezTo>
                    <a:pt x="0" y="19143"/>
                    <a:pt x="0" y="19143"/>
                    <a:pt x="300" y="19143"/>
                  </a:cubicBezTo>
                  <a:lnTo>
                    <a:pt x="300" y="1914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49" name="Figura"/>
            <p:cNvSpPr/>
            <p:nvPr/>
          </p:nvSpPr>
          <p:spPr>
            <a:xfrm>
              <a:off x="3543300" y="520699"/>
              <a:ext cx="92634" cy="596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7" h="21600" extrusionOk="0">
                  <a:moveTo>
                    <a:pt x="4536" y="0"/>
                  </a:moveTo>
                  <a:cubicBezTo>
                    <a:pt x="2520" y="0"/>
                    <a:pt x="1080" y="1838"/>
                    <a:pt x="504" y="5055"/>
                  </a:cubicBezTo>
                  <a:cubicBezTo>
                    <a:pt x="-72" y="9651"/>
                    <a:pt x="-360" y="15626"/>
                    <a:pt x="792" y="18843"/>
                  </a:cubicBezTo>
                  <a:cubicBezTo>
                    <a:pt x="1368" y="20221"/>
                    <a:pt x="1944" y="20681"/>
                    <a:pt x="2808" y="21140"/>
                  </a:cubicBezTo>
                  <a:cubicBezTo>
                    <a:pt x="3384" y="21140"/>
                    <a:pt x="4248" y="21600"/>
                    <a:pt x="4824" y="21600"/>
                  </a:cubicBezTo>
                  <a:cubicBezTo>
                    <a:pt x="7128" y="21600"/>
                    <a:pt x="9144" y="20681"/>
                    <a:pt x="11160" y="19302"/>
                  </a:cubicBezTo>
                  <a:cubicBezTo>
                    <a:pt x="13176" y="18383"/>
                    <a:pt x="14904" y="17464"/>
                    <a:pt x="16632" y="17464"/>
                  </a:cubicBezTo>
                  <a:cubicBezTo>
                    <a:pt x="18648" y="17464"/>
                    <a:pt x="20376" y="15626"/>
                    <a:pt x="20952" y="12868"/>
                  </a:cubicBezTo>
                  <a:cubicBezTo>
                    <a:pt x="21240" y="10570"/>
                    <a:pt x="20376" y="7813"/>
                    <a:pt x="18648" y="5974"/>
                  </a:cubicBezTo>
                  <a:cubicBezTo>
                    <a:pt x="15768" y="3217"/>
                    <a:pt x="12888" y="2757"/>
                    <a:pt x="10584" y="2298"/>
                  </a:cubicBezTo>
                  <a:cubicBezTo>
                    <a:pt x="8856" y="1838"/>
                    <a:pt x="7704" y="1838"/>
                    <a:pt x="6552" y="919"/>
                  </a:cubicBezTo>
                  <a:cubicBezTo>
                    <a:pt x="6552" y="919"/>
                    <a:pt x="6552" y="919"/>
                    <a:pt x="6552" y="919"/>
                  </a:cubicBezTo>
                  <a:cubicBezTo>
                    <a:pt x="6552" y="919"/>
                    <a:pt x="6552" y="919"/>
                    <a:pt x="6552" y="919"/>
                  </a:cubicBezTo>
                  <a:cubicBezTo>
                    <a:pt x="5976" y="0"/>
                    <a:pt x="5112" y="0"/>
                    <a:pt x="4536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0" name="Figura"/>
            <p:cNvSpPr/>
            <p:nvPr/>
          </p:nvSpPr>
          <p:spPr>
            <a:xfrm>
              <a:off x="3594100" y="1168399"/>
              <a:ext cx="27877" cy="1473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55" h="21600" extrusionOk="0">
                  <a:moveTo>
                    <a:pt x="9317" y="0"/>
                  </a:moveTo>
                  <a:cubicBezTo>
                    <a:pt x="9317" y="0"/>
                    <a:pt x="9317" y="0"/>
                    <a:pt x="8417" y="186"/>
                  </a:cubicBezTo>
                  <a:cubicBezTo>
                    <a:pt x="4817" y="1303"/>
                    <a:pt x="-1483" y="4097"/>
                    <a:pt x="317" y="6145"/>
                  </a:cubicBezTo>
                  <a:cubicBezTo>
                    <a:pt x="1217" y="7821"/>
                    <a:pt x="1217" y="11172"/>
                    <a:pt x="1217" y="13221"/>
                  </a:cubicBezTo>
                  <a:cubicBezTo>
                    <a:pt x="1217" y="13779"/>
                    <a:pt x="1217" y="14152"/>
                    <a:pt x="1217" y="14338"/>
                  </a:cubicBezTo>
                  <a:cubicBezTo>
                    <a:pt x="1217" y="14524"/>
                    <a:pt x="1217" y="14710"/>
                    <a:pt x="1217" y="14897"/>
                  </a:cubicBezTo>
                  <a:cubicBezTo>
                    <a:pt x="1217" y="15455"/>
                    <a:pt x="1217" y="16014"/>
                    <a:pt x="2117" y="17131"/>
                  </a:cubicBezTo>
                  <a:cubicBezTo>
                    <a:pt x="3017" y="18062"/>
                    <a:pt x="2117" y="19366"/>
                    <a:pt x="1217" y="20297"/>
                  </a:cubicBezTo>
                  <a:cubicBezTo>
                    <a:pt x="317" y="20855"/>
                    <a:pt x="317" y="21414"/>
                    <a:pt x="317" y="21600"/>
                  </a:cubicBezTo>
                  <a:cubicBezTo>
                    <a:pt x="317" y="21600"/>
                    <a:pt x="317" y="21600"/>
                    <a:pt x="317" y="21600"/>
                  </a:cubicBezTo>
                  <a:cubicBezTo>
                    <a:pt x="2117" y="21600"/>
                    <a:pt x="5717" y="20483"/>
                    <a:pt x="5717" y="20110"/>
                  </a:cubicBezTo>
                  <a:cubicBezTo>
                    <a:pt x="5717" y="20110"/>
                    <a:pt x="5717" y="19738"/>
                    <a:pt x="7517" y="19738"/>
                  </a:cubicBezTo>
                  <a:cubicBezTo>
                    <a:pt x="8417" y="19738"/>
                    <a:pt x="11117" y="19924"/>
                    <a:pt x="12017" y="20110"/>
                  </a:cubicBezTo>
                  <a:cubicBezTo>
                    <a:pt x="12017" y="20110"/>
                    <a:pt x="12017" y="20110"/>
                    <a:pt x="12017" y="20110"/>
                  </a:cubicBezTo>
                  <a:cubicBezTo>
                    <a:pt x="12017" y="19924"/>
                    <a:pt x="11117" y="19738"/>
                    <a:pt x="11117" y="19738"/>
                  </a:cubicBezTo>
                  <a:cubicBezTo>
                    <a:pt x="9317" y="18993"/>
                    <a:pt x="7517" y="18062"/>
                    <a:pt x="7517" y="17131"/>
                  </a:cubicBezTo>
                  <a:cubicBezTo>
                    <a:pt x="7517" y="16945"/>
                    <a:pt x="7517" y="12662"/>
                    <a:pt x="12917" y="12662"/>
                  </a:cubicBezTo>
                  <a:cubicBezTo>
                    <a:pt x="12917" y="12662"/>
                    <a:pt x="13817" y="12662"/>
                    <a:pt x="13817" y="12662"/>
                  </a:cubicBezTo>
                  <a:lnTo>
                    <a:pt x="14717" y="12662"/>
                  </a:lnTo>
                  <a:cubicBezTo>
                    <a:pt x="15617" y="12848"/>
                    <a:pt x="17417" y="12848"/>
                    <a:pt x="18317" y="12848"/>
                  </a:cubicBezTo>
                  <a:cubicBezTo>
                    <a:pt x="19217" y="12848"/>
                    <a:pt x="19217" y="12848"/>
                    <a:pt x="19217" y="12848"/>
                  </a:cubicBezTo>
                  <a:cubicBezTo>
                    <a:pt x="20117" y="12662"/>
                    <a:pt x="20117" y="12290"/>
                    <a:pt x="17417" y="10800"/>
                  </a:cubicBezTo>
                  <a:cubicBezTo>
                    <a:pt x="12917" y="8007"/>
                    <a:pt x="11117" y="5214"/>
                    <a:pt x="11117" y="5028"/>
                  </a:cubicBezTo>
                  <a:cubicBezTo>
                    <a:pt x="11117" y="4469"/>
                    <a:pt x="11117" y="3910"/>
                    <a:pt x="11117" y="3538"/>
                  </a:cubicBezTo>
                  <a:cubicBezTo>
                    <a:pt x="10217" y="2234"/>
                    <a:pt x="10217" y="0"/>
                    <a:pt x="9317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1" name="Figura"/>
            <p:cNvSpPr/>
            <p:nvPr/>
          </p:nvSpPr>
          <p:spPr>
            <a:xfrm>
              <a:off x="3581399" y="609599"/>
              <a:ext cx="39124" cy="3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3" h="21600" extrusionOk="0">
                  <a:moveTo>
                    <a:pt x="7425" y="0"/>
                  </a:moveTo>
                  <a:cubicBezTo>
                    <a:pt x="6750" y="3857"/>
                    <a:pt x="4725" y="7714"/>
                    <a:pt x="1350" y="10800"/>
                  </a:cubicBezTo>
                  <a:cubicBezTo>
                    <a:pt x="675" y="11571"/>
                    <a:pt x="0" y="12343"/>
                    <a:pt x="0" y="13114"/>
                  </a:cubicBezTo>
                  <a:cubicBezTo>
                    <a:pt x="0" y="13886"/>
                    <a:pt x="675" y="13886"/>
                    <a:pt x="1350" y="14657"/>
                  </a:cubicBezTo>
                  <a:cubicBezTo>
                    <a:pt x="6750" y="17743"/>
                    <a:pt x="12150" y="21600"/>
                    <a:pt x="17550" y="21600"/>
                  </a:cubicBezTo>
                  <a:cubicBezTo>
                    <a:pt x="18225" y="21600"/>
                    <a:pt x="19575" y="21600"/>
                    <a:pt x="20250" y="21600"/>
                  </a:cubicBezTo>
                  <a:cubicBezTo>
                    <a:pt x="21600" y="17743"/>
                    <a:pt x="20250" y="13114"/>
                    <a:pt x="18225" y="10029"/>
                  </a:cubicBezTo>
                  <a:cubicBezTo>
                    <a:pt x="16200" y="6943"/>
                    <a:pt x="12825" y="3857"/>
                    <a:pt x="10125" y="1543"/>
                  </a:cubicBezTo>
                  <a:lnTo>
                    <a:pt x="10125" y="1543"/>
                  </a:lnTo>
                  <a:cubicBezTo>
                    <a:pt x="9450" y="0"/>
                    <a:pt x="8100" y="0"/>
                    <a:pt x="742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2" name="Figura"/>
            <p:cNvSpPr/>
            <p:nvPr/>
          </p:nvSpPr>
          <p:spPr>
            <a:xfrm>
              <a:off x="3492500" y="1485899"/>
              <a:ext cx="27017" cy="220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86" h="20850" extrusionOk="0">
                  <a:moveTo>
                    <a:pt x="0" y="19650"/>
                  </a:moveTo>
                  <a:cubicBezTo>
                    <a:pt x="982" y="19650"/>
                    <a:pt x="2945" y="20850"/>
                    <a:pt x="4909" y="20850"/>
                  </a:cubicBezTo>
                  <a:cubicBezTo>
                    <a:pt x="5891" y="20850"/>
                    <a:pt x="5891" y="19650"/>
                    <a:pt x="5891" y="19650"/>
                  </a:cubicBezTo>
                  <a:cubicBezTo>
                    <a:pt x="5891" y="14850"/>
                    <a:pt x="8836" y="11250"/>
                    <a:pt x="10800" y="11250"/>
                  </a:cubicBezTo>
                  <a:cubicBezTo>
                    <a:pt x="11782" y="11250"/>
                    <a:pt x="11782" y="11250"/>
                    <a:pt x="12764" y="11250"/>
                  </a:cubicBezTo>
                  <a:cubicBezTo>
                    <a:pt x="13745" y="11250"/>
                    <a:pt x="14727" y="11250"/>
                    <a:pt x="14727" y="11250"/>
                  </a:cubicBezTo>
                  <a:cubicBezTo>
                    <a:pt x="15709" y="11250"/>
                    <a:pt x="17673" y="11250"/>
                    <a:pt x="18655" y="10050"/>
                  </a:cubicBezTo>
                  <a:cubicBezTo>
                    <a:pt x="19636" y="8850"/>
                    <a:pt x="21600" y="6450"/>
                    <a:pt x="20618" y="4050"/>
                  </a:cubicBezTo>
                  <a:cubicBezTo>
                    <a:pt x="19636" y="450"/>
                    <a:pt x="15709" y="-750"/>
                    <a:pt x="9818" y="450"/>
                  </a:cubicBezTo>
                  <a:cubicBezTo>
                    <a:pt x="3927" y="1650"/>
                    <a:pt x="3927" y="6450"/>
                    <a:pt x="3927" y="6450"/>
                  </a:cubicBezTo>
                  <a:cubicBezTo>
                    <a:pt x="3927" y="6450"/>
                    <a:pt x="3927" y="6450"/>
                    <a:pt x="3927" y="7650"/>
                  </a:cubicBezTo>
                  <a:cubicBezTo>
                    <a:pt x="982" y="8850"/>
                    <a:pt x="0" y="16050"/>
                    <a:pt x="0" y="1965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3" name="Figura"/>
            <p:cNvSpPr/>
            <p:nvPr/>
          </p:nvSpPr>
          <p:spPr>
            <a:xfrm>
              <a:off x="3390900" y="1358900"/>
              <a:ext cx="72390" cy="76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" y="13320"/>
                  </a:moveTo>
                  <a:cubicBezTo>
                    <a:pt x="1137" y="13320"/>
                    <a:pt x="1895" y="13680"/>
                    <a:pt x="2274" y="14040"/>
                  </a:cubicBezTo>
                  <a:cubicBezTo>
                    <a:pt x="3032" y="15120"/>
                    <a:pt x="3032" y="16560"/>
                    <a:pt x="2274" y="19440"/>
                  </a:cubicBezTo>
                  <a:cubicBezTo>
                    <a:pt x="1895" y="20520"/>
                    <a:pt x="2274" y="21240"/>
                    <a:pt x="3411" y="21600"/>
                  </a:cubicBezTo>
                  <a:lnTo>
                    <a:pt x="7958" y="21600"/>
                  </a:lnTo>
                  <a:lnTo>
                    <a:pt x="9095" y="19800"/>
                  </a:lnTo>
                  <a:cubicBezTo>
                    <a:pt x="9095" y="19800"/>
                    <a:pt x="9095" y="19800"/>
                    <a:pt x="9474" y="19800"/>
                  </a:cubicBezTo>
                  <a:lnTo>
                    <a:pt x="12884" y="19800"/>
                  </a:lnTo>
                  <a:lnTo>
                    <a:pt x="14400" y="19080"/>
                  </a:lnTo>
                  <a:cubicBezTo>
                    <a:pt x="13263" y="16920"/>
                    <a:pt x="12126" y="14760"/>
                    <a:pt x="14021" y="11880"/>
                  </a:cubicBezTo>
                  <a:cubicBezTo>
                    <a:pt x="15537" y="9720"/>
                    <a:pt x="18568" y="6120"/>
                    <a:pt x="21600" y="3600"/>
                  </a:cubicBezTo>
                  <a:lnTo>
                    <a:pt x="21221" y="1800"/>
                  </a:lnTo>
                  <a:lnTo>
                    <a:pt x="18947" y="0"/>
                  </a:lnTo>
                  <a:lnTo>
                    <a:pt x="18189" y="2160"/>
                  </a:lnTo>
                  <a:cubicBezTo>
                    <a:pt x="18189" y="2160"/>
                    <a:pt x="18189" y="2160"/>
                    <a:pt x="18189" y="2160"/>
                  </a:cubicBezTo>
                  <a:lnTo>
                    <a:pt x="15537" y="3960"/>
                  </a:lnTo>
                  <a:cubicBezTo>
                    <a:pt x="15537" y="3960"/>
                    <a:pt x="15537" y="3960"/>
                    <a:pt x="15537" y="3960"/>
                  </a:cubicBezTo>
                  <a:lnTo>
                    <a:pt x="13263" y="4320"/>
                  </a:lnTo>
                  <a:lnTo>
                    <a:pt x="13263" y="7200"/>
                  </a:lnTo>
                  <a:cubicBezTo>
                    <a:pt x="13263" y="7200"/>
                    <a:pt x="13263" y="7200"/>
                    <a:pt x="13263" y="7560"/>
                  </a:cubicBezTo>
                  <a:cubicBezTo>
                    <a:pt x="13263" y="7560"/>
                    <a:pt x="13263" y="7560"/>
                    <a:pt x="12884" y="7560"/>
                  </a:cubicBezTo>
                  <a:lnTo>
                    <a:pt x="9474" y="6840"/>
                  </a:lnTo>
                  <a:cubicBezTo>
                    <a:pt x="9474" y="6840"/>
                    <a:pt x="9474" y="6840"/>
                    <a:pt x="9474" y="6840"/>
                  </a:cubicBezTo>
                  <a:lnTo>
                    <a:pt x="8337" y="5400"/>
                  </a:lnTo>
                  <a:lnTo>
                    <a:pt x="5684" y="9000"/>
                  </a:lnTo>
                  <a:cubicBezTo>
                    <a:pt x="5684" y="9000"/>
                    <a:pt x="5684" y="9000"/>
                    <a:pt x="5684" y="9000"/>
                  </a:cubicBezTo>
                  <a:lnTo>
                    <a:pt x="3032" y="9720"/>
                  </a:lnTo>
                  <a:lnTo>
                    <a:pt x="0" y="13320"/>
                  </a:lnTo>
                  <a:cubicBezTo>
                    <a:pt x="0" y="13320"/>
                    <a:pt x="0" y="13320"/>
                    <a:pt x="379" y="1332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4" name="Figura"/>
            <p:cNvSpPr/>
            <p:nvPr/>
          </p:nvSpPr>
          <p:spPr>
            <a:xfrm>
              <a:off x="3403599" y="1422400"/>
              <a:ext cx="49436" cy="64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7" h="21600" extrusionOk="0">
                  <a:moveTo>
                    <a:pt x="0" y="4659"/>
                  </a:moveTo>
                  <a:cubicBezTo>
                    <a:pt x="1054" y="5082"/>
                    <a:pt x="1580" y="5082"/>
                    <a:pt x="2634" y="5506"/>
                  </a:cubicBezTo>
                  <a:cubicBezTo>
                    <a:pt x="3161" y="5506"/>
                    <a:pt x="4215" y="5929"/>
                    <a:pt x="4741" y="5929"/>
                  </a:cubicBezTo>
                  <a:cubicBezTo>
                    <a:pt x="5268" y="5929"/>
                    <a:pt x="5795" y="6353"/>
                    <a:pt x="6322" y="6776"/>
                  </a:cubicBezTo>
                  <a:cubicBezTo>
                    <a:pt x="7376" y="8894"/>
                    <a:pt x="5795" y="12706"/>
                    <a:pt x="4741" y="16094"/>
                  </a:cubicBezTo>
                  <a:cubicBezTo>
                    <a:pt x="4215" y="17788"/>
                    <a:pt x="3688" y="19059"/>
                    <a:pt x="3161" y="20329"/>
                  </a:cubicBezTo>
                  <a:cubicBezTo>
                    <a:pt x="3161" y="21600"/>
                    <a:pt x="3161" y="21600"/>
                    <a:pt x="3161" y="21600"/>
                  </a:cubicBezTo>
                  <a:lnTo>
                    <a:pt x="3161" y="21600"/>
                  </a:lnTo>
                  <a:cubicBezTo>
                    <a:pt x="3688" y="21600"/>
                    <a:pt x="4215" y="21176"/>
                    <a:pt x="5795" y="20753"/>
                  </a:cubicBezTo>
                  <a:cubicBezTo>
                    <a:pt x="7902" y="19906"/>
                    <a:pt x="10537" y="18635"/>
                    <a:pt x="14751" y="17365"/>
                  </a:cubicBezTo>
                  <a:cubicBezTo>
                    <a:pt x="17385" y="16518"/>
                    <a:pt x="19493" y="15247"/>
                    <a:pt x="20020" y="13553"/>
                  </a:cubicBezTo>
                  <a:cubicBezTo>
                    <a:pt x="21600" y="10588"/>
                    <a:pt x="18966" y="7200"/>
                    <a:pt x="17385" y="4235"/>
                  </a:cubicBezTo>
                  <a:lnTo>
                    <a:pt x="16859" y="3388"/>
                  </a:lnTo>
                  <a:cubicBezTo>
                    <a:pt x="16332" y="2541"/>
                    <a:pt x="15805" y="2118"/>
                    <a:pt x="15278" y="1271"/>
                  </a:cubicBezTo>
                  <a:cubicBezTo>
                    <a:pt x="14751" y="847"/>
                    <a:pt x="14751" y="424"/>
                    <a:pt x="14224" y="0"/>
                  </a:cubicBezTo>
                  <a:lnTo>
                    <a:pt x="12117" y="847"/>
                  </a:lnTo>
                  <a:cubicBezTo>
                    <a:pt x="12117" y="847"/>
                    <a:pt x="12117" y="847"/>
                    <a:pt x="12117" y="847"/>
                  </a:cubicBezTo>
                  <a:lnTo>
                    <a:pt x="7376" y="847"/>
                  </a:lnTo>
                  <a:lnTo>
                    <a:pt x="5795" y="2965"/>
                  </a:lnTo>
                  <a:cubicBezTo>
                    <a:pt x="5795" y="2965"/>
                    <a:pt x="5795" y="2965"/>
                    <a:pt x="5268" y="2965"/>
                  </a:cubicBezTo>
                  <a:lnTo>
                    <a:pt x="0" y="465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5" name="Figura"/>
            <p:cNvSpPr/>
            <p:nvPr/>
          </p:nvSpPr>
          <p:spPr>
            <a:xfrm>
              <a:off x="3365499" y="1803399"/>
              <a:ext cx="53024" cy="4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1" h="21600" extrusionOk="0">
                  <a:moveTo>
                    <a:pt x="5143" y="11109"/>
                  </a:moveTo>
                  <a:cubicBezTo>
                    <a:pt x="6686" y="11109"/>
                    <a:pt x="8743" y="11726"/>
                    <a:pt x="9771" y="12343"/>
                  </a:cubicBezTo>
                  <a:cubicBezTo>
                    <a:pt x="11314" y="12960"/>
                    <a:pt x="11829" y="14811"/>
                    <a:pt x="12343" y="16663"/>
                  </a:cubicBezTo>
                  <a:cubicBezTo>
                    <a:pt x="12857" y="18514"/>
                    <a:pt x="13371" y="19749"/>
                    <a:pt x="14400" y="20366"/>
                  </a:cubicBezTo>
                  <a:cubicBezTo>
                    <a:pt x="15429" y="20983"/>
                    <a:pt x="16457" y="21600"/>
                    <a:pt x="16971" y="21600"/>
                  </a:cubicBezTo>
                  <a:cubicBezTo>
                    <a:pt x="17486" y="21600"/>
                    <a:pt x="18000" y="21600"/>
                    <a:pt x="18000" y="19749"/>
                  </a:cubicBezTo>
                  <a:cubicBezTo>
                    <a:pt x="18000" y="18514"/>
                    <a:pt x="18000" y="17897"/>
                    <a:pt x="18000" y="17280"/>
                  </a:cubicBezTo>
                  <a:cubicBezTo>
                    <a:pt x="18000" y="16046"/>
                    <a:pt x="17486" y="15429"/>
                    <a:pt x="18514" y="14194"/>
                  </a:cubicBezTo>
                  <a:cubicBezTo>
                    <a:pt x="18514" y="14194"/>
                    <a:pt x="19029" y="14194"/>
                    <a:pt x="19029" y="14194"/>
                  </a:cubicBezTo>
                  <a:cubicBezTo>
                    <a:pt x="19543" y="14194"/>
                    <a:pt x="20571" y="14811"/>
                    <a:pt x="20571" y="15429"/>
                  </a:cubicBezTo>
                  <a:cubicBezTo>
                    <a:pt x="20571" y="15429"/>
                    <a:pt x="21086" y="16046"/>
                    <a:pt x="21086" y="16046"/>
                  </a:cubicBezTo>
                  <a:cubicBezTo>
                    <a:pt x="21086" y="16046"/>
                    <a:pt x="21086" y="16046"/>
                    <a:pt x="21086" y="15429"/>
                  </a:cubicBezTo>
                  <a:cubicBezTo>
                    <a:pt x="21600" y="14194"/>
                    <a:pt x="21600" y="11726"/>
                    <a:pt x="21086" y="9257"/>
                  </a:cubicBezTo>
                  <a:cubicBezTo>
                    <a:pt x="21086" y="7406"/>
                    <a:pt x="21086" y="6171"/>
                    <a:pt x="21086" y="4937"/>
                  </a:cubicBezTo>
                  <a:cubicBezTo>
                    <a:pt x="21086" y="4320"/>
                    <a:pt x="21086" y="3086"/>
                    <a:pt x="20057" y="2469"/>
                  </a:cubicBezTo>
                  <a:cubicBezTo>
                    <a:pt x="19029" y="1234"/>
                    <a:pt x="17486" y="0"/>
                    <a:pt x="16971" y="0"/>
                  </a:cubicBezTo>
                  <a:lnTo>
                    <a:pt x="16971" y="3703"/>
                  </a:lnTo>
                  <a:cubicBezTo>
                    <a:pt x="16971" y="3703"/>
                    <a:pt x="16971" y="3703"/>
                    <a:pt x="16971" y="3703"/>
                  </a:cubicBezTo>
                  <a:cubicBezTo>
                    <a:pt x="14914" y="4937"/>
                    <a:pt x="13371" y="6171"/>
                    <a:pt x="13371" y="6789"/>
                  </a:cubicBezTo>
                  <a:cubicBezTo>
                    <a:pt x="13371" y="7406"/>
                    <a:pt x="13371" y="7406"/>
                    <a:pt x="12343" y="8023"/>
                  </a:cubicBezTo>
                  <a:cubicBezTo>
                    <a:pt x="11829" y="8023"/>
                    <a:pt x="11314" y="8023"/>
                    <a:pt x="10800" y="8023"/>
                  </a:cubicBezTo>
                  <a:cubicBezTo>
                    <a:pt x="9771" y="8023"/>
                    <a:pt x="8743" y="8023"/>
                    <a:pt x="7714" y="8023"/>
                  </a:cubicBezTo>
                  <a:cubicBezTo>
                    <a:pt x="6686" y="8023"/>
                    <a:pt x="6171" y="8023"/>
                    <a:pt x="5657" y="8023"/>
                  </a:cubicBezTo>
                  <a:cubicBezTo>
                    <a:pt x="4114" y="8023"/>
                    <a:pt x="514" y="12343"/>
                    <a:pt x="0" y="14811"/>
                  </a:cubicBezTo>
                  <a:cubicBezTo>
                    <a:pt x="0" y="15429"/>
                    <a:pt x="0" y="15429"/>
                    <a:pt x="0" y="16046"/>
                  </a:cubicBezTo>
                  <a:cubicBezTo>
                    <a:pt x="0" y="16046"/>
                    <a:pt x="514" y="16046"/>
                    <a:pt x="514" y="16046"/>
                  </a:cubicBezTo>
                  <a:cubicBezTo>
                    <a:pt x="1029" y="16046"/>
                    <a:pt x="2057" y="15429"/>
                    <a:pt x="2057" y="13577"/>
                  </a:cubicBezTo>
                  <a:cubicBezTo>
                    <a:pt x="2057" y="12960"/>
                    <a:pt x="3086" y="11109"/>
                    <a:pt x="5143" y="1110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6" name="Figura"/>
            <p:cNvSpPr/>
            <p:nvPr/>
          </p:nvSpPr>
          <p:spPr>
            <a:xfrm>
              <a:off x="3403599" y="1765299"/>
              <a:ext cx="14952" cy="34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62" h="21600" extrusionOk="0">
                  <a:moveTo>
                    <a:pt x="9496" y="0"/>
                  </a:moveTo>
                  <a:cubicBezTo>
                    <a:pt x="9496" y="800"/>
                    <a:pt x="9496" y="1600"/>
                    <a:pt x="9496" y="3200"/>
                  </a:cubicBezTo>
                  <a:cubicBezTo>
                    <a:pt x="9496" y="4000"/>
                    <a:pt x="9496" y="5600"/>
                    <a:pt x="7953" y="7200"/>
                  </a:cubicBezTo>
                  <a:cubicBezTo>
                    <a:pt x="6410" y="8800"/>
                    <a:pt x="4867" y="9600"/>
                    <a:pt x="4867" y="11200"/>
                  </a:cubicBezTo>
                  <a:cubicBezTo>
                    <a:pt x="3325" y="12000"/>
                    <a:pt x="3325" y="12800"/>
                    <a:pt x="1782" y="14400"/>
                  </a:cubicBezTo>
                  <a:cubicBezTo>
                    <a:pt x="239" y="16800"/>
                    <a:pt x="-1304" y="19200"/>
                    <a:pt x="1782" y="20800"/>
                  </a:cubicBezTo>
                  <a:cubicBezTo>
                    <a:pt x="1782" y="20800"/>
                    <a:pt x="3325" y="21600"/>
                    <a:pt x="3325" y="21600"/>
                  </a:cubicBezTo>
                  <a:cubicBezTo>
                    <a:pt x="3325" y="21600"/>
                    <a:pt x="3325" y="21600"/>
                    <a:pt x="3325" y="21600"/>
                  </a:cubicBezTo>
                  <a:cubicBezTo>
                    <a:pt x="3325" y="21600"/>
                    <a:pt x="4867" y="21600"/>
                    <a:pt x="6410" y="20800"/>
                  </a:cubicBezTo>
                  <a:cubicBezTo>
                    <a:pt x="15667" y="16000"/>
                    <a:pt x="20296" y="8800"/>
                    <a:pt x="17210" y="2400"/>
                  </a:cubicBezTo>
                  <a:cubicBezTo>
                    <a:pt x="15667" y="2400"/>
                    <a:pt x="14125" y="2400"/>
                    <a:pt x="12582" y="1600"/>
                  </a:cubicBezTo>
                  <a:cubicBezTo>
                    <a:pt x="11039" y="0"/>
                    <a:pt x="9496" y="0"/>
                    <a:pt x="9496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7" name="Figura"/>
            <p:cNvSpPr/>
            <p:nvPr/>
          </p:nvSpPr>
          <p:spPr>
            <a:xfrm>
              <a:off x="3403599" y="1765300"/>
              <a:ext cx="2542" cy="3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0" y="0"/>
                    <a:pt x="0" y="0"/>
                    <a:pt x="0" y="7200"/>
                  </a:cubicBezTo>
                  <a:cubicBezTo>
                    <a:pt x="0" y="7200"/>
                    <a:pt x="0" y="144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4400"/>
                    <a:pt x="21600" y="7200"/>
                    <a:pt x="10800" y="0"/>
                  </a:cubicBezTo>
                  <a:cubicBezTo>
                    <a:pt x="10800" y="0"/>
                    <a:pt x="10800" y="0"/>
                    <a:pt x="1080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8" name="Figura"/>
            <p:cNvSpPr/>
            <p:nvPr/>
          </p:nvSpPr>
          <p:spPr>
            <a:xfrm>
              <a:off x="3340100" y="1701800"/>
              <a:ext cx="52469" cy="8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7" h="21600" extrusionOk="0">
                  <a:moveTo>
                    <a:pt x="13018" y="16283"/>
                  </a:moveTo>
                  <a:cubicBezTo>
                    <a:pt x="14561" y="16283"/>
                    <a:pt x="15590" y="16283"/>
                    <a:pt x="15590" y="16948"/>
                  </a:cubicBezTo>
                  <a:cubicBezTo>
                    <a:pt x="15590" y="16948"/>
                    <a:pt x="16104" y="17280"/>
                    <a:pt x="16104" y="17612"/>
                  </a:cubicBezTo>
                  <a:cubicBezTo>
                    <a:pt x="16618" y="18277"/>
                    <a:pt x="17647" y="19274"/>
                    <a:pt x="17647" y="20271"/>
                  </a:cubicBezTo>
                  <a:cubicBezTo>
                    <a:pt x="17647" y="20603"/>
                    <a:pt x="17133" y="20935"/>
                    <a:pt x="16618" y="20935"/>
                  </a:cubicBezTo>
                  <a:cubicBezTo>
                    <a:pt x="16618" y="20935"/>
                    <a:pt x="16618" y="20935"/>
                    <a:pt x="16618" y="20935"/>
                  </a:cubicBezTo>
                  <a:cubicBezTo>
                    <a:pt x="16618" y="20935"/>
                    <a:pt x="18161" y="21600"/>
                    <a:pt x="19704" y="21600"/>
                  </a:cubicBezTo>
                  <a:cubicBezTo>
                    <a:pt x="20733" y="21600"/>
                    <a:pt x="21247" y="21600"/>
                    <a:pt x="21247" y="21268"/>
                  </a:cubicBezTo>
                  <a:cubicBezTo>
                    <a:pt x="21247" y="21268"/>
                    <a:pt x="21247" y="20935"/>
                    <a:pt x="21247" y="20603"/>
                  </a:cubicBezTo>
                  <a:cubicBezTo>
                    <a:pt x="20733" y="18609"/>
                    <a:pt x="18676" y="14954"/>
                    <a:pt x="16618" y="14622"/>
                  </a:cubicBezTo>
                  <a:cubicBezTo>
                    <a:pt x="14047" y="14289"/>
                    <a:pt x="9418" y="12960"/>
                    <a:pt x="8904" y="11298"/>
                  </a:cubicBezTo>
                  <a:cubicBezTo>
                    <a:pt x="8904" y="10634"/>
                    <a:pt x="9418" y="9305"/>
                    <a:pt x="10447" y="7975"/>
                  </a:cubicBezTo>
                  <a:cubicBezTo>
                    <a:pt x="11476" y="6646"/>
                    <a:pt x="12504" y="5317"/>
                    <a:pt x="12504" y="4320"/>
                  </a:cubicBezTo>
                  <a:cubicBezTo>
                    <a:pt x="12504" y="3323"/>
                    <a:pt x="12504" y="2326"/>
                    <a:pt x="11990" y="1329"/>
                  </a:cubicBezTo>
                  <a:cubicBezTo>
                    <a:pt x="11476" y="0"/>
                    <a:pt x="10447" y="0"/>
                    <a:pt x="9933" y="0"/>
                  </a:cubicBezTo>
                  <a:cubicBezTo>
                    <a:pt x="9933" y="0"/>
                    <a:pt x="9933" y="0"/>
                    <a:pt x="9418" y="0"/>
                  </a:cubicBezTo>
                  <a:cubicBezTo>
                    <a:pt x="8904" y="0"/>
                    <a:pt x="8390" y="0"/>
                    <a:pt x="8390" y="0"/>
                  </a:cubicBezTo>
                  <a:cubicBezTo>
                    <a:pt x="7876" y="0"/>
                    <a:pt x="7361" y="0"/>
                    <a:pt x="7361" y="0"/>
                  </a:cubicBezTo>
                  <a:cubicBezTo>
                    <a:pt x="5304" y="0"/>
                    <a:pt x="3247" y="997"/>
                    <a:pt x="2733" y="2326"/>
                  </a:cubicBezTo>
                  <a:cubicBezTo>
                    <a:pt x="2218" y="4320"/>
                    <a:pt x="1190" y="5982"/>
                    <a:pt x="676" y="6978"/>
                  </a:cubicBezTo>
                  <a:cubicBezTo>
                    <a:pt x="-353" y="8640"/>
                    <a:pt x="-353" y="11298"/>
                    <a:pt x="1704" y="12960"/>
                  </a:cubicBezTo>
                  <a:cubicBezTo>
                    <a:pt x="2733" y="13625"/>
                    <a:pt x="2733" y="14622"/>
                    <a:pt x="3247" y="15286"/>
                  </a:cubicBezTo>
                  <a:cubicBezTo>
                    <a:pt x="3761" y="16283"/>
                    <a:pt x="3761" y="16615"/>
                    <a:pt x="4276" y="16615"/>
                  </a:cubicBezTo>
                  <a:cubicBezTo>
                    <a:pt x="4276" y="16615"/>
                    <a:pt x="4790" y="16615"/>
                    <a:pt x="4790" y="16615"/>
                  </a:cubicBezTo>
                  <a:cubicBezTo>
                    <a:pt x="7361" y="16615"/>
                    <a:pt x="10961" y="16283"/>
                    <a:pt x="13018" y="1628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59" name="Figura"/>
            <p:cNvSpPr/>
            <p:nvPr/>
          </p:nvSpPr>
          <p:spPr>
            <a:xfrm>
              <a:off x="3378199" y="1790700"/>
              <a:ext cx="8574" cy="19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9" h="21600" extrusionOk="0">
                  <a:moveTo>
                    <a:pt x="5400" y="1440"/>
                  </a:moveTo>
                  <a:cubicBezTo>
                    <a:pt x="5400" y="4320"/>
                    <a:pt x="2315" y="5760"/>
                    <a:pt x="2315" y="8640"/>
                  </a:cubicBezTo>
                  <a:cubicBezTo>
                    <a:pt x="2315" y="8640"/>
                    <a:pt x="2315" y="10080"/>
                    <a:pt x="2315" y="10080"/>
                  </a:cubicBezTo>
                  <a:cubicBezTo>
                    <a:pt x="-771" y="12960"/>
                    <a:pt x="-771" y="15840"/>
                    <a:pt x="2315" y="18720"/>
                  </a:cubicBezTo>
                  <a:cubicBezTo>
                    <a:pt x="5400" y="20160"/>
                    <a:pt x="11572" y="21600"/>
                    <a:pt x="14658" y="21600"/>
                  </a:cubicBezTo>
                  <a:cubicBezTo>
                    <a:pt x="11572" y="14400"/>
                    <a:pt x="14658" y="7200"/>
                    <a:pt x="20829" y="0"/>
                  </a:cubicBezTo>
                  <a:cubicBezTo>
                    <a:pt x="17743" y="0"/>
                    <a:pt x="14658" y="0"/>
                    <a:pt x="11572" y="1440"/>
                  </a:cubicBezTo>
                  <a:lnTo>
                    <a:pt x="5400" y="144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0" name="Figura"/>
            <p:cNvSpPr/>
            <p:nvPr/>
          </p:nvSpPr>
          <p:spPr>
            <a:xfrm>
              <a:off x="3365499" y="1765300"/>
              <a:ext cx="13753" cy="27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1" h="21600" extrusionOk="0">
                  <a:moveTo>
                    <a:pt x="5091" y="0"/>
                  </a:moveTo>
                  <a:cubicBezTo>
                    <a:pt x="3291" y="0"/>
                    <a:pt x="1491" y="0"/>
                    <a:pt x="1491" y="1964"/>
                  </a:cubicBezTo>
                  <a:lnTo>
                    <a:pt x="1491" y="2945"/>
                  </a:lnTo>
                  <a:cubicBezTo>
                    <a:pt x="-2109" y="8836"/>
                    <a:pt x="1491" y="12764"/>
                    <a:pt x="5091" y="18655"/>
                  </a:cubicBezTo>
                  <a:lnTo>
                    <a:pt x="5091" y="19636"/>
                  </a:lnTo>
                  <a:cubicBezTo>
                    <a:pt x="5091" y="20618"/>
                    <a:pt x="6891" y="20618"/>
                    <a:pt x="6891" y="21600"/>
                  </a:cubicBezTo>
                  <a:cubicBezTo>
                    <a:pt x="8691" y="21600"/>
                    <a:pt x="8691" y="21600"/>
                    <a:pt x="8691" y="21600"/>
                  </a:cubicBezTo>
                  <a:cubicBezTo>
                    <a:pt x="14091" y="19636"/>
                    <a:pt x="17691" y="15709"/>
                    <a:pt x="19491" y="11782"/>
                  </a:cubicBezTo>
                  <a:cubicBezTo>
                    <a:pt x="19491" y="7855"/>
                    <a:pt x="17691" y="3927"/>
                    <a:pt x="14091" y="1964"/>
                  </a:cubicBezTo>
                  <a:cubicBezTo>
                    <a:pt x="10491" y="982"/>
                    <a:pt x="6891" y="0"/>
                    <a:pt x="509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1" name="Figura"/>
            <p:cNvSpPr/>
            <p:nvPr/>
          </p:nvSpPr>
          <p:spPr>
            <a:xfrm>
              <a:off x="3352799" y="1612899"/>
              <a:ext cx="22078" cy="396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61" h="21094" extrusionOk="0">
                  <a:moveTo>
                    <a:pt x="11493" y="169"/>
                  </a:moveTo>
                  <a:cubicBezTo>
                    <a:pt x="5809" y="2869"/>
                    <a:pt x="-1012" y="8269"/>
                    <a:pt x="125" y="11644"/>
                  </a:cubicBezTo>
                  <a:cubicBezTo>
                    <a:pt x="1262" y="17719"/>
                    <a:pt x="2399" y="20419"/>
                    <a:pt x="4672" y="21094"/>
                  </a:cubicBezTo>
                  <a:cubicBezTo>
                    <a:pt x="6946" y="20419"/>
                    <a:pt x="14904" y="10294"/>
                    <a:pt x="14904" y="8944"/>
                  </a:cubicBezTo>
                  <a:cubicBezTo>
                    <a:pt x="14904" y="8269"/>
                    <a:pt x="16041" y="6919"/>
                    <a:pt x="17177" y="5569"/>
                  </a:cubicBezTo>
                  <a:cubicBezTo>
                    <a:pt x="18314" y="4219"/>
                    <a:pt x="20588" y="1519"/>
                    <a:pt x="19451" y="844"/>
                  </a:cubicBezTo>
                  <a:cubicBezTo>
                    <a:pt x="16041" y="-506"/>
                    <a:pt x="12630" y="169"/>
                    <a:pt x="11493" y="16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2" name="Figura"/>
            <p:cNvSpPr/>
            <p:nvPr/>
          </p:nvSpPr>
          <p:spPr>
            <a:xfrm>
              <a:off x="3314700" y="1790700"/>
              <a:ext cx="30481" cy="241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4500" y="21600"/>
                    <a:pt x="19800" y="3411"/>
                    <a:pt x="21600" y="0"/>
                  </a:cubicBezTo>
                  <a:cubicBezTo>
                    <a:pt x="21600" y="0"/>
                    <a:pt x="21600" y="0"/>
                    <a:pt x="20700" y="0"/>
                  </a:cubicBezTo>
                  <a:cubicBezTo>
                    <a:pt x="18900" y="0"/>
                    <a:pt x="17100" y="1137"/>
                    <a:pt x="16200" y="1137"/>
                  </a:cubicBezTo>
                  <a:cubicBezTo>
                    <a:pt x="11700" y="4547"/>
                    <a:pt x="1800" y="15916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3" name="Figura"/>
            <p:cNvSpPr/>
            <p:nvPr/>
          </p:nvSpPr>
          <p:spPr>
            <a:xfrm>
              <a:off x="2969019" y="1212061"/>
              <a:ext cx="367865" cy="1828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4" h="21600" extrusionOk="0">
                  <a:moveTo>
                    <a:pt x="11295" y="20700"/>
                  </a:moveTo>
                  <a:cubicBezTo>
                    <a:pt x="11295" y="20700"/>
                    <a:pt x="11295" y="20700"/>
                    <a:pt x="11295" y="20700"/>
                  </a:cubicBezTo>
                  <a:cubicBezTo>
                    <a:pt x="11295" y="20850"/>
                    <a:pt x="11370" y="20850"/>
                    <a:pt x="11295" y="20700"/>
                  </a:cubicBezTo>
                  <a:cubicBezTo>
                    <a:pt x="11370" y="21300"/>
                    <a:pt x="11444" y="21600"/>
                    <a:pt x="11444" y="21600"/>
                  </a:cubicBezTo>
                  <a:cubicBezTo>
                    <a:pt x="11519" y="21600"/>
                    <a:pt x="12487" y="20550"/>
                    <a:pt x="13083" y="19950"/>
                  </a:cubicBezTo>
                  <a:cubicBezTo>
                    <a:pt x="13083" y="19950"/>
                    <a:pt x="13083" y="19950"/>
                    <a:pt x="13083" y="19950"/>
                  </a:cubicBezTo>
                  <a:cubicBezTo>
                    <a:pt x="13083" y="19950"/>
                    <a:pt x="13306" y="19950"/>
                    <a:pt x="13530" y="19950"/>
                  </a:cubicBezTo>
                  <a:cubicBezTo>
                    <a:pt x="14126" y="19950"/>
                    <a:pt x="14573" y="19950"/>
                    <a:pt x="14722" y="19800"/>
                  </a:cubicBezTo>
                  <a:cubicBezTo>
                    <a:pt x="15094" y="19500"/>
                    <a:pt x="15541" y="18300"/>
                    <a:pt x="15615" y="18300"/>
                  </a:cubicBezTo>
                  <a:cubicBezTo>
                    <a:pt x="15615" y="18300"/>
                    <a:pt x="15615" y="18300"/>
                    <a:pt x="15615" y="18300"/>
                  </a:cubicBezTo>
                  <a:lnTo>
                    <a:pt x="16137" y="17850"/>
                  </a:lnTo>
                  <a:lnTo>
                    <a:pt x="15913" y="16350"/>
                  </a:lnTo>
                  <a:cubicBezTo>
                    <a:pt x="15913" y="16350"/>
                    <a:pt x="15913" y="16350"/>
                    <a:pt x="15913" y="16200"/>
                  </a:cubicBezTo>
                  <a:lnTo>
                    <a:pt x="16286" y="15000"/>
                  </a:lnTo>
                  <a:cubicBezTo>
                    <a:pt x="16286" y="15000"/>
                    <a:pt x="16286" y="15000"/>
                    <a:pt x="16360" y="15000"/>
                  </a:cubicBezTo>
                  <a:lnTo>
                    <a:pt x="17477" y="15300"/>
                  </a:lnTo>
                  <a:lnTo>
                    <a:pt x="18371" y="14100"/>
                  </a:lnTo>
                  <a:cubicBezTo>
                    <a:pt x="18371" y="14100"/>
                    <a:pt x="18371" y="14100"/>
                    <a:pt x="18371" y="14100"/>
                  </a:cubicBezTo>
                  <a:lnTo>
                    <a:pt x="19042" y="14100"/>
                  </a:lnTo>
                  <a:lnTo>
                    <a:pt x="19414" y="12750"/>
                  </a:lnTo>
                  <a:cubicBezTo>
                    <a:pt x="19414" y="12750"/>
                    <a:pt x="19414" y="12750"/>
                    <a:pt x="19414" y="12750"/>
                  </a:cubicBezTo>
                  <a:lnTo>
                    <a:pt x="20010" y="12450"/>
                  </a:lnTo>
                  <a:lnTo>
                    <a:pt x="20084" y="11850"/>
                  </a:lnTo>
                  <a:cubicBezTo>
                    <a:pt x="20084" y="11850"/>
                    <a:pt x="20084" y="11700"/>
                    <a:pt x="20159" y="11700"/>
                  </a:cubicBezTo>
                  <a:lnTo>
                    <a:pt x="21500" y="12000"/>
                  </a:lnTo>
                  <a:cubicBezTo>
                    <a:pt x="21500" y="12000"/>
                    <a:pt x="21574" y="11850"/>
                    <a:pt x="21574" y="11250"/>
                  </a:cubicBezTo>
                  <a:cubicBezTo>
                    <a:pt x="21500" y="10500"/>
                    <a:pt x="20606" y="9150"/>
                    <a:pt x="20382" y="9150"/>
                  </a:cubicBezTo>
                  <a:cubicBezTo>
                    <a:pt x="20233" y="9150"/>
                    <a:pt x="20084" y="9750"/>
                    <a:pt x="20084" y="10050"/>
                  </a:cubicBezTo>
                  <a:cubicBezTo>
                    <a:pt x="20084" y="10050"/>
                    <a:pt x="20084" y="10050"/>
                    <a:pt x="20084" y="10050"/>
                  </a:cubicBezTo>
                  <a:cubicBezTo>
                    <a:pt x="20084" y="10050"/>
                    <a:pt x="20084" y="10050"/>
                    <a:pt x="20010" y="10050"/>
                  </a:cubicBezTo>
                  <a:lnTo>
                    <a:pt x="19712" y="9600"/>
                  </a:lnTo>
                  <a:lnTo>
                    <a:pt x="18967" y="9900"/>
                  </a:lnTo>
                  <a:cubicBezTo>
                    <a:pt x="18967" y="9900"/>
                    <a:pt x="18893" y="9900"/>
                    <a:pt x="18893" y="9900"/>
                  </a:cubicBezTo>
                  <a:lnTo>
                    <a:pt x="18669" y="9150"/>
                  </a:lnTo>
                  <a:cubicBezTo>
                    <a:pt x="18669" y="9150"/>
                    <a:pt x="18669" y="9000"/>
                    <a:pt x="18669" y="9000"/>
                  </a:cubicBezTo>
                  <a:lnTo>
                    <a:pt x="19637" y="5550"/>
                  </a:lnTo>
                  <a:cubicBezTo>
                    <a:pt x="19563" y="5550"/>
                    <a:pt x="19563" y="5550"/>
                    <a:pt x="19488" y="5400"/>
                  </a:cubicBezTo>
                  <a:cubicBezTo>
                    <a:pt x="19414" y="5400"/>
                    <a:pt x="19414" y="5400"/>
                    <a:pt x="19340" y="5250"/>
                  </a:cubicBezTo>
                  <a:cubicBezTo>
                    <a:pt x="19191" y="5100"/>
                    <a:pt x="19116" y="5100"/>
                    <a:pt x="18967" y="5100"/>
                  </a:cubicBezTo>
                  <a:cubicBezTo>
                    <a:pt x="18893" y="5100"/>
                    <a:pt x="18818" y="5100"/>
                    <a:pt x="18744" y="5100"/>
                  </a:cubicBezTo>
                  <a:cubicBezTo>
                    <a:pt x="18669" y="5100"/>
                    <a:pt x="18595" y="5100"/>
                    <a:pt x="18595" y="5100"/>
                  </a:cubicBezTo>
                  <a:cubicBezTo>
                    <a:pt x="18520" y="5100"/>
                    <a:pt x="18446" y="5100"/>
                    <a:pt x="18371" y="4950"/>
                  </a:cubicBezTo>
                  <a:cubicBezTo>
                    <a:pt x="18371" y="4950"/>
                    <a:pt x="18371" y="4950"/>
                    <a:pt x="18297" y="4800"/>
                  </a:cubicBezTo>
                  <a:cubicBezTo>
                    <a:pt x="18222" y="4650"/>
                    <a:pt x="18148" y="4500"/>
                    <a:pt x="17999" y="4500"/>
                  </a:cubicBezTo>
                  <a:cubicBezTo>
                    <a:pt x="17850" y="4500"/>
                    <a:pt x="17775" y="4650"/>
                    <a:pt x="17552" y="5100"/>
                  </a:cubicBezTo>
                  <a:cubicBezTo>
                    <a:pt x="17105" y="6150"/>
                    <a:pt x="16360" y="6750"/>
                    <a:pt x="15466" y="6750"/>
                  </a:cubicBezTo>
                  <a:cubicBezTo>
                    <a:pt x="14647" y="6750"/>
                    <a:pt x="13753" y="6300"/>
                    <a:pt x="13604" y="5550"/>
                  </a:cubicBezTo>
                  <a:cubicBezTo>
                    <a:pt x="13455" y="4950"/>
                    <a:pt x="13157" y="5100"/>
                    <a:pt x="13157" y="5100"/>
                  </a:cubicBezTo>
                  <a:cubicBezTo>
                    <a:pt x="13157" y="5100"/>
                    <a:pt x="13083" y="5100"/>
                    <a:pt x="13083" y="5100"/>
                  </a:cubicBezTo>
                  <a:cubicBezTo>
                    <a:pt x="13083" y="5100"/>
                    <a:pt x="12860" y="4050"/>
                    <a:pt x="12413" y="4050"/>
                  </a:cubicBezTo>
                  <a:cubicBezTo>
                    <a:pt x="12338" y="4050"/>
                    <a:pt x="12338" y="4050"/>
                    <a:pt x="12264" y="4050"/>
                  </a:cubicBezTo>
                  <a:cubicBezTo>
                    <a:pt x="12115" y="4050"/>
                    <a:pt x="11966" y="4200"/>
                    <a:pt x="11817" y="4200"/>
                  </a:cubicBezTo>
                  <a:cubicBezTo>
                    <a:pt x="11444" y="4350"/>
                    <a:pt x="11072" y="4500"/>
                    <a:pt x="10774" y="4500"/>
                  </a:cubicBezTo>
                  <a:cubicBezTo>
                    <a:pt x="10476" y="4500"/>
                    <a:pt x="10253" y="4350"/>
                    <a:pt x="10029" y="3900"/>
                  </a:cubicBezTo>
                  <a:cubicBezTo>
                    <a:pt x="9657" y="3000"/>
                    <a:pt x="9508" y="2100"/>
                    <a:pt x="9508" y="1800"/>
                  </a:cubicBezTo>
                  <a:lnTo>
                    <a:pt x="8837" y="1200"/>
                  </a:lnTo>
                  <a:lnTo>
                    <a:pt x="8018" y="1200"/>
                  </a:lnTo>
                  <a:cubicBezTo>
                    <a:pt x="8018" y="1200"/>
                    <a:pt x="8018" y="1200"/>
                    <a:pt x="7944" y="1200"/>
                  </a:cubicBezTo>
                  <a:cubicBezTo>
                    <a:pt x="7944" y="1200"/>
                    <a:pt x="7944" y="1200"/>
                    <a:pt x="7944" y="1050"/>
                  </a:cubicBezTo>
                  <a:lnTo>
                    <a:pt x="7944" y="600"/>
                  </a:lnTo>
                  <a:lnTo>
                    <a:pt x="7422" y="0"/>
                  </a:lnTo>
                  <a:cubicBezTo>
                    <a:pt x="6677" y="1650"/>
                    <a:pt x="6752" y="2850"/>
                    <a:pt x="6901" y="3300"/>
                  </a:cubicBezTo>
                  <a:cubicBezTo>
                    <a:pt x="6975" y="3600"/>
                    <a:pt x="6975" y="4350"/>
                    <a:pt x="6826" y="4800"/>
                  </a:cubicBezTo>
                  <a:cubicBezTo>
                    <a:pt x="6752" y="5100"/>
                    <a:pt x="6603" y="5250"/>
                    <a:pt x="6528" y="5250"/>
                  </a:cubicBezTo>
                  <a:cubicBezTo>
                    <a:pt x="6380" y="5250"/>
                    <a:pt x="6305" y="5100"/>
                    <a:pt x="6082" y="4950"/>
                  </a:cubicBezTo>
                  <a:cubicBezTo>
                    <a:pt x="5858" y="4800"/>
                    <a:pt x="5635" y="4650"/>
                    <a:pt x="5486" y="4650"/>
                  </a:cubicBezTo>
                  <a:cubicBezTo>
                    <a:pt x="5411" y="4650"/>
                    <a:pt x="5411" y="4650"/>
                    <a:pt x="5337" y="4650"/>
                  </a:cubicBezTo>
                  <a:cubicBezTo>
                    <a:pt x="5262" y="4650"/>
                    <a:pt x="5113" y="4800"/>
                    <a:pt x="5039" y="4800"/>
                  </a:cubicBezTo>
                  <a:cubicBezTo>
                    <a:pt x="4666" y="4800"/>
                    <a:pt x="4294" y="4350"/>
                    <a:pt x="4145" y="3750"/>
                  </a:cubicBezTo>
                  <a:cubicBezTo>
                    <a:pt x="4071" y="3450"/>
                    <a:pt x="3996" y="3300"/>
                    <a:pt x="3773" y="3300"/>
                  </a:cubicBezTo>
                  <a:cubicBezTo>
                    <a:pt x="3549" y="3300"/>
                    <a:pt x="3400" y="3450"/>
                    <a:pt x="3400" y="3450"/>
                  </a:cubicBezTo>
                  <a:cubicBezTo>
                    <a:pt x="3400" y="3450"/>
                    <a:pt x="3400" y="3450"/>
                    <a:pt x="3326" y="3450"/>
                  </a:cubicBezTo>
                  <a:cubicBezTo>
                    <a:pt x="3326" y="3450"/>
                    <a:pt x="3326" y="3450"/>
                    <a:pt x="3326" y="3300"/>
                  </a:cubicBezTo>
                  <a:lnTo>
                    <a:pt x="3326" y="3000"/>
                  </a:lnTo>
                  <a:lnTo>
                    <a:pt x="2804" y="2700"/>
                  </a:lnTo>
                  <a:lnTo>
                    <a:pt x="793" y="5700"/>
                  </a:lnTo>
                  <a:cubicBezTo>
                    <a:pt x="793" y="5700"/>
                    <a:pt x="793" y="5700"/>
                    <a:pt x="793" y="5700"/>
                  </a:cubicBezTo>
                  <a:lnTo>
                    <a:pt x="197" y="5850"/>
                  </a:lnTo>
                  <a:cubicBezTo>
                    <a:pt x="197" y="5850"/>
                    <a:pt x="123" y="6000"/>
                    <a:pt x="48" y="6150"/>
                  </a:cubicBezTo>
                  <a:cubicBezTo>
                    <a:pt x="-26" y="6600"/>
                    <a:pt x="-26" y="7200"/>
                    <a:pt x="123" y="7500"/>
                  </a:cubicBezTo>
                  <a:cubicBezTo>
                    <a:pt x="272" y="7800"/>
                    <a:pt x="495" y="7950"/>
                    <a:pt x="719" y="8100"/>
                  </a:cubicBezTo>
                  <a:cubicBezTo>
                    <a:pt x="1091" y="8400"/>
                    <a:pt x="1464" y="8550"/>
                    <a:pt x="1613" y="9300"/>
                  </a:cubicBezTo>
                  <a:cubicBezTo>
                    <a:pt x="1687" y="9600"/>
                    <a:pt x="1762" y="9900"/>
                    <a:pt x="1836" y="10200"/>
                  </a:cubicBezTo>
                  <a:cubicBezTo>
                    <a:pt x="2060" y="10800"/>
                    <a:pt x="2208" y="11250"/>
                    <a:pt x="2060" y="12600"/>
                  </a:cubicBezTo>
                  <a:cubicBezTo>
                    <a:pt x="1911" y="13500"/>
                    <a:pt x="1836" y="14100"/>
                    <a:pt x="1911" y="14250"/>
                  </a:cubicBezTo>
                  <a:cubicBezTo>
                    <a:pt x="1911" y="14250"/>
                    <a:pt x="1985" y="14400"/>
                    <a:pt x="2134" y="14400"/>
                  </a:cubicBezTo>
                  <a:cubicBezTo>
                    <a:pt x="2208" y="14400"/>
                    <a:pt x="2283" y="14400"/>
                    <a:pt x="2357" y="14400"/>
                  </a:cubicBezTo>
                  <a:cubicBezTo>
                    <a:pt x="2506" y="14400"/>
                    <a:pt x="2655" y="14400"/>
                    <a:pt x="2804" y="14400"/>
                  </a:cubicBezTo>
                  <a:cubicBezTo>
                    <a:pt x="3400" y="14400"/>
                    <a:pt x="3922" y="14700"/>
                    <a:pt x="4145" y="15150"/>
                  </a:cubicBezTo>
                  <a:cubicBezTo>
                    <a:pt x="4443" y="15900"/>
                    <a:pt x="5039" y="15900"/>
                    <a:pt x="5039" y="15900"/>
                  </a:cubicBezTo>
                  <a:cubicBezTo>
                    <a:pt x="5039" y="15900"/>
                    <a:pt x="5113" y="15900"/>
                    <a:pt x="5113" y="16050"/>
                  </a:cubicBezTo>
                  <a:cubicBezTo>
                    <a:pt x="5113" y="16650"/>
                    <a:pt x="5188" y="18300"/>
                    <a:pt x="5486" y="18600"/>
                  </a:cubicBezTo>
                  <a:cubicBezTo>
                    <a:pt x="5784" y="18900"/>
                    <a:pt x="7944" y="19050"/>
                    <a:pt x="8763" y="19050"/>
                  </a:cubicBezTo>
                  <a:cubicBezTo>
                    <a:pt x="8763" y="19050"/>
                    <a:pt x="8763" y="19050"/>
                    <a:pt x="8763" y="19050"/>
                  </a:cubicBezTo>
                  <a:lnTo>
                    <a:pt x="10476" y="20400"/>
                  </a:lnTo>
                  <a:lnTo>
                    <a:pt x="11295" y="20700"/>
                  </a:lnTo>
                  <a:cubicBezTo>
                    <a:pt x="11295" y="20700"/>
                    <a:pt x="11295" y="20700"/>
                    <a:pt x="11295" y="207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4" name="Figura"/>
            <p:cNvSpPr/>
            <p:nvPr/>
          </p:nvSpPr>
          <p:spPr>
            <a:xfrm>
              <a:off x="3225800" y="1841500"/>
              <a:ext cx="113227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7" h="21600" extrusionOk="0">
                  <a:moveTo>
                    <a:pt x="0" y="18458"/>
                  </a:moveTo>
                  <a:cubicBezTo>
                    <a:pt x="480" y="20029"/>
                    <a:pt x="960" y="20815"/>
                    <a:pt x="1200" y="21207"/>
                  </a:cubicBezTo>
                  <a:cubicBezTo>
                    <a:pt x="1440" y="21600"/>
                    <a:pt x="1920" y="21600"/>
                    <a:pt x="2400" y="21600"/>
                  </a:cubicBezTo>
                  <a:cubicBezTo>
                    <a:pt x="3360" y="21600"/>
                    <a:pt x="4800" y="20815"/>
                    <a:pt x="5040" y="20815"/>
                  </a:cubicBezTo>
                  <a:lnTo>
                    <a:pt x="6000" y="19636"/>
                  </a:lnTo>
                  <a:cubicBezTo>
                    <a:pt x="6000" y="19636"/>
                    <a:pt x="6000" y="19636"/>
                    <a:pt x="6240" y="19636"/>
                  </a:cubicBezTo>
                  <a:lnTo>
                    <a:pt x="10080" y="20029"/>
                  </a:lnTo>
                  <a:lnTo>
                    <a:pt x="11760" y="16887"/>
                  </a:lnTo>
                  <a:lnTo>
                    <a:pt x="14160" y="9818"/>
                  </a:lnTo>
                  <a:cubicBezTo>
                    <a:pt x="14160" y="9818"/>
                    <a:pt x="14160" y="9818"/>
                    <a:pt x="14400" y="9818"/>
                  </a:cubicBezTo>
                  <a:lnTo>
                    <a:pt x="19680" y="10211"/>
                  </a:lnTo>
                  <a:cubicBezTo>
                    <a:pt x="20640" y="9033"/>
                    <a:pt x="21600" y="7462"/>
                    <a:pt x="21360" y="6676"/>
                  </a:cubicBezTo>
                  <a:cubicBezTo>
                    <a:pt x="21360" y="6284"/>
                    <a:pt x="21120" y="5891"/>
                    <a:pt x="20640" y="5498"/>
                  </a:cubicBezTo>
                  <a:cubicBezTo>
                    <a:pt x="18960" y="4320"/>
                    <a:pt x="18240" y="2749"/>
                    <a:pt x="18000" y="1571"/>
                  </a:cubicBezTo>
                  <a:cubicBezTo>
                    <a:pt x="17760" y="785"/>
                    <a:pt x="17520" y="393"/>
                    <a:pt x="17040" y="0"/>
                  </a:cubicBezTo>
                  <a:lnTo>
                    <a:pt x="17040" y="0"/>
                  </a:lnTo>
                  <a:cubicBezTo>
                    <a:pt x="16800" y="0"/>
                    <a:pt x="16320" y="1178"/>
                    <a:pt x="15840" y="1964"/>
                  </a:cubicBezTo>
                  <a:cubicBezTo>
                    <a:pt x="15840" y="1964"/>
                    <a:pt x="15840" y="1964"/>
                    <a:pt x="15840" y="1964"/>
                  </a:cubicBezTo>
                  <a:cubicBezTo>
                    <a:pt x="15600" y="2356"/>
                    <a:pt x="15120" y="2749"/>
                    <a:pt x="14880" y="3535"/>
                  </a:cubicBezTo>
                  <a:cubicBezTo>
                    <a:pt x="14640" y="3927"/>
                    <a:pt x="14160" y="4320"/>
                    <a:pt x="13920" y="4713"/>
                  </a:cubicBezTo>
                  <a:lnTo>
                    <a:pt x="14160" y="5891"/>
                  </a:lnTo>
                  <a:lnTo>
                    <a:pt x="14400" y="7855"/>
                  </a:lnTo>
                  <a:cubicBezTo>
                    <a:pt x="14400" y="7855"/>
                    <a:pt x="14400" y="8247"/>
                    <a:pt x="14160" y="8247"/>
                  </a:cubicBezTo>
                  <a:lnTo>
                    <a:pt x="12720" y="9033"/>
                  </a:lnTo>
                  <a:cubicBezTo>
                    <a:pt x="12720" y="9033"/>
                    <a:pt x="12720" y="9033"/>
                    <a:pt x="12480" y="9033"/>
                  </a:cubicBezTo>
                  <a:lnTo>
                    <a:pt x="11760" y="7855"/>
                  </a:lnTo>
                  <a:cubicBezTo>
                    <a:pt x="9840" y="10604"/>
                    <a:pt x="7680" y="13353"/>
                    <a:pt x="6480" y="14924"/>
                  </a:cubicBezTo>
                  <a:cubicBezTo>
                    <a:pt x="6240" y="15316"/>
                    <a:pt x="6000" y="15709"/>
                    <a:pt x="5760" y="15709"/>
                  </a:cubicBezTo>
                  <a:cubicBezTo>
                    <a:pt x="4320" y="17673"/>
                    <a:pt x="3360" y="18458"/>
                    <a:pt x="1680" y="18458"/>
                  </a:cubicBezTo>
                  <a:cubicBezTo>
                    <a:pt x="720" y="18065"/>
                    <a:pt x="240" y="18065"/>
                    <a:pt x="0" y="1845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5" name="Figura"/>
            <p:cNvSpPr/>
            <p:nvPr/>
          </p:nvSpPr>
          <p:spPr>
            <a:xfrm>
              <a:off x="3213100" y="1676399"/>
              <a:ext cx="25400" cy="21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0"/>
                  </a:moveTo>
                  <a:cubicBezTo>
                    <a:pt x="5400" y="3812"/>
                    <a:pt x="1080" y="10165"/>
                    <a:pt x="0" y="15247"/>
                  </a:cubicBezTo>
                  <a:cubicBezTo>
                    <a:pt x="0" y="16518"/>
                    <a:pt x="0" y="17788"/>
                    <a:pt x="0" y="17788"/>
                  </a:cubicBezTo>
                  <a:cubicBezTo>
                    <a:pt x="1080" y="19059"/>
                    <a:pt x="5400" y="21600"/>
                    <a:pt x="8640" y="21600"/>
                  </a:cubicBezTo>
                  <a:cubicBezTo>
                    <a:pt x="10800" y="21600"/>
                    <a:pt x="15120" y="21600"/>
                    <a:pt x="16200" y="16518"/>
                  </a:cubicBezTo>
                  <a:cubicBezTo>
                    <a:pt x="17280" y="13976"/>
                    <a:pt x="18360" y="11435"/>
                    <a:pt x="19440" y="8894"/>
                  </a:cubicBezTo>
                  <a:cubicBezTo>
                    <a:pt x="20520" y="6353"/>
                    <a:pt x="21600" y="3812"/>
                    <a:pt x="21600" y="2541"/>
                  </a:cubicBezTo>
                  <a:cubicBezTo>
                    <a:pt x="21600" y="1271"/>
                    <a:pt x="20520" y="1271"/>
                    <a:pt x="18360" y="1271"/>
                  </a:cubicBezTo>
                  <a:cubicBezTo>
                    <a:pt x="14040" y="1271"/>
                    <a:pt x="10800" y="0"/>
                    <a:pt x="972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6" name="Figura"/>
            <p:cNvSpPr/>
            <p:nvPr/>
          </p:nvSpPr>
          <p:spPr>
            <a:xfrm>
              <a:off x="2801306" y="1183796"/>
              <a:ext cx="707391" cy="482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50" y="21032"/>
                  </a:moveTo>
                  <a:lnTo>
                    <a:pt x="12099" y="21373"/>
                  </a:lnTo>
                  <a:lnTo>
                    <a:pt x="12254" y="21600"/>
                  </a:lnTo>
                  <a:cubicBezTo>
                    <a:pt x="12371" y="21600"/>
                    <a:pt x="12564" y="21543"/>
                    <a:pt x="12758" y="21543"/>
                  </a:cubicBezTo>
                  <a:lnTo>
                    <a:pt x="12875" y="21543"/>
                  </a:lnTo>
                  <a:cubicBezTo>
                    <a:pt x="12952" y="21543"/>
                    <a:pt x="13030" y="21543"/>
                    <a:pt x="13107" y="21486"/>
                  </a:cubicBezTo>
                  <a:cubicBezTo>
                    <a:pt x="13922" y="21373"/>
                    <a:pt x="15163" y="20918"/>
                    <a:pt x="16404" y="18758"/>
                  </a:cubicBezTo>
                  <a:cubicBezTo>
                    <a:pt x="17567" y="16712"/>
                    <a:pt x="17102" y="15575"/>
                    <a:pt x="16636" y="14608"/>
                  </a:cubicBezTo>
                  <a:cubicBezTo>
                    <a:pt x="16597" y="14495"/>
                    <a:pt x="16559" y="14438"/>
                    <a:pt x="16520" y="14324"/>
                  </a:cubicBezTo>
                  <a:cubicBezTo>
                    <a:pt x="16132" y="13358"/>
                    <a:pt x="16248" y="13244"/>
                    <a:pt x="16714" y="12789"/>
                  </a:cubicBezTo>
                  <a:cubicBezTo>
                    <a:pt x="16791" y="12733"/>
                    <a:pt x="16869" y="12619"/>
                    <a:pt x="16985" y="12505"/>
                  </a:cubicBezTo>
                  <a:cubicBezTo>
                    <a:pt x="17140" y="12335"/>
                    <a:pt x="17218" y="12164"/>
                    <a:pt x="17179" y="12107"/>
                  </a:cubicBezTo>
                  <a:cubicBezTo>
                    <a:pt x="17140" y="11994"/>
                    <a:pt x="16947" y="11880"/>
                    <a:pt x="16636" y="11880"/>
                  </a:cubicBezTo>
                  <a:cubicBezTo>
                    <a:pt x="16442" y="11880"/>
                    <a:pt x="16248" y="11880"/>
                    <a:pt x="16055" y="11937"/>
                  </a:cubicBezTo>
                  <a:cubicBezTo>
                    <a:pt x="16016" y="11937"/>
                    <a:pt x="15977" y="11937"/>
                    <a:pt x="15938" y="11937"/>
                  </a:cubicBezTo>
                  <a:cubicBezTo>
                    <a:pt x="15783" y="11937"/>
                    <a:pt x="15706" y="11823"/>
                    <a:pt x="15706" y="11709"/>
                  </a:cubicBezTo>
                  <a:cubicBezTo>
                    <a:pt x="15628" y="11368"/>
                    <a:pt x="15938" y="10686"/>
                    <a:pt x="16520" y="10061"/>
                  </a:cubicBezTo>
                  <a:cubicBezTo>
                    <a:pt x="16791" y="9777"/>
                    <a:pt x="16947" y="9663"/>
                    <a:pt x="17024" y="9777"/>
                  </a:cubicBezTo>
                  <a:cubicBezTo>
                    <a:pt x="17102" y="9891"/>
                    <a:pt x="17063" y="10175"/>
                    <a:pt x="16985" y="10459"/>
                  </a:cubicBezTo>
                  <a:cubicBezTo>
                    <a:pt x="16947" y="10629"/>
                    <a:pt x="16908" y="10857"/>
                    <a:pt x="16947" y="10914"/>
                  </a:cubicBezTo>
                  <a:cubicBezTo>
                    <a:pt x="16947" y="10914"/>
                    <a:pt x="16947" y="10914"/>
                    <a:pt x="16947" y="10914"/>
                  </a:cubicBezTo>
                  <a:cubicBezTo>
                    <a:pt x="16985" y="10971"/>
                    <a:pt x="17179" y="10800"/>
                    <a:pt x="17334" y="10686"/>
                  </a:cubicBezTo>
                  <a:cubicBezTo>
                    <a:pt x="17489" y="10516"/>
                    <a:pt x="17683" y="10345"/>
                    <a:pt x="17877" y="10288"/>
                  </a:cubicBezTo>
                  <a:lnTo>
                    <a:pt x="18265" y="9663"/>
                  </a:lnTo>
                  <a:cubicBezTo>
                    <a:pt x="18265" y="9663"/>
                    <a:pt x="18265" y="9663"/>
                    <a:pt x="18265" y="9663"/>
                  </a:cubicBezTo>
                  <a:lnTo>
                    <a:pt x="18498" y="9549"/>
                  </a:lnTo>
                  <a:lnTo>
                    <a:pt x="18808" y="8924"/>
                  </a:lnTo>
                  <a:cubicBezTo>
                    <a:pt x="18808" y="8924"/>
                    <a:pt x="18808" y="8924"/>
                    <a:pt x="18847" y="8924"/>
                  </a:cubicBezTo>
                  <a:cubicBezTo>
                    <a:pt x="18847" y="8924"/>
                    <a:pt x="18847" y="8924"/>
                    <a:pt x="18885" y="8924"/>
                  </a:cubicBezTo>
                  <a:lnTo>
                    <a:pt x="19002" y="9152"/>
                  </a:lnTo>
                  <a:lnTo>
                    <a:pt x="19273" y="9265"/>
                  </a:lnTo>
                  <a:lnTo>
                    <a:pt x="19273" y="8811"/>
                  </a:lnTo>
                  <a:cubicBezTo>
                    <a:pt x="19273" y="8811"/>
                    <a:pt x="19273" y="8754"/>
                    <a:pt x="19312" y="8754"/>
                  </a:cubicBezTo>
                  <a:lnTo>
                    <a:pt x="19545" y="8697"/>
                  </a:lnTo>
                  <a:lnTo>
                    <a:pt x="19777" y="8413"/>
                  </a:lnTo>
                  <a:lnTo>
                    <a:pt x="19855" y="8015"/>
                  </a:lnTo>
                  <a:cubicBezTo>
                    <a:pt x="19855" y="8015"/>
                    <a:pt x="19855" y="8015"/>
                    <a:pt x="19855" y="7958"/>
                  </a:cubicBezTo>
                  <a:cubicBezTo>
                    <a:pt x="19855" y="7958"/>
                    <a:pt x="19855" y="7958"/>
                    <a:pt x="19894" y="7958"/>
                  </a:cubicBezTo>
                  <a:lnTo>
                    <a:pt x="20126" y="8185"/>
                  </a:lnTo>
                  <a:lnTo>
                    <a:pt x="20359" y="8072"/>
                  </a:lnTo>
                  <a:lnTo>
                    <a:pt x="20398" y="7219"/>
                  </a:lnTo>
                  <a:cubicBezTo>
                    <a:pt x="20359" y="7105"/>
                    <a:pt x="20204" y="6764"/>
                    <a:pt x="20282" y="6651"/>
                  </a:cubicBezTo>
                  <a:lnTo>
                    <a:pt x="20282" y="6651"/>
                  </a:lnTo>
                  <a:cubicBezTo>
                    <a:pt x="20359" y="6537"/>
                    <a:pt x="20514" y="6309"/>
                    <a:pt x="20669" y="6309"/>
                  </a:cubicBezTo>
                  <a:cubicBezTo>
                    <a:pt x="20708" y="6309"/>
                    <a:pt x="20747" y="6309"/>
                    <a:pt x="20786" y="6366"/>
                  </a:cubicBezTo>
                  <a:lnTo>
                    <a:pt x="20824" y="6423"/>
                  </a:lnTo>
                  <a:cubicBezTo>
                    <a:pt x="20863" y="6480"/>
                    <a:pt x="20902" y="6537"/>
                    <a:pt x="20941" y="6537"/>
                  </a:cubicBezTo>
                  <a:cubicBezTo>
                    <a:pt x="20980" y="6537"/>
                    <a:pt x="21018" y="6423"/>
                    <a:pt x="21096" y="6196"/>
                  </a:cubicBezTo>
                  <a:cubicBezTo>
                    <a:pt x="21135" y="6139"/>
                    <a:pt x="21135" y="6082"/>
                    <a:pt x="21173" y="6025"/>
                  </a:cubicBezTo>
                  <a:cubicBezTo>
                    <a:pt x="21290" y="5684"/>
                    <a:pt x="21445" y="5286"/>
                    <a:pt x="21406" y="5173"/>
                  </a:cubicBezTo>
                  <a:cubicBezTo>
                    <a:pt x="21367" y="5002"/>
                    <a:pt x="21561" y="4661"/>
                    <a:pt x="21600" y="4604"/>
                  </a:cubicBezTo>
                  <a:lnTo>
                    <a:pt x="21600" y="4149"/>
                  </a:lnTo>
                  <a:lnTo>
                    <a:pt x="21057" y="4263"/>
                  </a:lnTo>
                  <a:cubicBezTo>
                    <a:pt x="21018" y="4320"/>
                    <a:pt x="20941" y="4604"/>
                    <a:pt x="20708" y="4604"/>
                  </a:cubicBezTo>
                  <a:cubicBezTo>
                    <a:pt x="20437" y="4604"/>
                    <a:pt x="20204" y="4604"/>
                    <a:pt x="20126" y="4491"/>
                  </a:cubicBezTo>
                  <a:cubicBezTo>
                    <a:pt x="20126" y="4434"/>
                    <a:pt x="20088" y="4434"/>
                    <a:pt x="20126" y="4377"/>
                  </a:cubicBezTo>
                  <a:cubicBezTo>
                    <a:pt x="20165" y="4206"/>
                    <a:pt x="20126" y="3808"/>
                    <a:pt x="20088" y="3695"/>
                  </a:cubicBezTo>
                  <a:lnTo>
                    <a:pt x="19971" y="3638"/>
                  </a:lnTo>
                  <a:cubicBezTo>
                    <a:pt x="19971" y="3638"/>
                    <a:pt x="19971" y="3638"/>
                    <a:pt x="19971" y="3638"/>
                  </a:cubicBezTo>
                  <a:lnTo>
                    <a:pt x="19739" y="3297"/>
                  </a:lnTo>
                  <a:lnTo>
                    <a:pt x="19506" y="3240"/>
                  </a:lnTo>
                  <a:lnTo>
                    <a:pt x="19157" y="3183"/>
                  </a:lnTo>
                  <a:cubicBezTo>
                    <a:pt x="19157" y="3183"/>
                    <a:pt x="19118" y="3183"/>
                    <a:pt x="19118" y="3126"/>
                  </a:cubicBezTo>
                  <a:lnTo>
                    <a:pt x="19041" y="2615"/>
                  </a:lnTo>
                  <a:lnTo>
                    <a:pt x="18769" y="1876"/>
                  </a:lnTo>
                  <a:cubicBezTo>
                    <a:pt x="18769" y="1876"/>
                    <a:pt x="18769" y="1876"/>
                    <a:pt x="18769" y="1876"/>
                  </a:cubicBezTo>
                  <a:cubicBezTo>
                    <a:pt x="18769" y="1535"/>
                    <a:pt x="18769" y="1137"/>
                    <a:pt x="18730" y="1080"/>
                  </a:cubicBezTo>
                  <a:cubicBezTo>
                    <a:pt x="18692" y="1080"/>
                    <a:pt x="18692" y="1023"/>
                    <a:pt x="18653" y="909"/>
                  </a:cubicBezTo>
                  <a:cubicBezTo>
                    <a:pt x="18575" y="682"/>
                    <a:pt x="18420" y="284"/>
                    <a:pt x="17994" y="114"/>
                  </a:cubicBezTo>
                  <a:cubicBezTo>
                    <a:pt x="17838" y="57"/>
                    <a:pt x="17645" y="0"/>
                    <a:pt x="17528" y="0"/>
                  </a:cubicBezTo>
                  <a:cubicBezTo>
                    <a:pt x="17334" y="0"/>
                    <a:pt x="17218" y="57"/>
                    <a:pt x="17102" y="114"/>
                  </a:cubicBezTo>
                  <a:cubicBezTo>
                    <a:pt x="17063" y="114"/>
                    <a:pt x="17024" y="171"/>
                    <a:pt x="16985" y="171"/>
                  </a:cubicBezTo>
                  <a:cubicBezTo>
                    <a:pt x="16869" y="171"/>
                    <a:pt x="16559" y="284"/>
                    <a:pt x="16520" y="568"/>
                  </a:cubicBezTo>
                  <a:cubicBezTo>
                    <a:pt x="16520" y="625"/>
                    <a:pt x="16520" y="682"/>
                    <a:pt x="16520" y="682"/>
                  </a:cubicBezTo>
                  <a:cubicBezTo>
                    <a:pt x="16520" y="682"/>
                    <a:pt x="16559" y="739"/>
                    <a:pt x="16559" y="739"/>
                  </a:cubicBezTo>
                  <a:cubicBezTo>
                    <a:pt x="16597" y="739"/>
                    <a:pt x="16636" y="739"/>
                    <a:pt x="16636" y="739"/>
                  </a:cubicBezTo>
                  <a:cubicBezTo>
                    <a:pt x="16636" y="739"/>
                    <a:pt x="16636" y="739"/>
                    <a:pt x="16675" y="739"/>
                  </a:cubicBezTo>
                  <a:cubicBezTo>
                    <a:pt x="16675" y="739"/>
                    <a:pt x="16675" y="739"/>
                    <a:pt x="16675" y="796"/>
                  </a:cubicBezTo>
                  <a:lnTo>
                    <a:pt x="16714" y="1194"/>
                  </a:lnTo>
                  <a:cubicBezTo>
                    <a:pt x="16714" y="1194"/>
                    <a:pt x="16714" y="1251"/>
                    <a:pt x="16714" y="1251"/>
                  </a:cubicBezTo>
                  <a:cubicBezTo>
                    <a:pt x="16636" y="1364"/>
                    <a:pt x="16404" y="1648"/>
                    <a:pt x="16365" y="1819"/>
                  </a:cubicBezTo>
                  <a:cubicBezTo>
                    <a:pt x="16365" y="1933"/>
                    <a:pt x="16326" y="2046"/>
                    <a:pt x="16287" y="2217"/>
                  </a:cubicBezTo>
                  <a:cubicBezTo>
                    <a:pt x="16248" y="2387"/>
                    <a:pt x="16171" y="2615"/>
                    <a:pt x="16171" y="2672"/>
                  </a:cubicBezTo>
                  <a:cubicBezTo>
                    <a:pt x="16210" y="2728"/>
                    <a:pt x="16171" y="2842"/>
                    <a:pt x="16132" y="2899"/>
                  </a:cubicBezTo>
                  <a:cubicBezTo>
                    <a:pt x="16093" y="3069"/>
                    <a:pt x="15977" y="3240"/>
                    <a:pt x="15822" y="3297"/>
                  </a:cubicBezTo>
                  <a:cubicBezTo>
                    <a:pt x="15783" y="3297"/>
                    <a:pt x="15744" y="3297"/>
                    <a:pt x="15706" y="3297"/>
                  </a:cubicBezTo>
                  <a:cubicBezTo>
                    <a:pt x="15550" y="3297"/>
                    <a:pt x="15395" y="3240"/>
                    <a:pt x="15279" y="3183"/>
                  </a:cubicBezTo>
                  <a:lnTo>
                    <a:pt x="14775" y="4434"/>
                  </a:lnTo>
                  <a:lnTo>
                    <a:pt x="14891" y="4718"/>
                  </a:lnTo>
                  <a:lnTo>
                    <a:pt x="15279" y="4604"/>
                  </a:lnTo>
                  <a:cubicBezTo>
                    <a:pt x="15279" y="4604"/>
                    <a:pt x="15279" y="4604"/>
                    <a:pt x="15318" y="4604"/>
                  </a:cubicBezTo>
                  <a:lnTo>
                    <a:pt x="15473" y="4775"/>
                  </a:lnTo>
                  <a:cubicBezTo>
                    <a:pt x="15512" y="4661"/>
                    <a:pt x="15550" y="4491"/>
                    <a:pt x="15667" y="4434"/>
                  </a:cubicBezTo>
                  <a:cubicBezTo>
                    <a:pt x="15667" y="4434"/>
                    <a:pt x="15667" y="4434"/>
                    <a:pt x="15667" y="4434"/>
                  </a:cubicBezTo>
                  <a:cubicBezTo>
                    <a:pt x="15822" y="4434"/>
                    <a:pt x="16287" y="4945"/>
                    <a:pt x="16365" y="5286"/>
                  </a:cubicBezTo>
                  <a:cubicBezTo>
                    <a:pt x="16404" y="5627"/>
                    <a:pt x="16326" y="5684"/>
                    <a:pt x="16287" y="5684"/>
                  </a:cubicBezTo>
                  <a:cubicBezTo>
                    <a:pt x="16287" y="5684"/>
                    <a:pt x="16287" y="5684"/>
                    <a:pt x="16287" y="5684"/>
                  </a:cubicBezTo>
                  <a:lnTo>
                    <a:pt x="15589" y="5571"/>
                  </a:lnTo>
                  <a:lnTo>
                    <a:pt x="15550" y="5798"/>
                  </a:lnTo>
                  <a:cubicBezTo>
                    <a:pt x="15550" y="5798"/>
                    <a:pt x="15550" y="5798"/>
                    <a:pt x="15512" y="5855"/>
                  </a:cubicBezTo>
                  <a:lnTo>
                    <a:pt x="15201" y="5968"/>
                  </a:lnTo>
                  <a:lnTo>
                    <a:pt x="15008" y="6480"/>
                  </a:lnTo>
                  <a:cubicBezTo>
                    <a:pt x="15008" y="6480"/>
                    <a:pt x="15008" y="6480"/>
                    <a:pt x="14969" y="6480"/>
                  </a:cubicBezTo>
                  <a:lnTo>
                    <a:pt x="14620" y="6480"/>
                  </a:lnTo>
                  <a:lnTo>
                    <a:pt x="14154" y="6935"/>
                  </a:lnTo>
                  <a:cubicBezTo>
                    <a:pt x="14154" y="6935"/>
                    <a:pt x="14154" y="6935"/>
                    <a:pt x="14116" y="6935"/>
                  </a:cubicBezTo>
                  <a:lnTo>
                    <a:pt x="13573" y="6821"/>
                  </a:lnTo>
                  <a:lnTo>
                    <a:pt x="13379" y="7276"/>
                  </a:lnTo>
                  <a:lnTo>
                    <a:pt x="13495" y="7844"/>
                  </a:lnTo>
                  <a:cubicBezTo>
                    <a:pt x="13495" y="7844"/>
                    <a:pt x="13495" y="7901"/>
                    <a:pt x="13495" y="7901"/>
                  </a:cubicBezTo>
                  <a:lnTo>
                    <a:pt x="13224" y="8072"/>
                  </a:lnTo>
                  <a:cubicBezTo>
                    <a:pt x="13185" y="8128"/>
                    <a:pt x="12952" y="8583"/>
                    <a:pt x="12758" y="8697"/>
                  </a:cubicBezTo>
                  <a:cubicBezTo>
                    <a:pt x="12642" y="8754"/>
                    <a:pt x="12332" y="8754"/>
                    <a:pt x="12099" y="8754"/>
                  </a:cubicBezTo>
                  <a:cubicBezTo>
                    <a:pt x="11983" y="8754"/>
                    <a:pt x="11905" y="8754"/>
                    <a:pt x="11866" y="8754"/>
                  </a:cubicBezTo>
                  <a:cubicBezTo>
                    <a:pt x="11673" y="8924"/>
                    <a:pt x="11052" y="9379"/>
                    <a:pt x="10975" y="9379"/>
                  </a:cubicBezTo>
                  <a:cubicBezTo>
                    <a:pt x="10897" y="9379"/>
                    <a:pt x="10858" y="9152"/>
                    <a:pt x="10858" y="9038"/>
                  </a:cubicBezTo>
                  <a:lnTo>
                    <a:pt x="10509" y="9152"/>
                  </a:lnTo>
                  <a:cubicBezTo>
                    <a:pt x="10509" y="9152"/>
                    <a:pt x="10509" y="9152"/>
                    <a:pt x="10509" y="9152"/>
                  </a:cubicBezTo>
                  <a:lnTo>
                    <a:pt x="9617" y="8583"/>
                  </a:lnTo>
                  <a:cubicBezTo>
                    <a:pt x="9501" y="8583"/>
                    <a:pt x="8066" y="8526"/>
                    <a:pt x="7911" y="8356"/>
                  </a:cubicBezTo>
                  <a:cubicBezTo>
                    <a:pt x="7717" y="8185"/>
                    <a:pt x="7717" y="7503"/>
                    <a:pt x="7678" y="7333"/>
                  </a:cubicBezTo>
                  <a:cubicBezTo>
                    <a:pt x="7601" y="7333"/>
                    <a:pt x="7329" y="7276"/>
                    <a:pt x="7213" y="6992"/>
                  </a:cubicBezTo>
                  <a:cubicBezTo>
                    <a:pt x="7097" y="6821"/>
                    <a:pt x="6864" y="6707"/>
                    <a:pt x="6554" y="6707"/>
                  </a:cubicBezTo>
                  <a:cubicBezTo>
                    <a:pt x="6476" y="6707"/>
                    <a:pt x="6399" y="6707"/>
                    <a:pt x="6321" y="6707"/>
                  </a:cubicBezTo>
                  <a:cubicBezTo>
                    <a:pt x="6282" y="6707"/>
                    <a:pt x="6243" y="6707"/>
                    <a:pt x="6205" y="6707"/>
                  </a:cubicBezTo>
                  <a:cubicBezTo>
                    <a:pt x="6127" y="6707"/>
                    <a:pt x="6088" y="6707"/>
                    <a:pt x="6050" y="6594"/>
                  </a:cubicBezTo>
                  <a:cubicBezTo>
                    <a:pt x="6011" y="6480"/>
                    <a:pt x="6011" y="6253"/>
                    <a:pt x="6127" y="5855"/>
                  </a:cubicBezTo>
                  <a:cubicBezTo>
                    <a:pt x="6205" y="5400"/>
                    <a:pt x="6166" y="5286"/>
                    <a:pt x="6050" y="5002"/>
                  </a:cubicBezTo>
                  <a:cubicBezTo>
                    <a:pt x="6011" y="4888"/>
                    <a:pt x="5972" y="4832"/>
                    <a:pt x="5894" y="4661"/>
                  </a:cubicBezTo>
                  <a:cubicBezTo>
                    <a:pt x="5817" y="4377"/>
                    <a:pt x="5623" y="4320"/>
                    <a:pt x="5429" y="4206"/>
                  </a:cubicBezTo>
                  <a:cubicBezTo>
                    <a:pt x="5274" y="4149"/>
                    <a:pt x="5158" y="4093"/>
                    <a:pt x="5080" y="3922"/>
                  </a:cubicBezTo>
                  <a:cubicBezTo>
                    <a:pt x="5003" y="3808"/>
                    <a:pt x="5003" y="3638"/>
                    <a:pt x="5003" y="3411"/>
                  </a:cubicBezTo>
                  <a:cubicBezTo>
                    <a:pt x="5003" y="3411"/>
                    <a:pt x="4964" y="3411"/>
                    <a:pt x="4964" y="3411"/>
                  </a:cubicBezTo>
                  <a:cubicBezTo>
                    <a:pt x="4925" y="3411"/>
                    <a:pt x="4847" y="3354"/>
                    <a:pt x="4847" y="3354"/>
                  </a:cubicBezTo>
                  <a:lnTo>
                    <a:pt x="4654" y="3524"/>
                  </a:lnTo>
                  <a:lnTo>
                    <a:pt x="4654" y="3808"/>
                  </a:lnTo>
                  <a:cubicBezTo>
                    <a:pt x="4654" y="3808"/>
                    <a:pt x="4654" y="3865"/>
                    <a:pt x="4654" y="3865"/>
                  </a:cubicBezTo>
                  <a:lnTo>
                    <a:pt x="4266" y="4206"/>
                  </a:lnTo>
                  <a:cubicBezTo>
                    <a:pt x="4266" y="4263"/>
                    <a:pt x="4266" y="4434"/>
                    <a:pt x="4266" y="4775"/>
                  </a:cubicBezTo>
                  <a:cubicBezTo>
                    <a:pt x="4266" y="5286"/>
                    <a:pt x="3955" y="5286"/>
                    <a:pt x="3955" y="5286"/>
                  </a:cubicBezTo>
                  <a:cubicBezTo>
                    <a:pt x="3955" y="5286"/>
                    <a:pt x="3955" y="5286"/>
                    <a:pt x="3955" y="5286"/>
                  </a:cubicBezTo>
                  <a:lnTo>
                    <a:pt x="3374" y="4945"/>
                  </a:lnTo>
                  <a:lnTo>
                    <a:pt x="3102" y="6025"/>
                  </a:lnTo>
                  <a:lnTo>
                    <a:pt x="3180" y="6480"/>
                  </a:lnTo>
                  <a:cubicBezTo>
                    <a:pt x="3180" y="6480"/>
                    <a:pt x="3180" y="6480"/>
                    <a:pt x="3180" y="6537"/>
                  </a:cubicBezTo>
                  <a:cubicBezTo>
                    <a:pt x="3180" y="6537"/>
                    <a:pt x="3180" y="6537"/>
                    <a:pt x="3141" y="6537"/>
                  </a:cubicBezTo>
                  <a:lnTo>
                    <a:pt x="2870" y="6480"/>
                  </a:lnTo>
                  <a:lnTo>
                    <a:pt x="2327" y="6707"/>
                  </a:lnTo>
                  <a:lnTo>
                    <a:pt x="2559" y="7901"/>
                  </a:lnTo>
                  <a:cubicBezTo>
                    <a:pt x="2559" y="7901"/>
                    <a:pt x="2559" y="7958"/>
                    <a:pt x="2559" y="7958"/>
                  </a:cubicBezTo>
                  <a:lnTo>
                    <a:pt x="2366" y="8185"/>
                  </a:lnTo>
                  <a:lnTo>
                    <a:pt x="2366" y="8697"/>
                  </a:lnTo>
                  <a:cubicBezTo>
                    <a:pt x="2366" y="8697"/>
                    <a:pt x="2366" y="8697"/>
                    <a:pt x="2366" y="8754"/>
                  </a:cubicBezTo>
                  <a:lnTo>
                    <a:pt x="1978" y="9095"/>
                  </a:lnTo>
                  <a:lnTo>
                    <a:pt x="1823" y="9322"/>
                  </a:lnTo>
                  <a:cubicBezTo>
                    <a:pt x="1823" y="9322"/>
                    <a:pt x="1823" y="9322"/>
                    <a:pt x="1823" y="9322"/>
                  </a:cubicBezTo>
                  <a:lnTo>
                    <a:pt x="1474" y="9322"/>
                  </a:lnTo>
                  <a:lnTo>
                    <a:pt x="1125" y="9777"/>
                  </a:lnTo>
                  <a:lnTo>
                    <a:pt x="1086" y="10118"/>
                  </a:lnTo>
                  <a:cubicBezTo>
                    <a:pt x="1086" y="10118"/>
                    <a:pt x="1086" y="10175"/>
                    <a:pt x="1047" y="10175"/>
                  </a:cubicBezTo>
                  <a:lnTo>
                    <a:pt x="698" y="10175"/>
                  </a:lnTo>
                  <a:cubicBezTo>
                    <a:pt x="698" y="10175"/>
                    <a:pt x="659" y="10175"/>
                    <a:pt x="659" y="10118"/>
                  </a:cubicBezTo>
                  <a:lnTo>
                    <a:pt x="659" y="10004"/>
                  </a:lnTo>
                  <a:lnTo>
                    <a:pt x="504" y="10061"/>
                  </a:lnTo>
                  <a:lnTo>
                    <a:pt x="427" y="10288"/>
                  </a:lnTo>
                  <a:cubicBezTo>
                    <a:pt x="427" y="10288"/>
                    <a:pt x="427" y="10288"/>
                    <a:pt x="388" y="10288"/>
                  </a:cubicBezTo>
                  <a:lnTo>
                    <a:pt x="116" y="10345"/>
                  </a:lnTo>
                  <a:lnTo>
                    <a:pt x="78" y="10743"/>
                  </a:lnTo>
                  <a:cubicBezTo>
                    <a:pt x="78" y="10743"/>
                    <a:pt x="78" y="10800"/>
                    <a:pt x="39" y="10800"/>
                  </a:cubicBezTo>
                  <a:lnTo>
                    <a:pt x="0" y="10800"/>
                  </a:lnTo>
                  <a:lnTo>
                    <a:pt x="39" y="11198"/>
                  </a:lnTo>
                  <a:lnTo>
                    <a:pt x="427" y="11425"/>
                  </a:lnTo>
                  <a:cubicBezTo>
                    <a:pt x="427" y="11425"/>
                    <a:pt x="427" y="11425"/>
                    <a:pt x="427" y="11425"/>
                  </a:cubicBezTo>
                  <a:lnTo>
                    <a:pt x="582" y="11823"/>
                  </a:lnTo>
                  <a:cubicBezTo>
                    <a:pt x="582" y="11823"/>
                    <a:pt x="582" y="11823"/>
                    <a:pt x="582" y="11880"/>
                  </a:cubicBezTo>
                  <a:lnTo>
                    <a:pt x="504" y="12278"/>
                  </a:lnTo>
                  <a:lnTo>
                    <a:pt x="776" y="12505"/>
                  </a:lnTo>
                  <a:cubicBezTo>
                    <a:pt x="776" y="12505"/>
                    <a:pt x="776" y="12505"/>
                    <a:pt x="776" y="12505"/>
                  </a:cubicBezTo>
                  <a:lnTo>
                    <a:pt x="1047" y="12960"/>
                  </a:lnTo>
                  <a:lnTo>
                    <a:pt x="1318" y="13244"/>
                  </a:lnTo>
                  <a:lnTo>
                    <a:pt x="1551" y="13244"/>
                  </a:lnTo>
                  <a:cubicBezTo>
                    <a:pt x="1551" y="13244"/>
                    <a:pt x="1590" y="13244"/>
                    <a:pt x="1590" y="13244"/>
                  </a:cubicBezTo>
                  <a:lnTo>
                    <a:pt x="1900" y="13983"/>
                  </a:lnTo>
                  <a:cubicBezTo>
                    <a:pt x="1900" y="13983"/>
                    <a:pt x="1900" y="13983"/>
                    <a:pt x="1900" y="13983"/>
                  </a:cubicBezTo>
                  <a:lnTo>
                    <a:pt x="1900" y="14495"/>
                  </a:lnTo>
                  <a:lnTo>
                    <a:pt x="1900" y="15404"/>
                  </a:lnTo>
                  <a:cubicBezTo>
                    <a:pt x="1900" y="15404"/>
                    <a:pt x="1900" y="15461"/>
                    <a:pt x="1861" y="15461"/>
                  </a:cubicBezTo>
                  <a:lnTo>
                    <a:pt x="1784" y="15461"/>
                  </a:lnTo>
                  <a:lnTo>
                    <a:pt x="2094" y="16086"/>
                  </a:lnTo>
                  <a:lnTo>
                    <a:pt x="2443" y="16371"/>
                  </a:lnTo>
                  <a:lnTo>
                    <a:pt x="2792" y="16371"/>
                  </a:lnTo>
                  <a:cubicBezTo>
                    <a:pt x="2792" y="16371"/>
                    <a:pt x="2792" y="16371"/>
                    <a:pt x="2792" y="16371"/>
                  </a:cubicBezTo>
                  <a:lnTo>
                    <a:pt x="3064" y="16655"/>
                  </a:lnTo>
                  <a:lnTo>
                    <a:pt x="3490" y="17223"/>
                  </a:lnTo>
                  <a:lnTo>
                    <a:pt x="3684" y="17109"/>
                  </a:lnTo>
                  <a:cubicBezTo>
                    <a:pt x="3684" y="17109"/>
                    <a:pt x="3723" y="17109"/>
                    <a:pt x="3723" y="17109"/>
                  </a:cubicBezTo>
                  <a:lnTo>
                    <a:pt x="3839" y="17280"/>
                  </a:lnTo>
                  <a:lnTo>
                    <a:pt x="4382" y="17564"/>
                  </a:lnTo>
                  <a:lnTo>
                    <a:pt x="4809" y="17905"/>
                  </a:lnTo>
                  <a:lnTo>
                    <a:pt x="5003" y="17792"/>
                  </a:lnTo>
                  <a:cubicBezTo>
                    <a:pt x="5003" y="17792"/>
                    <a:pt x="5003" y="17792"/>
                    <a:pt x="5041" y="17792"/>
                  </a:cubicBezTo>
                  <a:lnTo>
                    <a:pt x="5041" y="17792"/>
                  </a:lnTo>
                  <a:lnTo>
                    <a:pt x="5235" y="17848"/>
                  </a:lnTo>
                  <a:cubicBezTo>
                    <a:pt x="5235" y="17848"/>
                    <a:pt x="5235" y="17848"/>
                    <a:pt x="5274" y="17848"/>
                  </a:cubicBezTo>
                  <a:lnTo>
                    <a:pt x="5352" y="18076"/>
                  </a:lnTo>
                  <a:lnTo>
                    <a:pt x="5662" y="17621"/>
                  </a:lnTo>
                  <a:cubicBezTo>
                    <a:pt x="5662" y="17621"/>
                    <a:pt x="5662" y="17621"/>
                    <a:pt x="5701" y="17621"/>
                  </a:cubicBezTo>
                  <a:lnTo>
                    <a:pt x="5894" y="17621"/>
                  </a:lnTo>
                  <a:cubicBezTo>
                    <a:pt x="5894" y="17621"/>
                    <a:pt x="5894" y="17621"/>
                    <a:pt x="5894" y="17621"/>
                  </a:cubicBezTo>
                  <a:lnTo>
                    <a:pt x="6011" y="17678"/>
                  </a:lnTo>
                  <a:lnTo>
                    <a:pt x="6282" y="17678"/>
                  </a:lnTo>
                  <a:cubicBezTo>
                    <a:pt x="6282" y="17678"/>
                    <a:pt x="6321" y="17678"/>
                    <a:pt x="6321" y="17678"/>
                  </a:cubicBezTo>
                  <a:lnTo>
                    <a:pt x="6437" y="18076"/>
                  </a:lnTo>
                  <a:lnTo>
                    <a:pt x="6554" y="18189"/>
                  </a:lnTo>
                  <a:lnTo>
                    <a:pt x="6554" y="18133"/>
                  </a:lnTo>
                  <a:cubicBezTo>
                    <a:pt x="6554" y="18133"/>
                    <a:pt x="6554" y="18133"/>
                    <a:pt x="6554" y="18133"/>
                  </a:cubicBezTo>
                  <a:lnTo>
                    <a:pt x="6670" y="17678"/>
                  </a:lnTo>
                  <a:cubicBezTo>
                    <a:pt x="6670" y="17678"/>
                    <a:pt x="6670" y="17678"/>
                    <a:pt x="6670" y="17678"/>
                  </a:cubicBezTo>
                  <a:lnTo>
                    <a:pt x="7097" y="17280"/>
                  </a:lnTo>
                  <a:lnTo>
                    <a:pt x="7368" y="17053"/>
                  </a:lnTo>
                  <a:cubicBezTo>
                    <a:pt x="7368" y="17053"/>
                    <a:pt x="7368" y="17053"/>
                    <a:pt x="7368" y="17053"/>
                  </a:cubicBezTo>
                  <a:lnTo>
                    <a:pt x="7717" y="17053"/>
                  </a:lnTo>
                  <a:lnTo>
                    <a:pt x="7989" y="17109"/>
                  </a:lnTo>
                  <a:cubicBezTo>
                    <a:pt x="7989" y="17109"/>
                    <a:pt x="7989" y="17109"/>
                    <a:pt x="8027" y="17109"/>
                  </a:cubicBezTo>
                  <a:lnTo>
                    <a:pt x="8299" y="17564"/>
                  </a:lnTo>
                  <a:lnTo>
                    <a:pt x="8493" y="17451"/>
                  </a:lnTo>
                  <a:cubicBezTo>
                    <a:pt x="8493" y="17451"/>
                    <a:pt x="8531" y="17451"/>
                    <a:pt x="8531" y="17451"/>
                  </a:cubicBezTo>
                  <a:lnTo>
                    <a:pt x="8764" y="18019"/>
                  </a:lnTo>
                  <a:lnTo>
                    <a:pt x="8842" y="18019"/>
                  </a:lnTo>
                  <a:cubicBezTo>
                    <a:pt x="8842" y="18019"/>
                    <a:pt x="8842" y="18019"/>
                    <a:pt x="8880" y="18019"/>
                  </a:cubicBezTo>
                  <a:cubicBezTo>
                    <a:pt x="8880" y="18019"/>
                    <a:pt x="8880" y="18019"/>
                    <a:pt x="8880" y="18076"/>
                  </a:cubicBezTo>
                  <a:lnTo>
                    <a:pt x="8880" y="19042"/>
                  </a:lnTo>
                  <a:cubicBezTo>
                    <a:pt x="8880" y="19042"/>
                    <a:pt x="8880" y="19099"/>
                    <a:pt x="8842" y="19099"/>
                  </a:cubicBezTo>
                  <a:lnTo>
                    <a:pt x="8687" y="19213"/>
                  </a:lnTo>
                  <a:lnTo>
                    <a:pt x="8531" y="19838"/>
                  </a:lnTo>
                  <a:lnTo>
                    <a:pt x="8570" y="19952"/>
                  </a:lnTo>
                  <a:lnTo>
                    <a:pt x="8958" y="20008"/>
                  </a:lnTo>
                  <a:cubicBezTo>
                    <a:pt x="8958" y="20008"/>
                    <a:pt x="8997" y="20008"/>
                    <a:pt x="8997" y="20065"/>
                  </a:cubicBezTo>
                  <a:lnTo>
                    <a:pt x="9074" y="20463"/>
                  </a:lnTo>
                  <a:lnTo>
                    <a:pt x="9268" y="20861"/>
                  </a:lnTo>
                  <a:cubicBezTo>
                    <a:pt x="9268" y="20861"/>
                    <a:pt x="9268" y="20861"/>
                    <a:pt x="9268" y="20861"/>
                  </a:cubicBezTo>
                  <a:lnTo>
                    <a:pt x="9346" y="21259"/>
                  </a:lnTo>
                  <a:lnTo>
                    <a:pt x="9462" y="21429"/>
                  </a:lnTo>
                  <a:lnTo>
                    <a:pt x="9656" y="21429"/>
                  </a:lnTo>
                  <a:lnTo>
                    <a:pt x="9772" y="21259"/>
                  </a:lnTo>
                  <a:cubicBezTo>
                    <a:pt x="9772" y="21259"/>
                    <a:pt x="9811" y="21259"/>
                    <a:pt x="9811" y="21259"/>
                  </a:cubicBezTo>
                  <a:cubicBezTo>
                    <a:pt x="9811" y="21259"/>
                    <a:pt x="9811" y="21259"/>
                    <a:pt x="9811" y="21316"/>
                  </a:cubicBezTo>
                  <a:lnTo>
                    <a:pt x="9811" y="21543"/>
                  </a:lnTo>
                  <a:lnTo>
                    <a:pt x="9966" y="21600"/>
                  </a:lnTo>
                  <a:lnTo>
                    <a:pt x="9927" y="21429"/>
                  </a:lnTo>
                  <a:lnTo>
                    <a:pt x="9850" y="21032"/>
                  </a:lnTo>
                  <a:cubicBezTo>
                    <a:pt x="9850" y="21032"/>
                    <a:pt x="9850" y="20975"/>
                    <a:pt x="9850" y="20975"/>
                  </a:cubicBezTo>
                  <a:cubicBezTo>
                    <a:pt x="9850" y="20975"/>
                    <a:pt x="9850" y="20975"/>
                    <a:pt x="9889" y="20975"/>
                  </a:cubicBezTo>
                  <a:lnTo>
                    <a:pt x="10083" y="21088"/>
                  </a:lnTo>
                  <a:lnTo>
                    <a:pt x="10083" y="20975"/>
                  </a:lnTo>
                  <a:cubicBezTo>
                    <a:pt x="10083" y="20975"/>
                    <a:pt x="10083" y="20975"/>
                    <a:pt x="10083" y="20918"/>
                  </a:cubicBezTo>
                  <a:cubicBezTo>
                    <a:pt x="10083" y="20918"/>
                    <a:pt x="10083" y="20918"/>
                    <a:pt x="10121" y="20918"/>
                  </a:cubicBezTo>
                  <a:lnTo>
                    <a:pt x="10393" y="21032"/>
                  </a:lnTo>
                  <a:lnTo>
                    <a:pt x="10470" y="20747"/>
                  </a:lnTo>
                  <a:cubicBezTo>
                    <a:pt x="10470" y="20747"/>
                    <a:pt x="10509" y="20747"/>
                    <a:pt x="10509" y="20747"/>
                  </a:cubicBezTo>
                  <a:lnTo>
                    <a:pt x="10742" y="20861"/>
                  </a:lnTo>
                  <a:lnTo>
                    <a:pt x="11168" y="20463"/>
                  </a:lnTo>
                  <a:cubicBezTo>
                    <a:pt x="11168" y="20463"/>
                    <a:pt x="11207" y="20463"/>
                    <a:pt x="11207" y="20463"/>
                  </a:cubicBezTo>
                  <a:lnTo>
                    <a:pt x="11440" y="20691"/>
                  </a:lnTo>
                  <a:lnTo>
                    <a:pt x="11750" y="20861"/>
                  </a:lnTo>
                  <a:cubicBezTo>
                    <a:pt x="11750" y="20861"/>
                    <a:pt x="11750" y="20861"/>
                    <a:pt x="11750" y="20861"/>
                  </a:cubicBezTo>
                  <a:cubicBezTo>
                    <a:pt x="11750" y="20861"/>
                    <a:pt x="11750" y="20861"/>
                    <a:pt x="11750" y="20918"/>
                  </a:cubicBezTo>
                  <a:lnTo>
                    <a:pt x="11750" y="2103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7" name="Figura"/>
            <p:cNvSpPr/>
            <p:nvPr/>
          </p:nvSpPr>
          <p:spPr>
            <a:xfrm>
              <a:off x="3225799" y="1663699"/>
              <a:ext cx="10162" cy="1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10800"/>
                  </a:moveTo>
                  <a:lnTo>
                    <a:pt x="16200" y="21600"/>
                  </a:lnTo>
                  <a:lnTo>
                    <a:pt x="21600" y="8100"/>
                  </a:lnTo>
                  <a:lnTo>
                    <a:pt x="21600" y="0"/>
                  </a:lnTo>
                  <a:cubicBezTo>
                    <a:pt x="16200" y="0"/>
                    <a:pt x="10800" y="0"/>
                    <a:pt x="5400" y="0"/>
                  </a:cubicBezTo>
                  <a:lnTo>
                    <a:pt x="0" y="0"/>
                  </a:lnTo>
                  <a:lnTo>
                    <a:pt x="5400" y="108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8" name="Figura"/>
            <p:cNvSpPr/>
            <p:nvPr/>
          </p:nvSpPr>
          <p:spPr>
            <a:xfrm>
              <a:off x="3162300" y="1727200"/>
              <a:ext cx="59876" cy="850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85" h="21600" extrusionOk="0">
                  <a:moveTo>
                    <a:pt x="0" y="17087"/>
                  </a:moveTo>
                  <a:cubicBezTo>
                    <a:pt x="771" y="18054"/>
                    <a:pt x="1157" y="19021"/>
                    <a:pt x="1543" y="19666"/>
                  </a:cubicBezTo>
                  <a:cubicBezTo>
                    <a:pt x="2314" y="20955"/>
                    <a:pt x="2314" y="21600"/>
                    <a:pt x="3086" y="21600"/>
                  </a:cubicBezTo>
                  <a:cubicBezTo>
                    <a:pt x="4243" y="21600"/>
                    <a:pt x="6557" y="20310"/>
                    <a:pt x="11571" y="17409"/>
                  </a:cubicBezTo>
                  <a:cubicBezTo>
                    <a:pt x="21600" y="11606"/>
                    <a:pt x="18514" y="6125"/>
                    <a:pt x="13500" y="0"/>
                  </a:cubicBezTo>
                  <a:lnTo>
                    <a:pt x="11571" y="0"/>
                  </a:lnTo>
                  <a:lnTo>
                    <a:pt x="11186" y="967"/>
                  </a:lnTo>
                  <a:lnTo>
                    <a:pt x="12729" y="1934"/>
                  </a:lnTo>
                  <a:cubicBezTo>
                    <a:pt x="12729" y="1934"/>
                    <a:pt x="12729" y="1934"/>
                    <a:pt x="12729" y="2257"/>
                  </a:cubicBezTo>
                  <a:lnTo>
                    <a:pt x="12343" y="4191"/>
                  </a:lnTo>
                  <a:cubicBezTo>
                    <a:pt x="12343" y="4191"/>
                    <a:pt x="12343" y="4191"/>
                    <a:pt x="11957" y="4513"/>
                  </a:cubicBezTo>
                  <a:lnTo>
                    <a:pt x="11186" y="4513"/>
                  </a:lnTo>
                  <a:lnTo>
                    <a:pt x="11957" y="6125"/>
                  </a:lnTo>
                  <a:cubicBezTo>
                    <a:pt x="11957" y="6125"/>
                    <a:pt x="11957" y="6125"/>
                    <a:pt x="11957" y="6125"/>
                  </a:cubicBezTo>
                  <a:lnTo>
                    <a:pt x="11571" y="9994"/>
                  </a:lnTo>
                  <a:cubicBezTo>
                    <a:pt x="11571" y="9994"/>
                    <a:pt x="11571" y="9994"/>
                    <a:pt x="11571" y="9994"/>
                  </a:cubicBezTo>
                  <a:lnTo>
                    <a:pt x="10029" y="11284"/>
                  </a:lnTo>
                  <a:cubicBezTo>
                    <a:pt x="10029" y="11284"/>
                    <a:pt x="10029" y="11284"/>
                    <a:pt x="10029" y="11284"/>
                  </a:cubicBezTo>
                  <a:lnTo>
                    <a:pt x="8100" y="11284"/>
                  </a:lnTo>
                  <a:lnTo>
                    <a:pt x="8100" y="12251"/>
                  </a:lnTo>
                  <a:cubicBezTo>
                    <a:pt x="8100" y="12251"/>
                    <a:pt x="8100" y="12573"/>
                    <a:pt x="7714" y="12573"/>
                  </a:cubicBezTo>
                  <a:lnTo>
                    <a:pt x="6171" y="12573"/>
                  </a:lnTo>
                  <a:lnTo>
                    <a:pt x="6557" y="14507"/>
                  </a:lnTo>
                  <a:cubicBezTo>
                    <a:pt x="6557" y="14507"/>
                    <a:pt x="6557" y="14507"/>
                    <a:pt x="6557" y="14830"/>
                  </a:cubicBezTo>
                  <a:cubicBezTo>
                    <a:pt x="6557" y="14830"/>
                    <a:pt x="6557" y="14830"/>
                    <a:pt x="6171" y="14830"/>
                  </a:cubicBezTo>
                  <a:lnTo>
                    <a:pt x="3086" y="14830"/>
                  </a:lnTo>
                  <a:lnTo>
                    <a:pt x="2700" y="15797"/>
                  </a:lnTo>
                  <a:cubicBezTo>
                    <a:pt x="2700" y="15797"/>
                    <a:pt x="2700" y="15797"/>
                    <a:pt x="2314" y="16119"/>
                  </a:cubicBezTo>
                  <a:lnTo>
                    <a:pt x="0" y="1708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69" name="Figura"/>
            <p:cNvSpPr/>
            <p:nvPr/>
          </p:nvSpPr>
          <p:spPr>
            <a:xfrm>
              <a:off x="3136899" y="1638300"/>
              <a:ext cx="63501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72" y="21600"/>
                  </a:moveTo>
                  <a:lnTo>
                    <a:pt x="21600" y="21600"/>
                  </a:lnTo>
                  <a:cubicBezTo>
                    <a:pt x="21168" y="20992"/>
                    <a:pt x="20736" y="20383"/>
                    <a:pt x="19872" y="19775"/>
                  </a:cubicBezTo>
                  <a:cubicBezTo>
                    <a:pt x="18576" y="18254"/>
                    <a:pt x="17280" y="17037"/>
                    <a:pt x="16416" y="16124"/>
                  </a:cubicBezTo>
                  <a:cubicBezTo>
                    <a:pt x="12960" y="12473"/>
                    <a:pt x="12528" y="12473"/>
                    <a:pt x="14256" y="11256"/>
                  </a:cubicBezTo>
                  <a:cubicBezTo>
                    <a:pt x="14688" y="10952"/>
                    <a:pt x="15552" y="10344"/>
                    <a:pt x="16416" y="9127"/>
                  </a:cubicBezTo>
                  <a:lnTo>
                    <a:pt x="16848" y="8518"/>
                  </a:lnTo>
                  <a:cubicBezTo>
                    <a:pt x="18144" y="6997"/>
                    <a:pt x="18576" y="6389"/>
                    <a:pt x="21600" y="6085"/>
                  </a:cubicBezTo>
                  <a:lnTo>
                    <a:pt x="20304" y="4868"/>
                  </a:lnTo>
                  <a:lnTo>
                    <a:pt x="16416" y="2738"/>
                  </a:lnTo>
                  <a:cubicBezTo>
                    <a:pt x="16416" y="2738"/>
                    <a:pt x="16416" y="2434"/>
                    <a:pt x="16416" y="2434"/>
                  </a:cubicBezTo>
                  <a:lnTo>
                    <a:pt x="16848" y="1825"/>
                  </a:lnTo>
                  <a:lnTo>
                    <a:pt x="13824" y="1217"/>
                  </a:lnTo>
                  <a:cubicBezTo>
                    <a:pt x="13824" y="1217"/>
                    <a:pt x="13824" y="1217"/>
                    <a:pt x="13824" y="1217"/>
                  </a:cubicBezTo>
                  <a:lnTo>
                    <a:pt x="11664" y="0"/>
                  </a:lnTo>
                  <a:lnTo>
                    <a:pt x="6912" y="2130"/>
                  </a:lnTo>
                  <a:cubicBezTo>
                    <a:pt x="6912" y="2130"/>
                    <a:pt x="6912" y="2130"/>
                    <a:pt x="6480" y="2130"/>
                  </a:cubicBezTo>
                  <a:lnTo>
                    <a:pt x="3888" y="1521"/>
                  </a:lnTo>
                  <a:lnTo>
                    <a:pt x="3024" y="3042"/>
                  </a:lnTo>
                  <a:cubicBezTo>
                    <a:pt x="3024" y="3042"/>
                    <a:pt x="2592" y="3042"/>
                    <a:pt x="2592" y="3042"/>
                  </a:cubicBezTo>
                  <a:lnTo>
                    <a:pt x="0" y="2434"/>
                  </a:lnTo>
                  <a:lnTo>
                    <a:pt x="0" y="2738"/>
                  </a:lnTo>
                  <a:lnTo>
                    <a:pt x="1728" y="4259"/>
                  </a:lnTo>
                  <a:lnTo>
                    <a:pt x="2592" y="4259"/>
                  </a:lnTo>
                  <a:cubicBezTo>
                    <a:pt x="2592" y="4259"/>
                    <a:pt x="3024" y="4259"/>
                    <a:pt x="3024" y="4563"/>
                  </a:cubicBezTo>
                  <a:lnTo>
                    <a:pt x="3888" y="6693"/>
                  </a:lnTo>
                  <a:lnTo>
                    <a:pt x="5616" y="7301"/>
                  </a:lnTo>
                  <a:lnTo>
                    <a:pt x="6912" y="6997"/>
                  </a:lnTo>
                  <a:cubicBezTo>
                    <a:pt x="6912" y="6997"/>
                    <a:pt x="6912" y="6997"/>
                    <a:pt x="6912" y="6997"/>
                  </a:cubicBezTo>
                  <a:lnTo>
                    <a:pt x="9504" y="6997"/>
                  </a:lnTo>
                  <a:cubicBezTo>
                    <a:pt x="9504" y="6997"/>
                    <a:pt x="9504" y="6997"/>
                    <a:pt x="9936" y="6997"/>
                  </a:cubicBezTo>
                  <a:cubicBezTo>
                    <a:pt x="9936" y="6997"/>
                    <a:pt x="9936" y="6997"/>
                    <a:pt x="9936" y="7301"/>
                  </a:cubicBezTo>
                  <a:lnTo>
                    <a:pt x="9504" y="8214"/>
                  </a:lnTo>
                  <a:lnTo>
                    <a:pt x="11232" y="9127"/>
                  </a:lnTo>
                  <a:cubicBezTo>
                    <a:pt x="11232" y="9127"/>
                    <a:pt x="11232" y="9127"/>
                    <a:pt x="11232" y="9431"/>
                  </a:cubicBezTo>
                  <a:lnTo>
                    <a:pt x="10368" y="11561"/>
                  </a:lnTo>
                  <a:cubicBezTo>
                    <a:pt x="10368" y="11561"/>
                    <a:pt x="9936" y="11865"/>
                    <a:pt x="9936" y="11865"/>
                  </a:cubicBezTo>
                  <a:lnTo>
                    <a:pt x="7344" y="11561"/>
                  </a:lnTo>
                  <a:lnTo>
                    <a:pt x="8640" y="12777"/>
                  </a:lnTo>
                  <a:lnTo>
                    <a:pt x="10800" y="13690"/>
                  </a:lnTo>
                  <a:cubicBezTo>
                    <a:pt x="10800" y="13690"/>
                    <a:pt x="10800" y="13690"/>
                    <a:pt x="10800" y="13690"/>
                  </a:cubicBezTo>
                  <a:lnTo>
                    <a:pt x="17712" y="18558"/>
                  </a:lnTo>
                  <a:cubicBezTo>
                    <a:pt x="17712" y="18558"/>
                    <a:pt x="17712" y="18558"/>
                    <a:pt x="17712" y="18558"/>
                  </a:cubicBezTo>
                  <a:lnTo>
                    <a:pt x="17712" y="20383"/>
                  </a:lnTo>
                  <a:lnTo>
                    <a:pt x="19440" y="20992"/>
                  </a:lnTo>
                  <a:lnTo>
                    <a:pt x="19872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0" name="Figura"/>
            <p:cNvSpPr/>
            <p:nvPr/>
          </p:nvSpPr>
          <p:spPr>
            <a:xfrm>
              <a:off x="3111499" y="1651000"/>
              <a:ext cx="86362" cy="99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65" y="21323"/>
                  </a:moveTo>
                  <a:lnTo>
                    <a:pt x="16835" y="21600"/>
                  </a:lnTo>
                  <a:lnTo>
                    <a:pt x="16835" y="20769"/>
                  </a:lnTo>
                  <a:cubicBezTo>
                    <a:pt x="16835" y="20769"/>
                    <a:pt x="16835" y="20769"/>
                    <a:pt x="16835" y="20492"/>
                  </a:cubicBezTo>
                  <a:lnTo>
                    <a:pt x="17471" y="19938"/>
                  </a:lnTo>
                  <a:cubicBezTo>
                    <a:pt x="17471" y="19938"/>
                    <a:pt x="17471" y="19938"/>
                    <a:pt x="17788" y="19938"/>
                  </a:cubicBezTo>
                  <a:lnTo>
                    <a:pt x="19694" y="20215"/>
                  </a:lnTo>
                  <a:lnTo>
                    <a:pt x="21282" y="19662"/>
                  </a:lnTo>
                  <a:lnTo>
                    <a:pt x="21600" y="18277"/>
                  </a:lnTo>
                  <a:lnTo>
                    <a:pt x="20329" y="17446"/>
                  </a:lnTo>
                  <a:cubicBezTo>
                    <a:pt x="20329" y="17446"/>
                    <a:pt x="20329" y="17169"/>
                    <a:pt x="20329" y="17169"/>
                  </a:cubicBezTo>
                  <a:lnTo>
                    <a:pt x="20647" y="16338"/>
                  </a:lnTo>
                  <a:lnTo>
                    <a:pt x="19694" y="16062"/>
                  </a:lnTo>
                  <a:lnTo>
                    <a:pt x="18424" y="15508"/>
                  </a:lnTo>
                  <a:cubicBezTo>
                    <a:pt x="18424" y="15508"/>
                    <a:pt x="18424" y="15508"/>
                    <a:pt x="18424" y="15231"/>
                  </a:cubicBezTo>
                  <a:lnTo>
                    <a:pt x="18424" y="13569"/>
                  </a:lnTo>
                  <a:lnTo>
                    <a:pt x="13659" y="9138"/>
                  </a:lnTo>
                  <a:lnTo>
                    <a:pt x="12071" y="8308"/>
                  </a:lnTo>
                  <a:cubicBezTo>
                    <a:pt x="12071" y="8308"/>
                    <a:pt x="12071" y="8308"/>
                    <a:pt x="12071" y="8308"/>
                  </a:cubicBezTo>
                  <a:lnTo>
                    <a:pt x="10800" y="6646"/>
                  </a:lnTo>
                  <a:cubicBezTo>
                    <a:pt x="10800" y="6646"/>
                    <a:pt x="10800" y="6369"/>
                    <a:pt x="10800" y="6369"/>
                  </a:cubicBezTo>
                  <a:cubicBezTo>
                    <a:pt x="10800" y="6369"/>
                    <a:pt x="11118" y="6369"/>
                    <a:pt x="11118" y="6369"/>
                  </a:cubicBezTo>
                  <a:lnTo>
                    <a:pt x="13341" y="6923"/>
                  </a:lnTo>
                  <a:lnTo>
                    <a:pt x="13659" y="5262"/>
                  </a:lnTo>
                  <a:lnTo>
                    <a:pt x="12388" y="4431"/>
                  </a:lnTo>
                  <a:cubicBezTo>
                    <a:pt x="12388" y="4431"/>
                    <a:pt x="12388" y="4154"/>
                    <a:pt x="12388" y="4154"/>
                  </a:cubicBezTo>
                  <a:lnTo>
                    <a:pt x="12706" y="3600"/>
                  </a:lnTo>
                  <a:lnTo>
                    <a:pt x="11118" y="3600"/>
                  </a:lnTo>
                  <a:lnTo>
                    <a:pt x="10165" y="3877"/>
                  </a:lnTo>
                  <a:cubicBezTo>
                    <a:pt x="10165" y="3877"/>
                    <a:pt x="10165" y="3877"/>
                    <a:pt x="9847" y="3877"/>
                  </a:cubicBezTo>
                  <a:lnTo>
                    <a:pt x="8576" y="3323"/>
                  </a:lnTo>
                  <a:cubicBezTo>
                    <a:pt x="8576" y="3323"/>
                    <a:pt x="8576" y="3323"/>
                    <a:pt x="8576" y="3323"/>
                  </a:cubicBezTo>
                  <a:lnTo>
                    <a:pt x="7941" y="1385"/>
                  </a:lnTo>
                  <a:lnTo>
                    <a:pt x="7306" y="1385"/>
                  </a:lnTo>
                  <a:cubicBezTo>
                    <a:pt x="7306" y="1385"/>
                    <a:pt x="7306" y="1385"/>
                    <a:pt x="7306" y="1385"/>
                  </a:cubicBezTo>
                  <a:lnTo>
                    <a:pt x="6353" y="277"/>
                  </a:lnTo>
                  <a:cubicBezTo>
                    <a:pt x="6353" y="277"/>
                    <a:pt x="6353" y="277"/>
                    <a:pt x="6353" y="277"/>
                  </a:cubicBezTo>
                  <a:lnTo>
                    <a:pt x="4765" y="0"/>
                  </a:lnTo>
                  <a:lnTo>
                    <a:pt x="5082" y="1662"/>
                  </a:lnTo>
                  <a:lnTo>
                    <a:pt x="5400" y="2769"/>
                  </a:lnTo>
                  <a:cubicBezTo>
                    <a:pt x="5400" y="2769"/>
                    <a:pt x="5400" y="3046"/>
                    <a:pt x="5400" y="3046"/>
                  </a:cubicBezTo>
                  <a:cubicBezTo>
                    <a:pt x="5400" y="3046"/>
                    <a:pt x="5400" y="3046"/>
                    <a:pt x="5082" y="3046"/>
                  </a:cubicBezTo>
                  <a:lnTo>
                    <a:pt x="3176" y="2769"/>
                  </a:lnTo>
                  <a:cubicBezTo>
                    <a:pt x="3176" y="2769"/>
                    <a:pt x="2859" y="2769"/>
                    <a:pt x="2859" y="2492"/>
                  </a:cubicBezTo>
                  <a:lnTo>
                    <a:pt x="2859" y="1662"/>
                  </a:lnTo>
                  <a:lnTo>
                    <a:pt x="2224" y="1938"/>
                  </a:lnTo>
                  <a:cubicBezTo>
                    <a:pt x="2224" y="1938"/>
                    <a:pt x="2224" y="1938"/>
                    <a:pt x="2224" y="1938"/>
                  </a:cubicBezTo>
                  <a:lnTo>
                    <a:pt x="0" y="4708"/>
                  </a:lnTo>
                  <a:lnTo>
                    <a:pt x="635" y="5538"/>
                  </a:lnTo>
                  <a:cubicBezTo>
                    <a:pt x="635" y="5538"/>
                    <a:pt x="635" y="5538"/>
                    <a:pt x="635" y="5538"/>
                  </a:cubicBezTo>
                  <a:lnTo>
                    <a:pt x="953" y="6923"/>
                  </a:lnTo>
                  <a:lnTo>
                    <a:pt x="2859" y="6923"/>
                  </a:lnTo>
                  <a:cubicBezTo>
                    <a:pt x="2859" y="6923"/>
                    <a:pt x="2859" y="6923"/>
                    <a:pt x="3176" y="6923"/>
                  </a:cubicBezTo>
                  <a:cubicBezTo>
                    <a:pt x="3176" y="6923"/>
                    <a:pt x="3176" y="6923"/>
                    <a:pt x="3176" y="7200"/>
                  </a:cubicBezTo>
                  <a:lnTo>
                    <a:pt x="2541" y="11908"/>
                  </a:lnTo>
                  <a:lnTo>
                    <a:pt x="4765" y="11077"/>
                  </a:lnTo>
                  <a:cubicBezTo>
                    <a:pt x="4765" y="11077"/>
                    <a:pt x="4765" y="11077"/>
                    <a:pt x="5082" y="11077"/>
                  </a:cubicBezTo>
                  <a:lnTo>
                    <a:pt x="7306" y="11908"/>
                  </a:lnTo>
                  <a:lnTo>
                    <a:pt x="8259" y="10523"/>
                  </a:lnTo>
                  <a:cubicBezTo>
                    <a:pt x="8259" y="10523"/>
                    <a:pt x="8259" y="10523"/>
                    <a:pt x="8576" y="10523"/>
                  </a:cubicBezTo>
                  <a:lnTo>
                    <a:pt x="10800" y="10246"/>
                  </a:lnTo>
                  <a:cubicBezTo>
                    <a:pt x="10800" y="10246"/>
                    <a:pt x="10800" y="10246"/>
                    <a:pt x="11118" y="10246"/>
                  </a:cubicBezTo>
                  <a:lnTo>
                    <a:pt x="13976" y="13015"/>
                  </a:lnTo>
                  <a:cubicBezTo>
                    <a:pt x="13976" y="13015"/>
                    <a:pt x="13976" y="13015"/>
                    <a:pt x="13976" y="13292"/>
                  </a:cubicBezTo>
                  <a:lnTo>
                    <a:pt x="13976" y="15508"/>
                  </a:lnTo>
                  <a:lnTo>
                    <a:pt x="16200" y="17446"/>
                  </a:lnTo>
                  <a:cubicBezTo>
                    <a:pt x="16200" y="17446"/>
                    <a:pt x="16200" y="17446"/>
                    <a:pt x="16200" y="17723"/>
                  </a:cubicBezTo>
                  <a:lnTo>
                    <a:pt x="15882" y="20769"/>
                  </a:lnTo>
                  <a:cubicBezTo>
                    <a:pt x="15882" y="20769"/>
                    <a:pt x="15882" y="21046"/>
                    <a:pt x="15565" y="21046"/>
                  </a:cubicBezTo>
                  <a:lnTo>
                    <a:pt x="15247" y="21046"/>
                  </a:lnTo>
                  <a:lnTo>
                    <a:pt x="15565" y="2132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1" name="Figura"/>
            <p:cNvSpPr/>
            <p:nvPr/>
          </p:nvSpPr>
          <p:spPr>
            <a:xfrm>
              <a:off x="3136899" y="1739900"/>
              <a:ext cx="59691" cy="48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19" y="11368"/>
                  </a:moveTo>
                  <a:cubicBezTo>
                    <a:pt x="3217" y="13642"/>
                    <a:pt x="5055" y="17053"/>
                    <a:pt x="6894" y="21600"/>
                  </a:cubicBezTo>
                  <a:lnTo>
                    <a:pt x="10111" y="20463"/>
                  </a:lnTo>
                  <a:lnTo>
                    <a:pt x="10570" y="18189"/>
                  </a:lnTo>
                  <a:cubicBezTo>
                    <a:pt x="10570" y="18189"/>
                    <a:pt x="10570" y="17621"/>
                    <a:pt x="11030" y="17621"/>
                  </a:cubicBezTo>
                  <a:lnTo>
                    <a:pt x="14706" y="17621"/>
                  </a:lnTo>
                  <a:lnTo>
                    <a:pt x="14247" y="14211"/>
                  </a:lnTo>
                  <a:cubicBezTo>
                    <a:pt x="14247" y="14211"/>
                    <a:pt x="14247" y="14211"/>
                    <a:pt x="14247" y="13642"/>
                  </a:cubicBezTo>
                  <a:cubicBezTo>
                    <a:pt x="14247" y="13642"/>
                    <a:pt x="14247" y="13642"/>
                    <a:pt x="14706" y="13642"/>
                  </a:cubicBezTo>
                  <a:lnTo>
                    <a:pt x="16545" y="13642"/>
                  </a:lnTo>
                  <a:lnTo>
                    <a:pt x="16545" y="11937"/>
                  </a:lnTo>
                  <a:cubicBezTo>
                    <a:pt x="16545" y="11937"/>
                    <a:pt x="16545" y="11368"/>
                    <a:pt x="17004" y="11368"/>
                  </a:cubicBezTo>
                  <a:lnTo>
                    <a:pt x="19762" y="11368"/>
                  </a:lnTo>
                  <a:lnTo>
                    <a:pt x="21140" y="9095"/>
                  </a:lnTo>
                  <a:lnTo>
                    <a:pt x="21600" y="2842"/>
                  </a:lnTo>
                  <a:lnTo>
                    <a:pt x="20681" y="0"/>
                  </a:lnTo>
                  <a:lnTo>
                    <a:pt x="19302" y="568"/>
                  </a:lnTo>
                  <a:cubicBezTo>
                    <a:pt x="19302" y="568"/>
                    <a:pt x="19302" y="568"/>
                    <a:pt x="19302" y="568"/>
                  </a:cubicBezTo>
                  <a:lnTo>
                    <a:pt x="17004" y="0"/>
                  </a:lnTo>
                  <a:lnTo>
                    <a:pt x="16085" y="1137"/>
                  </a:lnTo>
                  <a:lnTo>
                    <a:pt x="16085" y="3411"/>
                  </a:lnTo>
                  <a:cubicBezTo>
                    <a:pt x="16085" y="3411"/>
                    <a:pt x="16085" y="3411"/>
                    <a:pt x="16085" y="3979"/>
                  </a:cubicBezTo>
                  <a:cubicBezTo>
                    <a:pt x="16085" y="3979"/>
                    <a:pt x="16085" y="3979"/>
                    <a:pt x="15626" y="3979"/>
                  </a:cubicBezTo>
                  <a:lnTo>
                    <a:pt x="12868" y="2842"/>
                  </a:lnTo>
                  <a:cubicBezTo>
                    <a:pt x="12868" y="2842"/>
                    <a:pt x="12868" y="2842"/>
                    <a:pt x="12868" y="2842"/>
                  </a:cubicBezTo>
                  <a:lnTo>
                    <a:pt x="11949" y="1137"/>
                  </a:lnTo>
                  <a:lnTo>
                    <a:pt x="3677" y="1705"/>
                  </a:lnTo>
                  <a:lnTo>
                    <a:pt x="0" y="7389"/>
                  </a:lnTo>
                  <a:lnTo>
                    <a:pt x="919" y="1136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2" name="Figura"/>
            <p:cNvSpPr/>
            <p:nvPr/>
          </p:nvSpPr>
          <p:spPr>
            <a:xfrm>
              <a:off x="3467100" y="1917700"/>
              <a:ext cx="120650" cy="952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8"/>
                  </a:moveTo>
                  <a:cubicBezTo>
                    <a:pt x="227" y="2016"/>
                    <a:pt x="1137" y="2304"/>
                    <a:pt x="1819" y="2304"/>
                  </a:cubicBezTo>
                  <a:cubicBezTo>
                    <a:pt x="3638" y="2880"/>
                    <a:pt x="4320" y="3168"/>
                    <a:pt x="4320" y="3456"/>
                  </a:cubicBezTo>
                  <a:cubicBezTo>
                    <a:pt x="4320" y="4032"/>
                    <a:pt x="4093" y="4608"/>
                    <a:pt x="3865" y="5472"/>
                  </a:cubicBezTo>
                  <a:cubicBezTo>
                    <a:pt x="3865" y="5760"/>
                    <a:pt x="3638" y="6048"/>
                    <a:pt x="3638" y="6048"/>
                  </a:cubicBezTo>
                  <a:cubicBezTo>
                    <a:pt x="3638" y="6336"/>
                    <a:pt x="3638" y="6624"/>
                    <a:pt x="3638" y="6912"/>
                  </a:cubicBezTo>
                  <a:cubicBezTo>
                    <a:pt x="3865" y="7488"/>
                    <a:pt x="4320" y="7776"/>
                    <a:pt x="5229" y="8064"/>
                  </a:cubicBezTo>
                  <a:cubicBezTo>
                    <a:pt x="5684" y="8352"/>
                    <a:pt x="6594" y="8640"/>
                    <a:pt x="7503" y="8928"/>
                  </a:cubicBezTo>
                  <a:cubicBezTo>
                    <a:pt x="9322" y="9504"/>
                    <a:pt x="11596" y="10368"/>
                    <a:pt x="13187" y="10944"/>
                  </a:cubicBezTo>
                  <a:cubicBezTo>
                    <a:pt x="15234" y="11808"/>
                    <a:pt x="17280" y="14400"/>
                    <a:pt x="17507" y="16128"/>
                  </a:cubicBezTo>
                  <a:cubicBezTo>
                    <a:pt x="17507" y="16704"/>
                    <a:pt x="17507" y="17280"/>
                    <a:pt x="17053" y="17568"/>
                  </a:cubicBezTo>
                  <a:cubicBezTo>
                    <a:pt x="16143" y="18432"/>
                    <a:pt x="15688" y="19584"/>
                    <a:pt x="15916" y="20160"/>
                  </a:cubicBezTo>
                  <a:cubicBezTo>
                    <a:pt x="16143" y="20736"/>
                    <a:pt x="16598" y="21024"/>
                    <a:pt x="17280" y="21024"/>
                  </a:cubicBezTo>
                  <a:cubicBezTo>
                    <a:pt x="17962" y="21024"/>
                    <a:pt x="18872" y="21024"/>
                    <a:pt x="20008" y="21312"/>
                  </a:cubicBezTo>
                  <a:cubicBezTo>
                    <a:pt x="20463" y="21312"/>
                    <a:pt x="21145" y="21312"/>
                    <a:pt x="21600" y="21600"/>
                  </a:cubicBezTo>
                  <a:lnTo>
                    <a:pt x="21373" y="4896"/>
                  </a:lnTo>
                  <a:cubicBezTo>
                    <a:pt x="21373" y="4896"/>
                    <a:pt x="21373" y="4896"/>
                    <a:pt x="21373" y="4896"/>
                  </a:cubicBezTo>
                  <a:cubicBezTo>
                    <a:pt x="19554" y="3744"/>
                    <a:pt x="17507" y="3168"/>
                    <a:pt x="15916" y="3168"/>
                  </a:cubicBezTo>
                  <a:cubicBezTo>
                    <a:pt x="14779" y="3168"/>
                    <a:pt x="14097" y="3456"/>
                    <a:pt x="13642" y="3744"/>
                  </a:cubicBezTo>
                  <a:cubicBezTo>
                    <a:pt x="13415" y="4032"/>
                    <a:pt x="13415" y="4032"/>
                    <a:pt x="13187" y="4320"/>
                  </a:cubicBezTo>
                  <a:cubicBezTo>
                    <a:pt x="12278" y="5184"/>
                    <a:pt x="11141" y="6624"/>
                    <a:pt x="10004" y="6912"/>
                  </a:cubicBezTo>
                  <a:cubicBezTo>
                    <a:pt x="10004" y="6912"/>
                    <a:pt x="9777" y="6912"/>
                    <a:pt x="9777" y="6912"/>
                  </a:cubicBezTo>
                  <a:cubicBezTo>
                    <a:pt x="8640" y="6912"/>
                    <a:pt x="7958" y="4032"/>
                    <a:pt x="7958" y="1440"/>
                  </a:cubicBezTo>
                  <a:cubicBezTo>
                    <a:pt x="7958" y="1152"/>
                    <a:pt x="7958" y="0"/>
                    <a:pt x="5912" y="0"/>
                  </a:cubicBezTo>
                  <a:cubicBezTo>
                    <a:pt x="4547" y="0"/>
                    <a:pt x="2956" y="576"/>
                    <a:pt x="2274" y="576"/>
                  </a:cubicBezTo>
                  <a:cubicBezTo>
                    <a:pt x="1819" y="864"/>
                    <a:pt x="682" y="1440"/>
                    <a:pt x="0" y="172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3" name="Figura"/>
            <p:cNvSpPr/>
            <p:nvPr/>
          </p:nvSpPr>
          <p:spPr>
            <a:xfrm>
              <a:off x="3441699" y="1943100"/>
              <a:ext cx="39054" cy="1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26" h="21214" extrusionOk="0">
                  <a:moveTo>
                    <a:pt x="1220" y="1157"/>
                  </a:moveTo>
                  <a:cubicBezTo>
                    <a:pt x="1220" y="2700"/>
                    <a:pt x="1220" y="5785"/>
                    <a:pt x="523" y="7328"/>
                  </a:cubicBezTo>
                  <a:cubicBezTo>
                    <a:pt x="-174" y="10414"/>
                    <a:pt x="-174" y="11957"/>
                    <a:pt x="523" y="13500"/>
                  </a:cubicBezTo>
                  <a:cubicBezTo>
                    <a:pt x="523" y="13500"/>
                    <a:pt x="1220" y="13500"/>
                    <a:pt x="1916" y="15043"/>
                  </a:cubicBezTo>
                  <a:lnTo>
                    <a:pt x="2613" y="15043"/>
                  </a:lnTo>
                  <a:cubicBezTo>
                    <a:pt x="4703" y="16585"/>
                    <a:pt x="6794" y="16585"/>
                    <a:pt x="8884" y="18128"/>
                  </a:cubicBezTo>
                  <a:cubicBezTo>
                    <a:pt x="10278" y="18128"/>
                    <a:pt x="10974" y="19671"/>
                    <a:pt x="12368" y="19671"/>
                  </a:cubicBezTo>
                  <a:lnTo>
                    <a:pt x="14458" y="21214"/>
                  </a:lnTo>
                  <a:cubicBezTo>
                    <a:pt x="15155" y="21214"/>
                    <a:pt x="16549" y="21214"/>
                    <a:pt x="17245" y="21214"/>
                  </a:cubicBezTo>
                  <a:cubicBezTo>
                    <a:pt x="18639" y="21214"/>
                    <a:pt x="19336" y="21214"/>
                    <a:pt x="20032" y="19671"/>
                  </a:cubicBezTo>
                  <a:cubicBezTo>
                    <a:pt x="20729" y="19671"/>
                    <a:pt x="21426" y="16585"/>
                    <a:pt x="21426" y="15043"/>
                  </a:cubicBezTo>
                  <a:cubicBezTo>
                    <a:pt x="21426" y="15043"/>
                    <a:pt x="20729" y="13500"/>
                    <a:pt x="20729" y="13500"/>
                  </a:cubicBezTo>
                  <a:cubicBezTo>
                    <a:pt x="16549" y="5785"/>
                    <a:pt x="11671" y="1157"/>
                    <a:pt x="6097" y="1157"/>
                  </a:cubicBezTo>
                  <a:cubicBezTo>
                    <a:pt x="4007" y="-386"/>
                    <a:pt x="2613" y="-386"/>
                    <a:pt x="1220" y="115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4" name="Figura"/>
            <p:cNvSpPr/>
            <p:nvPr/>
          </p:nvSpPr>
          <p:spPr>
            <a:xfrm>
              <a:off x="3428999" y="1892300"/>
              <a:ext cx="20530" cy="33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8" h="21114" extrusionOk="0">
                  <a:moveTo>
                    <a:pt x="6880" y="0"/>
                  </a:moveTo>
                  <a:cubicBezTo>
                    <a:pt x="4338" y="0"/>
                    <a:pt x="1797" y="800"/>
                    <a:pt x="527" y="2400"/>
                  </a:cubicBezTo>
                  <a:cubicBezTo>
                    <a:pt x="-744" y="4000"/>
                    <a:pt x="527" y="5600"/>
                    <a:pt x="1797" y="6400"/>
                  </a:cubicBezTo>
                  <a:cubicBezTo>
                    <a:pt x="1797" y="6400"/>
                    <a:pt x="1797" y="6400"/>
                    <a:pt x="1797" y="7200"/>
                  </a:cubicBezTo>
                  <a:cubicBezTo>
                    <a:pt x="1797" y="9600"/>
                    <a:pt x="527" y="12000"/>
                    <a:pt x="527" y="14400"/>
                  </a:cubicBezTo>
                  <a:cubicBezTo>
                    <a:pt x="527" y="16000"/>
                    <a:pt x="527" y="17600"/>
                    <a:pt x="1797" y="19200"/>
                  </a:cubicBezTo>
                  <a:cubicBezTo>
                    <a:pt x="3068" y="20800"/>
                    <a:pt x="5609" y="21600"/>
                    <a:pt x="8150" y="20800"/>
                  </a:cubicBezTo>
                  <a:cubicBezTo>
                    <a:pt x="10691" y="20000"/>
                    <a:pt x="10691" y="18400"/>
                    <a:pt x="10691" y="16000"/>
                  </a:cubicBezTo>
                  <a:cubicBezTo>
                    <a:pt x="10691" y="13600"/>
                    <a:pt x="10691" y="12000"/>
                    <a:pt x="11962" y="10400"/>
                  </a:cubicBezTo>
                  <a:cubicBezTo>
                    <a:pt x="13232" y="9600"/>
                    <a:pt x="14503" y="9600"/>
                    <a:pt x="15774" y="8800"/>
                  </a:cubicBezTo>
                  <a:cubicBezTo>
                    <a:pt x="17044" y="8800"/>
                    <a:pt x="18315" y="8000"/>
                    <a:pt x="19585" y="7200"/>
                  </a:cubicBezTo>
                  <a:cubicBezTo>
                    <a:pt x="20856" y="6400"/>
                    <a:pt x="20856" y="4000"/>
                    <a:pt x="19585" y="3200"/>
                  </a:cubicBezTo>
                  <a:cubicBezTo>
                    <a:pt x="18315" y="1600"/>
                    <a:pt x="15774" y="800"/>
                    <a:pt x="13232" y="0"/>
                  </a:cubicBezTo>
                  <a:lnTo>
                    <a:pt x="13232" y="0"/>
                  </a:lnTo>
                  <a:cubicBezTo>
                    <a:pt x="10691" y="800"/>
                    <a:pt x="9421" y="0"/>
                    <a:pt x="6880" y="0"/>
                  </a:cubicBezTo>
                  <a:lnTo>
                    <a:pt x="688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5" name="Figura"/>
            <p:cNvSpPr/>
            <p:nvPr/>
          </p:nvSpPr>
          <p:spPr>
            <a:xfrm>
              <a:off x="3390899" y="2019300"/>
              <a:ext cx="45871" cy="22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30" h="16919" extrusionOk="0">
                  <a:moveTo>
                    <a:pt x="20463" y="1047"/>
                  </a:moveTo>
                  <a:cubicBezTo>
                    <a:pt x="21600" y="3865"/>
                    <a:pt x="7958" y="10439"/>
                    <a:pt x="5684" y="15134"/>
                  </a:cubicBezTo>
                  <a:cubicBezTo>
                    <a:pt x="3411" y="19830"/>
                    <a:pt x="0" y="14195"/>
                    <a:pt x="0" y="10439"/>
                  </a:cubicBezTo>
                  <a:cubicBezTo>
                    <a:pt x="0" y="6682"/>
                    <a:pt x="3411" y="3865"/>
                    <a:pt x="7958" y="1987"/>
                  </a:cubicBezTo>
                  <a:cubicBezTo>
                    <a:pt x="7958" y="1987"/>
                    <a:pt x="19326" y="-1770"/>
                    <a:pt x="20463" y="104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6" name="Figura"/>
            <p:cNvSpPr/>
            <p:nvPr/>
          </p:nvSpPr>
          <p:spPr>
            <a:xfrm>
              <a:off x="3340099" y="1905000"/>
              <a:ext cx="64454" cy="13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4" h="21600" extrusionOk="0">
                  <a:moveTo>
                    <a:pt x="6353" y="3927"/>
                  </a:moveTo>
                  <a:cubicBezTo>
                    <a:pt x="6353" y="3927"/>
                    <a:pt x="5929" y="3927"/>
                    <a:pt x="5929" y="3927"/>
                  </a:cubicBezTo>
                  <a:cubicBezTo>
                    <a:pt x="3388" y="3927"/>
                    <a:pt x="424" y="11782"/>
                    <a:pt x="0" y="21600"/>
                  </a:cubicBezTo>
                  <a:cubicBezTo>
                    <a:pt x="1271" y="19636"/>
                    <a:pt x="2541" y="19636"/>
                    <a:pt x="3812" y="19636"/>
                  </a:cubicBezTo>
                  <a:lnTo>
                    <a:pt x="18635" y="17673"/>
                  </a:lnTo>
                  <a:cubicBezTo>
                    <a:pt x="19482" y="17673"/>
                    <a:pt x="20753" y="17673"/>
                    <a:pt x="21176" y="13745"/>
                  </a:cubicBezTo>
                  <a:cubicBezTo>
                    <a:pt x="21600" y="11782"/>
                    <a:pt x="21600" y="9818"/>
                    <a:pt x="21176" y="7855"/>
                  </a:cubicBezTo>
                  <a:cubicBezTo>
                    <a:pt x="20753" y="3927"/>
                    <a:pt x="19906" y="0"/>
                    <a:pt x="19059" y="0"/>
                  </a:cubicBezTo>
                  <a:cubicBezTo>
                    <a:pt x="17788" y="0"/>
                    <a:pt x="16941" y="0"/>
                    <a:pt x="15671" y="1964"/>
                  </a:cubicBezTo>
                  <a:cubicBezTo>
                    <a:pt x="15247" y="1964"/>
                    <a:pt x="14824" y="3927"/>
                    <a:pt x="13976" y="3927"/>
                  </a:cubicBezTo>
                  <a:cubicBezTo>
                    <a:pt x="13129" y="3927"/>
                    <a:pt x="12706" y="3927"/>
                    <a:pt x="11859" y="3927"/>
                  </a:cubicBezTo>
                  <a:cubicBezTo>
                    <a:pt x="11012" y="3927"/>
                    <a:pt x="9741" y="3927"/>
                    <a:pt x="8894" y="3927"/>
                  </a:cubicBezTo>
                  <a:cubicBezTo>
                    <a:pt x="8047" y="5891"/>
                    <a:pt x="7200" y="3927"/>
                    <a:pt x="6353" y="392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7" name="Figura"/>
            <p:cNvSpPr/>
            <p:nvPr/>
          </p:nvSpPr>
          <p:spPr>
            <a:xfrm>
              <a:off x="3340100" y="2006599"/>
              <a:ext cx="46991" cy="14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50" extrusionOk="0">
                  <a:moveTo>
                    <a:pt x="2335" y="11250"/>
                  </a:moveTo>
                  <a:cubicBezTo>
                    <a:pt x="584" y="13050"/>
                    <a:pt x="0" y="16650"/>
                    <a:pt x="0" y="18450"/>
                  </a:cubicBezTo>
                  <a:cubicBezTo>
                    <a:pt x="0" y="20250"/>
                    <a:pt x="584" y="20250"/>
                    <a:pt x="2919" y="20250"/>
                  </a:cubicBezTo>
                  <a:cubicBezTo>
                    <a:pt x="4670" y="20250"/>
                    <a:pt x="5838" y="20250"/>
                    <a:pt x="7589" y="20250"/>
                  </a:cubicBezTo>
                  <a:cubicBezTo>
                    <a:pt x="9341" y="20250"/>
                    <a:pt x="11092" y="20250"/>
                    <a:pt x="12843" y="20250"/>
                  </a:cubicBezTo>
                  <a:cubicBezTo>
                    <a:pt x="15762" y="20250"/>
                    <a:pt x="16930" y="18450"/>
                    <a:pt x="18097" y="16650"/>
                  </a:cubicBezTo>
                  <a:cubicBezTo>
                    <a:pt x="19849" y="11250"/>
                    <a:pt x="21600" y="2250"/>
                    <a:pt x="21600" y="450"/>
                  </a:cubicBezTo>
                  <a:cubicBezTo>
                    <a:pt x="21600" y="450"/>
                    <a:pt x="21016" y="-1350"/>
                    <a:pt x="19849" y="2250"/>
                  </a:cubicBezTo>
                  <a:cubicBezTo>
                    <a:pt x="14011" y="9450"/>
                    <a:pt x="3503" y="11250"/>
                    <a:pt x="2335" y="1125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8" name="Figura"/>
            <p:cNvSpPr/>
            <p:nvPr/>
          </p:nvSpPr>
          <p:spPr>
            <a:xfrm>
              <a:off x="3327400" y="1930399"/>
              <a:ext cx="57751" cy="5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8" h="21600" extrusionOk="0">
                  <a:moveTo>
                    <a:pt x="14924" y="0"/>
                  </a:moveTo>
                  <a:cubicBezTo>
                    <a:pt x="14464" y="0"/>
                    <a:pt x="14464" y="0"/>
                    <a:pt x="14004" y="0"/>
                  </a:cubicBezTo>
                  <a:cubicBezTo>
                    <a:pt x="13085" y="0"/>
                    <a:pt x="12166" y="0"/>
                    <a:pt x="11247" y="0"/>
                  </a:cubicBezTo>
                  <a:cubicBezTo>
                    <a:pt x="8030" y="0"/>
                    <a:pt x="4813" y="470"/>
                    <a:pt x="2515" y="1878"/>
                  </a:cubicBezTo>
                  <a:cubicBezTo>
                    <a:pt x="-702" y="3757"/>
                    <a:pt x="-242" y="4226"/>
                    <a:pt x="677" y="6574"/>
                  </a:cubicBezTo>
                  <a:cubicBezTo>
                    <a:pt x="677" y="7043"/>
                    <a:pt x="1136" y="7043"/>
                    <a:pt x="1136" y="7513"/>
                  </a:cubicBezTo>
                  <a:cubicBezTo>
                    <a:pt x="1596" y="7983"/>
                    <a:pt x="1596" y="8452"/>
                    <a:pt x="2055" y="8922"/>
                  </a:cubicBezTo>
                  <a:cubicBezTo>
                    <a:pt x="2515" y="10330"/>
                    <a:pt x="3434" y="11270"/>
                    <a:pt x="3434" y="13617"/>
                  </a:cubicBezTo>
                  <a:cubicBezTo>
                    <a:pt x="3434" y="14557"/>
                    <a:pt x="3434" y="15026"/>
                    <a:pt x="3434" y="15965"/>
                  </a:cubicBezTo>
                  <a:cubicBezTo>
                    <a:pt x="3434" y="17374"/>
                    <a:pt x="2975" y="18313"/>
                    <a:pt x="3894" y="19722"/>
                  </a:cubicBezTo>
                  <a:cubicBezTo>
                    <a:pt x="4353" y="20661"/>
                    <a:pt x="5272" y="21600"/>
                    <a:pt x="6651" y="21600"/>
                  </a:cubicBezTo>
                  <a:cubicBezTo>
                    <a:pt x="7111" y="21600"/>
                    <a:pt x="7111" y="21600"/>
                    <a:pt x="7570" y="21130"/>
                  </a:cubicBezTo>
                  <a:cubicBezTo>
                    <a:pt x="7570" y="18783"/>
                    <a:pt x="7570" y="16904"/>
                    <a:pt x="7570" y="14557"/>
                  </a:cubicBezTo>
                  <a:cubicBezTo>
                    <a:pt x="7570" y="13148"/>
                    <a:pt x="7570" y="11739"/>
                    <a:pt x="8489" y="11270"/>
                  </a:cubicBezTo>
                  <a:cubicBezTo>
                    <a:pt x="8949" y="10800"/>
                    <a:pt x="9868" y="10800"/>
                    <a:pt x="10787" y="10800"/>
                  </a:cubicBezTo>
                  <a:cubicBezTo>
                    <a:pt x="10787" y="10800"/>
                    <a:pt x="11247" y="10800"/>
                    <a:pt x="11247" y="10800"/>
                  </a:cubicBezTo>
                  <a:lnTo>
                    <a:pt x="11247" y="10800"/>
                  </a:lnTo>
                  <a:cubicBezTo>
                    <a:pt x="11707" y="10800"/>
                    <a:pt x="12626" y="10800"/>
                    <a:pt x="13085" y="11270"/>
                  </a:cubicBezTo>
                  <a:cubicBezTo>
                    <a:pt x="14004" y="11739"/>
                    <a:pt x="14464" y="12678"/>
                    <a:pt x="14464" y="13617"/>
                  </a:cubicBezTo>
                  <a:cubicBezTo>
                    <a:pt x="14464" y="14087"/>
                    <a:pt x="14924" y="14087"/>
                    <a:pt x="14924" y="14557"/>
                  </a:cubicBezTo>
                  <a:cubicBezTo>
                    <a:pt x="15843" y="15965"/>
                    <a:pt x="17221" y="16904"/>
                    <a:pt x="18600" y="16904"/>
                  </a:cubicBezTo>
                  <a:cubicBezTo>
                    <a:pt x="19519" y="16904"/>
                    <a:pt x="19979" y="15965"/>
                    <a:pt x="20438" y="15496"/>
                  </a:cubicBezTo>
                  <a:cubicBezTo>
                    <a:pt x="20898" y="15026"/>
                    <a:pt x="20898" y="14087"/>
                    <a:pt x="20438" y="13617"/>
                  </a:cubicBezTo>
                  <a:cubicBezTo>
                    <a:pt x="19979" y="12678"/>
                    <a:pt x="19060" y="12209"/>
                    <a:pt x="18141" y="12209"/>
                  </a:cubicBezTo>
                  <a:cubicBezTo>
                    <a:pt x="17681" y="11739"/>
                    <a:pt x="17221" y="11739"/>
                    <a:pt x="16302" y="11270"/>
                  </a:cubicBezTo>
                  <a:cubicBezTo>
                    <a:pt x="14464" y="9861"/>
                    <a:pt x="14004" y="7513"/>
                    <a:pt x="14924" y="5635"/>
                  </a:cubicBezTo>
                  <a:cubicBezTo>
                    <a:pt x="14924" y="5635"/>
                    <a:pt x="15383" y="5165"/>
                    <a:pt x="15383" y="5635"/>
                  </a:cubicBezTo>
                  <a:cubicBezTo>
                    <a:pt x="16762" y="6104"/>
                    <a:pt x="18600" y="5635"/>
                    <a:pt x="19519" y="4696"/>
                  </a:cubicBezTo>
                  <a:cubicBezTo>
                    <a:pt x="20438" y="3757"/>
                    <a:pt x="20898" y="2817"/>
                    <a:pt x="20898" y="1878"/>
                  </a:cubicBezTo>
                  <a:cubicBezTo>
                    <a:pt x="20438" y="470"/>
                    <a:pt x="17221" y="0"/>
                    <a:pt x="1492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79" name="Figura"/>
            <p:cNvSpPr/>
            <p:nvPr/>
          </p:nvSpPr>
          <p:spPr>
            <a:xfrm>
              <a:off x="3340100" y="2032000"/>
              <a:ext cx="16511" cy="1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800"/>
                  </a:moveTo>
                  <a:cubicBezTo>
                    <a:pt x="3323" y="12000"/>
                    <a:pt x="14954" y="21600"/>
                    <a:pt x="19938" y="21600"/>
                  </a:cubicBezTo>
                  <a:cubicBezTo>
                    <a:pt x="21600" y="21600"/>
                    <a:pt x="21600" y="19200"/>
                    <a:pt x="21600" y="16800"/>
                  </a:cubicBezTo>
                  <a:cubicBezTo>
                    <a:pt x="21600" y="12000"/>
                    <a:pt x="19938" y="4800"/>
                    <a:pt x="14954" y="2400"/>
                  </a:cubicBezTo>
                  <a:cubicBezTo>
                    <a:pt x="13292" y="2400"/>
                    <a:pt x="11631" y="0"/>
                    <a:pt x="9969" y="0"/>
                  </a:cubicBezTo>
                  <a:cubicBezTo>
                    <a:pt x="4985" y="0"/>
                    <a:pt x="1662" y="2400"/>
                    <a:pt x="0" y="48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0" name="Figura"/>
            <p:cNvSpPr/>
            <p:nvPr/>
          </p:nvSpPr>
          <p:spPr>
            <a:xfrm>
              <a:off x="3302000" y="2019300"/>
              <a:ext cx="33021" cy="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831" y="21600"/>
                    <a:pt x="2492" y="21600"/>
                  </a:cubicBezTo>
                  <a:cubicBezTo>
                    <a:pt x="4154" y="21600"/>
                    <a:pt x="5815" y="21600"/>
                    <a:pt x="7477" y="21600"/>
                  </a:cubicBezTo>
                  <a:cubicBezTo>
                    <a:pt x="9138" y="21600"/>
                    <a:pt x="10800" y="21600"/>
                    <a:pt x="12462" y="21600"/>
                  </a:cubicBezTo>
                  <a:cubicBezTo>
                    <a:pt x="15785" y="21600"/>
                    <a:pt x="20769" y="21600"/>
                    <a:pt x="21600" y="10800"/>
                  </a:cubicBezTo>
                  <a:cubicBezTo>
                    <a:pt x="21600" y="10800"/>
                    <a:pt x="21600" y="7200"/>
                    <a:pt x="21600" y="7200"/>
                  </a:cubicBezTo>
                  <a:cubicBezTo>
                    <a:pt x="21600" y="7200"/>
                    <a:pt x="19938" y="0"/>
                    <a:pt x="13292" y="0"/>
                  </a:cubicBezTo>
                  <a:cubicBezTo>
                    <a:pt x="11631" y="0"/>
                    <a:pt x="9969" y="0"/>
                    <a:pt x="9969" y="0"/>
                  </a:cubicBezTo>
                  <a:cubicBezTo>
                    <a:pt x="5815" y="7200"/>
                    <a:pt x="831" y="18000"/>
                    <a:pt x="0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1" name="Figura"/>
            <p:cNvSpPr/>
            <p:nvPr/>
          </p:nvSpPr>
          <p:spPr>
            <a:xfrm>
              <a:off x="3213099" y="1866900"/>
              <a:ext cx="113032" cy="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1" y="6130"/>
                  </a:moveTo>
                  <a:cubicBezTo>
                    <a:pt x="485" y="6422"/>
                    <a:pt x="0" y="7005"/>
                    <a:pt x="0" y="9049"/>
                  </a:cubicBezTo>
                  <a:cubicBezTo>
                    <a:pt x="0" y="10800"/>
                    <a:pt x="728" y="12259"/>
                    <a:pt x="1213" y="13719"/>
                  </a:cubicBezTo>
                  <a:cubicBezTo>
                    <a:pt x="1456" y="14595"/>
                    <a:pt x="1942" y="15762"/>
                    <a:pt x="1942" y="16346"/>
                  </a:cubicBezTo>
                  <a:cubicBezTo>
                    <a:pt x="1942" y="16638"/>
                    <a:pt x="1942" y="16638"/>
                    <a:pt x="1942" y="16930"/>
                  </a:cubicBezTo>
                  <a:cubicBezTo>
                    <a:pt x="2184" y="18389"/>
                    <a:pt x="2184" y="19265"/>
                    <a:pt x="5825" y="19557"/>
                  </a:cubicBezTo>
                  <a:cubicBezTo>
                    <a:pt x="8494" y="19849"/>
                    <a:pt x="9465" y="20141"/>
                    <a:pt x="10679" y="20724"/>
                  </a:cubicBezTo>
                  <a:cubicBezTo>
                    <a:pt x="11407" y="21016"/>
                    <a:pt x="11892" y="21308"/>
                    <a:pt x="12620" y="21308"/>
                  </a:cubicBezTo>
                  <a:cubicBezTo>
                    <a:pt x="13106" y="21308"/>
                    <a:pt x="13591" y="21600"/>
                    <a:pt x="14076" y="21600"/>
                  </a:cubicBezTo>
                  <a:cubicBezTo>
                    <a:pt x="16018" y="21600"/>
                    <a:pt x="16989" y="20432"/>
                    <a:pt x="17231" y="18389"/>
                  </a:cubicBezTo>
                  <a:cubicBezTo>
                    <a:pt x="17231" y="17514"/>
                    <a:pt x="17474" y="16638"/>
                    <a:pt x="17474" y="16054"/>
                  </a:cubicBezTo>
                  <a:cubicBezTo>
                    <a:pt x="17717" y="13719"/>
                    <a:pt x="17717" y="11676"/>
                    <a:pt x="19173" y="10800"/>
                  </a:cubicBezTo>
                  <a:cubicBezTo>
                    <a:pt x="21115" y="9632"/>
                    <a:pt x="21600" y="9049"/>
                    <a:pt x="21600" y="8757"/>
                  </a:cubicBezTo>
                  <a:cubicBezTo>
                    <a:pt x="21600" y="8757"/>
                    <a:pt x="21600" y="8465"/>
                    <a:pt x="21357" y="8465"/>
                  </a:cubicBezTo>
                  <a:cubicBezTo>
                    <a:pt x="20387" y="7881"/>
                    <a:pt x="17960" y="4086"/>
                    <a:pt x="18930" y="2043"/>
                  </a:cubicBezTo>
                  <a:cubicBezTo>
                    <a:pt x="19173" y="1459"/>
                    <a:pt x="19658" y="876"/>
                    <a:pt x="20387" y="292"/>
                  </a:cubicBezTo>
                  <a:lnTo>
                    <a:pt x="15533" y="0"/>
                  </a:lnTo>
                  <a:lnTo>
                    <a:pt x="13106" y="4962"/>
                  </a:lnTo>
                  <a:lnTo>
                    <a:pt x="11407" y="7297"/>
                  </a:lnTo>
                  <a:cubicBezTo>
                    <a:pt x="11407" y="7297"/>
                    <a:pt x="11407" y="7297"/>
                    <a:pt x="11164" y="7297"/>
                  </a:cubicBezTo>
                  <a:lnTo>
                    <a:pt x="7281" y="7005"/>
                  </a:lnTo>
                  <a:lnTo>
                    <a:pt x="6310" y="7881"/>
                  </a:lnTo>
                  <a:cubicBezTo>
                    <a:pt x="6310" y="7881"/>
                    <a:pt x="6310" y="7881"/>
                    <a:pt x="6310" y="7881"/>
                  </a:cubicBezTo>
                  <a:cubicBezTo>
                    <a:pt x="6310" y="7881"/>
                    <a:pt x="4854" y="8465"/>
                    <a:pt x="3640" y="8465"/>
                  </a:cubicBezTo>
                  <a:cubicBezTo>
                    <a:pt x="3155" y="8465"/>
                    <a:pt x="2670" y="8465"/>
                    <a:pt x="2427" y="8173"/>
                  </a:cubicBezTo>
                  <a:cubicBezTo>
                    <a:pt x="1942" y="8173"/>
                    <a:pt x="1456" y="7297"/>
                    <a:pt x="971" y="61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2" name="Figura"/>
            <p:cNvSpPr/>
            <p:nvPr/>
          </p:nvSpPr>
          <p:spPr>
            <a:xfrm>
              <a:off x="3174999" y="1981199"/>
              <a:ext cx="114301" cy="29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40" y="0"/>
                  </a:moveTo>
                  <a:cubicBezTo>
                    <a:pt x="1440" y="0"/>
                    <a:pt x="1200" y="0"/>
                    <a:pt x="1200" y="0"/>
                  </a:cubicBezTo>
                  <a:cubicBezTo>
                    <a:pt x="480" y="0"/>
                    <a:pt x="0" y="2817"/>
                    <a:pt x="0" y="4696"/>
                  </a:cubicBezTo>
                  <a:cubicBezTo>
                    <a:pt x="0" y="7513"/>
                    <a:pt x="720" y="10330"/>
                    <a:pt x="1920" y="10330"/>
                  </a:cubicBezTo>
                  <a:cubicBezTo>
                    <a:pt x="3120" y="11270"/>
                    <a:pt x="4800" y="12209"/>
                    <a:pt x="6480" y="14087"/>
                  </a:cubicBezTo>
                  <a:cubicBezTo>
                    <a:pt x="8880" y="15965"/>
                    <a:pt x="11280" y="18783"/>
                    <a:pt x="12960" y="18783"/>
                  </a:cubicBezTo>
                  <a:cubicBezTo>
                    <a:pt x="14880" y="18783"/>
                    <a:pt x="17040" y="19722"/>
                    <a:pt x="18720" y="20661"/>
                  </a:cubicBezTo>
                  <a:cubicBezTo>
                    <a:pt x="19680" y="20661"/>
                    <a:pt x="20160" y="21600"/>
                    <a:pt x="20640" y="21600"/>
                  </a:cubicBezTo>
                  <a:cubicBezTo>
                    <a:pt x="21120" y="21600"/>
                    <a:pt x="21600" y="20661"/>
                    <a:pt x="21600" y="20661"/>
                  </a:cubicBezTo>
                  <a:cubicBezTo>
                    <a:pt x="21600" y="20661"/>
                    <a:pt x="21600" y="19722"/>
                    <a:pt x="20640" y="17843"/>
                  </a:cubicBezTo>
                  <a:cubicBezTo>
                    <a:pt x="19680" y="15965"/>
                    <a:pt x="17760" y="15026"/>
                    <a:pt x="16800" y="14087"/>
                  </a:cubicBezTo>
                  <a:cubicBezTo>
                    <a:pt x="15840" y="14087"/>
                    <a:pt x="15840" y="14087"/>
                    <a:pt x="15840" y="13148"/>
                  </a:cubicBezTo>
                  <a:cubicBezTo>
                    <a:pt x="15840" y="12209"/>
                    <a:pt x="16080" y="12209"/>
                    <a:pt x="16080" y="12209"/>
                  </a:cubicBezTo>
                  <a:cubicBezTo>
                    <a:pt x="16800" y="11270"/>
                    <a:pt x="17280" y="9391"/>
                    <a:pt x="17280" y="7513"/>
                  </a:cubicBezTo>
                  <a:cubicBezTo>
                    <a:pt x="17280" y="6574"/>
                    <a:pt x="16800" y="5635"/>
                    <a:pt x="16080" y="5635"/>
                  </a:cubicBezTo>
                  <a:cubicBezTo>
                    <a:pt x="15840" y="5635"/>
                    <a:pt x="15600" y="5635"/>
                    <a:pt x="15600" y="5635"/>
                  </a:cubicBezTo>
                  <a:cubicBezTo>
                    <a:pt x="12480" y="6574"/>
                    <a:pt x="10080" y="7513"/>
                    <a:pt x="9120" y="7513"/>
                  </a:cubicBezTo>
                  <a:cubicBezTo>
                    <a:pt x="8160" y="7513"/>
                    <a:pt x="7440" y="6574"/>
                    <a:pt x="7440" y="6574"/>
                  </a:cubicBezTo>
                  <a:cubicBezTo>
                    <a:pt x="6720" y="4696"/>
                    <a:pt x="3120" y="0"/>
                    <a:pt x="144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3" name="Figura"/>
            <p:cNvSpPr/>
            <p:nvPr/>
          </p:nvSpPr>
          <p:spPr>
            <a:xfrm>
              <a:off x="3060700" y="1854200"/>
              <a:ext cx="134485" cy="13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7" h="21600" extrusionOk="0">
                  <a:moveTo>
                    <a:pt x="1211" y="0"/>
                  </a:moveTo>
                  <a:cubicBezTo>
                    <a:pt x="202" y="0"/>
                    <a:pt x="0" y="208"/>
                    <a:pt x="0" y="415"/>
                  </a:cubicBezTo>
                  <a:cubicBezTo>
                    <a:pt x="0" y="623"/>
                    <a:pt x="0" y="1038"/>
                    <a:pt x="1009" y="1869"/>
                  </a:cubicBezTo>
                  <a:cubicBezTo>
                    <a:pt x="3230" y="3738"/>
                    <a:pt x="4643" y="5400"/>
                    <a:pt x="6460" y="8100"/>
                  </a:cubicBezTo>
                  <a:cubicBezTo>
                    <a:pt x="6864" y="8723"/>
                    <a:pt x="7469" y="9762"/>
                    <a:pt x="8277" y="10800"/>
                  </a:cubicBezTo>
                  <a:cubicBezTo>
                    <a:pt x="10699" y="14538"/>
                    <a:pt x="14131" y="19938"/>
                    <a:pt x="15544" y="20769"/>
                  </a:cubicBezTo>
                  <a:cubicBezTo>
                    <a:pt x="16351" y="21185"/>
                    <a:pt x="17563" y="21600"/>
                    <a:pt x="18572" y="21600"/>
                  </a:cubicBezTo>
                  <a:cubicBezTo>
                    <a:pt x="19178" y="21600"/>
                    <a:pt x="19783" y="21600"/>
                    <a:pt x="20187" y="20977"/>
                  </a:cubicBezTo>
                  <a:cubicBezTo>
                    <a:pt x="20389" y="20769"/>
                    <a:pt x="20591" y="20354"/>
                    <a:pt x="20389" y="19731"/>
                  </a:cubicBezTo>
                  <a:cubicBezTo>
                    <a:pt x="20187" y="18277"/>
                    <a:pt x="20591" y="17446"/>
                    <a:pt x="20994" y="16823"/>
                  </a:cubicBezTo>
                  <a:cubicBezTo>
                    <a:pt x="21398" y="16200"/>
                    <a:pt x="21600" y="15785"/>
                    <a:pt x="20994" y="15369"/>
                  </a:cubicBezTo>
                  <a:cubicBezTo>
                    <a:pt x="19985" y="14538"/>
                    <a:pt x="19379" y="14331"/>
                    <a:pt x="18572" y="13915"/>
                  </a:cubicBezTo>
                  <a:cubicBezTo>
                    <a:pt x="18168" y="13708"/>
                    <a:pt x="17966" y="13500"/>
                    <a:pt x="17361" y="13292"/>
                  </a:cubicBezTo>
                  <a:cubicBezTo>
                    <a:pt x="15948" y="12669"/>
                    <a:pt x="15342" y="11215"/>
                    <a:pt x="14938" y="10385"/>
                  </a:cubicBezTo>
                  <a:cubicBezTo>
                    <a:pt x="14938" y="10385"/>
                    <a:pt x="14938" y="10177"/>
                    <a:pt x="14736" y="10177"/>
                  </a:cubicBezTo>
                  <a:cubicBezTo>
                    <a:pt x="14535" y="9969"/>
                    <a:pt x="13727" y="9138"/>
                    <a:pt x="12718" y="8515"/>
                  </a:cubicBezTo>
                  <a:cubicBezTo>
                    <a:pt x="11103" y="7477"/>
                    <a:pt x="9084" y="6023"/>
                    <a:pt x="8277" y="4777"/>
                  </a:cubicBezTo>
                  <a:cubicBezTo>
                    <a:pt x="5249" y="623"/>
                    <a:pt x="1211" y="0"/>
                    <a:pt x="1211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4" name="Figura"/>
            <p:cNvSpPr/>
            <p:nvPr/>
          </p:nvSpPr>
          <p:spPr>
            <a:xfrm>
              <a:off x="3086099" y="1676399"/>
              <a:ext cx="92711" cy="17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97" y="20211"/>
                  </a:moveTo>
                  <a:cubicBezTo>
                    <a:pt x="7397" y="20211"/>
                    <a:pt x="7397" y="20211"/>
                    <a:pt x="7397" y="20211"/>
                  </a:cubicBezTo>
                  <a:lnTo>
                    <a:pt x="9173" y="20366"/>
                  </a:lnTo>
                  <a:cubicBezTo>
                    <a:pt x="9173" y="20366"/>
                    <a:pt x="9468" y="20366"/>
                    <a:pt x="9468" y="20520"/>
                  </a:cubicBezTo>
                  <a:lnTo>
                    <a:pt x="9764" y="21600"/>
                  </a:lnTo>
                  <a:lnTo>
                    <a:pt x="11836" y="21291"/>
                  </a:lnTo>
                  <a:lnTo>
                    <a:pt x="12723" y="20829"/>
                  </a:lnTo>
                  <a:lnTo>
                    <a:pt x="12427" y="20674"/>
                  </a:lnTo>
                  <a:cubicBezTo>
                    <a:pt x="10948" y="20211"/>
                    <a:pt x="9173" y="19440"/>
                    <a:pt x="7693" y="18514"/>
                  </a:cubicBezTo>
                  <a:cubicBezTo>
                    <a:pt x="5030" y="17126"/>
                    <a:pt x="5326" y="16200"/>
                    <a:pt x="5622" y="15120"/>
                  </a:cubicBezTo>
                  <a:cubicBezTo>
                    <a:pt x="5622" y="14657"/>
                    <a:pt x="5918" y="14349"/>
                    <a:pt x="5918" y="13731"/>
                  </a:cubicBezTo>
                  <a:cubicBezTo>
                    <a:pt x="5918" y="12806"/>
                    <a:pt x="6214" y="12034"/>
                    <a:pt x="7101" y="11417"/>
                  </a:cubicBezTo>
                  <a:cubicBezTo>
                    <a:pt x="7693" y="11109"/>
                    <a:pt x="8581" y="10800"/>
                    <a:pt x="9764" y="10800"/>
                  </a:cubicBezTo>
                  <a:cubicBezTo>
                    <a:pt x="10948" y="10800"/>
                    <a:pt x="12132" y="11109"/>
                    <a:pt x="13315" y="11571"/>
                  </a:cubicBezTo>
                  <a:lnTo>
                    <a:pt x="12723" y="10491"/>
                  </a:lnTo>
                  <a:cubicBezTo>
                    <a:pt x="12723" y="10491"/>
                    <a:pt x="12723" y="10491"/>
                    <a:pt x="12723" y="10337"/>
                  </a:cubicBezTo>
                  <a:lnTo>
                    <a:pt x="15090" y="8794"/>
                  </a:lnTo>
                  <a:cubicBezTo>
                    <a:pt x="15090" y="8794"/>
                    <a:pt x="15090" y="8794"/>
                    <a:pt x="15386" y="8794"/>
                  </a:cubicBezTo>
                  <a:lnTo>
                    <a:pt x="21304" y="8640"/>
                  </a:lnTo>
                  <a:lnTo>
                    <a:pt x="21600" y="7097"/>
                  </a:lnTo>
                  <a:lnTo>
                    <a:pt x="19529" y="6017"/>
                  </a:lnTo>
                  <a:cubicBezTo>
                    <a:pt x="19529" y="6017"/>
                    <a:pt x="19529" y="6017"/>
                    <a:pt x="19529" y="5863"/>
                  </a:cubicBezTo>
                  <a:lnTo>
                    <a:pt x="19529" y="4629"/>
                  </a:lnTo>
                  <a:lnTo>
                    <a:pt x="17162" y="3240"/>
                  </a:lnTo>
                  <a:lnTo>
                    <a:pt x="15386" y="3394"/>
                  </a:lnTo>
                  <a:lnTo>
                    <a:pt x="14499" y="4166"/>
                  </a:lnTo>
                  <a:cubicBezTo>
                    <a:pt x="14499" y="4166"/>
                    <a:pt x="14203" y="4166"/>
                    <a:pt x="14203" y="4166"/>
                  </a:cubicBezTo>
                  <a:lnTo>
                    <a:pt x="12132" y="3703"/>
                  </a:lnTo>
                  <a:lnTo>
                    <a:pt x="9764" y="4166"/>
                  </a:lnTo>
                  <a:cubicBezTo>
                    <a:pt x="9764" y="4166"/>
                    <a:pt x="9468" y="4166"/>
                    <a:pt x="9468" y="4166"/>
                  </a:cubicBezTo>
                  <a:cubicBezTo>
                    <a:pt x="9468" y="4166"/>
                    <a:pt x="9468" y="4166"/>
                    <a:pt x="9468" y="4011"/>
                  </a:cubicBezTo>
                  <a:lnTo>
                    <a:pt x="10060" y="1389"/>
                  </a:lnTo>
                  <a:lnTo>
                    <a:pt x="8285" y="1389"/>
                  </a:lnTo>
                  <a:cubicBezTo>
                    <a:pt x="8285" y="1389"/>
                    <a:pt x="7989" y="1389"/>
                    <a:pt x="7989" y="1234"/>
                  </a:cubicBezTo>
                  <a:lnTo>
                    <a:pt x="7693" y="309"/>
                  </a:lnTo>
                  <a:lnTo>
                    <a:pt x="7101" y="0"/>
                  </a:lnTo>
                  <a:lnTo>
                    <a:pt x="7101" y="0"/>
                  </a:lnTo>
                  <a:cubicBezTo>
                    <a:pt x="7101" y="0"/>
                    <a:pt x="7101" y="0"/>
                    <a:pt x="6805" y="0"/>
                  </a:cubicBezTo>
                  <a:lnTo>
                    <a:pt x="3255" y="0"/>
                  </a:lnTo>
                  <a:lnTo>
                    <a:pt x="1184" y="617"/>
                  </a:lnTo>
                  <a:lnTo>
                    <a:pt x="1184" y="1543"/>
                  </a:lnTo>
                  <a:cubicBezTo>
                    <a:pt x="1184" y="1543"/>
                    <a:pt x="1184" y="1543"/>
                    <a:pt x="1184" y="1543"/>
                  </a:cubicBezTo>
                  <a:lnTo>
                    <a:pt x="592" y="2314"/>
                  </a:lnTo>
                  <a:cubicBezTo>
                    <a:pt x="592" y="2314"/>
                    <a:pt x="592" y="2314"/>
                    <a:pt x="592" y="2314"/>
                  </a:cubicBezTo>
                  <a:lnTo>
                    <a:pt x="0" y="2469"/>
                  </a:lnTo>
                  <a:lnTo>
                    <a:pt x="2071" y="3857"/>
                  </a:lnTo>
                  <a:lnTo>
                    <a:pt x="3847" y="5400"/>
                  </a:lnTo>
                  <a:cubicBezTo>
                    <a:pt x="3847" y="5400"/>
                    <a:pt x="3847" y="5400"/>
                    <a:pt x="3847" y="5554"/>
                  </a:cubicBezTo>
                  <a:lnTo>
                    <a:pt x="3255" y="7251"/>
                  </a:lnTo>
                  <a:cubicBezTo>
                    <a:pt x="3255" y="7251"/>
                    <a:pt x="3255" y="7251"/>
                    <a:pt x="3255" y="7251"/>
                  </a:cubicBezTo>
                  <a:lnTo>
                    <a:pt x="2663" y="7714"/>
                  </a:lnTo>
                  <a:lnTo>
                    <a:pt x="5030" y="9411"/>
                  </a:lnTo>
                  <a:cubicBezTo>
                    <a:pt x="5030" y="9411"/>
                    <a:pt x="5030" y="9411"/>
                    <a:pt x="5030" y="9411"/>
                  </a:cubicBezTo>
                  <a:lnTo>
                    <a:pt x="5918" y="11263"/>
                  </a:lnTo>
                  <a:cubicBezTo>
                    <a:pt x="5918" y="11263"/>
                    <a:pt x="5918" y="11263"/>
                    <a:pt x="5918" y="11263"/>
                  </a:cubicBezTo>
                  <a:lnTo>
                    <a:pt x="5326" y="13114"/>
                  </a:lnTo>
                  <a:cubicBezTo>
                    <a:pt x="5326" y="13114"/>
                    <a:pt x="5326" y="13114"/>
                    <a:pt x="5326" y="13114"/>
                  </a:cubicBezTo>
                  <a:lnTo>
                    <a:pt x="3551" y="14657"/>
                  </a:lnTo>
                  <a:cubicBezTo>
                    <a:pt x="3551" y="14966"/>
                    <a:pt x="3551" y="15120"/>
                    <a:pt x="3551" y="15274"/>
                  </a:cubicBezTo>
                  <a:cubicBezTo>
                    <a:pt x="3255" y="16354"/>
                    <a:pt x="3255" y="16817"/>
                    <a:pt x="4142" y="16971"/>
                  </a:cubicBezTo>
                  <a:cubicBezTo>
                    <a:pt x="5326" y="17280"/>
                    <a:pt x="6510" y="18360"/>
                    <a:pt x="7397" y="19903"/>
                  </a:cubicBezTo>
                  <a:lnTo>
                    <a:pt x="7397" y="20211"/>
                  </a:lnTo>
                  <a:cubicBezTo>
                    <a:pt x="7397" y="20211"/>
                    <a:pt x="7397" y="20211"/>
                    <a:pt x="7397" y="2021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5" name="Figura"/>
            <p:cNvSpPr/>
            <p:nvPr/>
          </p:nvSpPr>
          <p:spPr>
            <a:xfrm>
              <a:off x="3098800" y="342899"/>
              <a:ext cx="71481" cy="7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30" h="21600" extrusionOk="0">
                  <a:moveTo>
                    <a:pt x="8636" y="1045"/>
                  </a:moveTo>
                  <a:cubicBezTo>
                    <a:pt x="4386" y="6968"/>
                    <a:pt x="-925" y="18813"/>
                    <a:pt x="137" y="21252"/>
                  </a:cubicBezTo>
                  <a:cubicBezTo>
                    <a:pt x="137" y="21600"/>
                    <a:pt x="491" y="21600"/>
                    <a:pt x="491" y="21600"/>
                  </a:cubicBezTo>
                  <a:cubicBezTo>
                    <a:pt x="491" y="21600"/>
                    <a:pt x="845" y="21600"/>
                    <a:pt x="845" y="21600"/>
                  </a:cubicBezTo>
                  <a:cubicBezTo>
                    <a:pt x="4386" y="21600"/>
                    <a:pt x="16072" y="18813"/>
                    <a:pt x="18905" y="15329"/>
                  </a:cubicBezTo>
                  <a:cubicBezTo>
                    <a:pt x="20675" y="12890"/>
                    <a:pt x="19967" y="6619"/>
                    <a:pt x="18196" y="2787"/>
                  </a:cubicBezTo>
                  <a:cubicBezTo>
                    <a:pt x="17134" y="1045"/>
                    <a:pt x="16072" y="0"/>
                    <a:pt x="15009" y="0"/>
                  </a:cubicBezTo>
                  <a:cubicBezTo>
                    <a:pt x="11823" y="0"/>
                    <a:pt x="8990" y="697"/>
                    <a:pt x="8636" y="104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6" name="Figura"/>
            <p:cNvSpPr/>
            <p:nvPr/>
          </p:nvSpPr>
          <p:spPr>
            <a:xfrm>
              <a:off x="3111500" y="1841499"/>
              <a:ext cx="49531" cy="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"/>
                  </a:moveTo>
                  <a:cubicBezTo>
                    <a:pt x="1108" y="3456"/>
                    <a:pt x="1108" y="6048"/>
                    <a:pt x="1108" y="8640"/>
                  </a:cubicBezTo>
                  <a:cubicBezTo>
                    <a:pt x="1108" y="13392"/>
                    <a:pt x="12185" y="18144"/>
                    <a:pt x="17723" y="20736"/>
                  </a:cubicBezTo>
                  <a:cubicBezTo>
                    <a:pt x="18277" y="21168"/>
                    <a:pt x="19385" y="21168"/>
                    <a:pt x="19938" y="21600"/>
                  </a:cubicBezTo>
                  <a:cubicBezTo>
                    <a:pt x="19938" y="21600"/>
                    <a:pt x="20492" y="21600"/>
                    <a:pt x="20492" y="21600"/>
                  </a:cubicBezTo>
                  <a:lnTo>
                    <a:pt x="20492" y="21168"/>
                  </a:lnTo>
                  <a:cubicBezTo>
                    <a:pt x="20492" y="21168"/>
                    <a:pt x="20492" y="20736"/>
                    <a:pt x="20492" y="20736"/>
                  </a:cubicBezTo>
                  <a:lnTo>
                    <a:pt x="21600" y="20304"/>
                  </a:lnTo>
                  <a:cubicBezTo>
                    <a:pt x="21600" y="20304"/>
                    <a:pt x="21600" y="20304"/>
                    <a:pt x="21600" y="20304"/>
                  </a:cubicBezTo>
                  <a:cubicBezTo>
                    <a:pt x="21046" y="18576"/>
                    <a:pt x="19385" y="15984"/>
                    <a:pt x="17723" y="13824"/>
                  </a:cubicBezTo>
                  <a:cubicBezTo>
                    <a:pt x="15508" y="11664"/>
                    <a:pt x="16062" y="9936"/>
                    <a:pt x="16062" y="8208"/>
                  </a:cubicBezTo>
                  <a:cubicBezTo>
                    <a:pt x="16062" y="6912"/>
                    <a:pt x="16615" y="6048"/>
                    <a:pt x="15508" y="4752"/>
                  </a:cubicBezTo>
                  <a:cubicBezTo>
                    <a:pt x="14954" y="3456"/>
                    <a:pt x="13292" y="2592"/>
                    <a:pt x="11077" y="1296"/>
                  </a:cubicBezTo>
                  <a:lnTo>
                    <a:pt x="9415" y="2592"/>
                  </a:lnTo>
                  <a:cubicBezTo>
                    <a:pt x="9415" y="2592"/>
                    <a:pt x="9415" y="2592"/>
                    <a:pt x="9415" y="2592"/>
                  </a:cubicBezTo>
                  <a:lnTo>
                    <a:pt x="4985" y="3888"/>
                  </a:lnTo>
                  <a:cubicBezTo>
                    <a:pt x="4985" y="3888"/>
                    <a:pt x="4985" y="3888"/>
                    <a:pt x="4431" y="3888"/>
                  </a:cubicBezTo>
                  <a:cubicBezTo>
                    <a:pt x="4431" y="3888"/>
                    <a:pt x="4431" y="3888"/>
                    <a:pt x="4431" y="3456"/>
                  </a:cubicBezTo>
                  <a:lnTo>
                    <a:pt x="3877" y="432"/>
                  </a:lnTo>
                  <a:lnTo>
                    <a:pt x="1108" y="0"/>
                  </a:lnTo>
                  <a:lnTo>
                    <a:pt x="0" y="86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7" name="Figura"/>
            <p:cNvSpPr/>
            <p:nvPr/>
          </p:nvSpPr>
          <p:spPr>
            <a:xfrm>
              <a:off x="3022600" y="1574800"/>
              <a:ext cx="99061" cy="218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292" y="13814"/>
                  </a:moveTo>
                  <a:cubicBezTo>
                    <a:pt x="13846" y="13814"/>
                    <a:pt x="13846" y="14065"/>
                    <a:pt x="13846" y="14567"/>
                  </a:cubicBezTo>
                  <a:cubicBezTo>
                    <a:pt x="14123" y="15195"/>
                    <a:pt x="14400" y="16200"/>
                    <a:pt x="15508" y="17833"/>
                  </a:cubicBezTo>
                  <a:cubicBezTo>
                    <a:pt x="16615" y="19465"/>
                    <a:pt x="16892" y="20721"/>
                    <a:pt x="16615" y="21600"/>
                  </a:cubicBezTo>
                  <a:lnTo>
                    <a:pt x="17723" y="20595"/>
                  </a:lnTo>
                  <a:lnTo>
                    <a:pt x="18277" y="19214"/>
                  </a:lnTo>
                  <a:lnTo>
                    <a:pt x="17446" y="17707"/>
                  </a:lnTo>
                  <a:lnTo>
                    <a:pt x="15231" y="16326"/>
                  </a:lnTo>
                  <a:cubicBezTo>
                    <a:pt x="15231" y="16326"/>
                    <a:pt x="15231" y="16200"/>
                    <a:pt x="15231" y="16200"/>
                  </a:cubicBezTo>
                  <a:lnTo>
                    <a:pt x="16062" y="15823"/>
                  </a:lnTo>
                  <a:lnTo>
                    <a:pt x="16615" y="14567"/>
                  </a:lnTo>
                  <a:lnTo>
                    <a:pt x="14954" y="13312"/>
                  </a:lnTo>
                  <a:lnTo>
                    <a:pt x="13015" y="12181"/>
                  </a:lnTo>
                  <a:cubicBezTo>
                    <a:pt x="13015" y="12181"/>
                    <a:pt x="13015" y="12181"/>
                    <a:pt x="13015" y="12056"/>
                  </a:cubicBezTo>
                  <a:cubicBezTo>
                    <a:pt x="13015" y="12056"/>
                    <a:pt x="13015" y="12056"/>
                    <a:pt x="13015" y="11930"/>
                  </a:cubicBezTo>
                  <a:lnTo>
                    <a:pt x="13846" y="11805"/>
                  </a:lnTo>
                  <a:lnTo>
                    <a:pt x="14400" y="11177"/>
                  </a:lnTo>
                  <a:lnTo>
                    <a:pt x="14400" y="10423"/>
                  </a:lnTo>
                  <a:cubicBezTo>
                    <a:pt x="14400" y="10423"/>
                    <a:pt x="14400" y="10423"/>
                    <a:pt x="14400" y="10298"/>
                  </a:cubicBezTo>
                  <a:lnTo>
                    <a:pt x="16338" y="9670"/>
                  </a:lnTo>
                  <a:cubicBezTo>
                    <a:pt x="16338" y="9670"/>
                    <a:pt x="16338" y="9670"/>
                    <a:pt x="16338" y="9670"/>
                  </a:cubicBezTo>
                  <a:lnTo>
                    <a:pt x="19662" y="9670"/>
                  </a:lnTo>
                  <a:lnTo>
                    <a:pt x="21600" y="8414"/>
                  </a:lnTo>
                  <a:lnTo>
                    <a:pt x="20215" y="8414"/>
                  </a:lnTo>
                  <a:cubicBezTo>
                    <a:pt x="20215" y="8414"/>
                    <a:pt x="20215" y="8414"/>
                    <a:pt x="20215" y="8414"/>
                  </a:cubicBezTo>
                  <a:lnTo>
                    <a:pt x="19108" y="8037"/>
                  </a:lnTo>
                  <a:cubicBezTo>
                    <a:pt x="19108" y="8037"/>
                    <a:pt x="19108" y="8037"/>
                    <a:pt x="19108" y="8037"/>
                  </a:cubicBezTo>
                  <a:lnTo>
                    <a:pt x="18554" y="7158"/>
                  </a:lnTo>
                  <a:lnTo>
                    <a:pt x="17169" y="6279"/>
                  </a:lnTo>
                  <a:cubicBezTo>
                    <a:pt x="17169" y="6279"/>
                    <a:pt x="17169" y="6279"/>
                    <a:pt x="17169" y="6279"/>
                  </a:cubicBezTo>
                  <a:lnTo>
                    <a:pt x="16615" y="5526"/>
                  </a:lnTo>
                  <a:lnTo>
                    <a:pt x="13846" y="5400"/>
                  </a:lnTo>
                  <a:cubicBezTo>
                    <a:pt x="13846" y="5400"/>
                    <a:pt x="13569" y="5400"/>
                    <a:pt x="13569" y="5274"/>
                  </a:cubicBezTo>
                  <a:lnTo>
                    <a:pt x="13292" y="4898"/>
                  </a:lnTo>
                  <a:cubicBezTo>
                    <a:pt x="13292" y="4898"/>
                    <a:pt x="13292" y="4898"/>
                    <a:pt x="13292" y="4898"/>
                  </a:cubicBezTo>
                  <a:lnTo>
                    <a:pt x="14677" y="3516"/>
                  </a:lnTo>
                  <a:cubicBezTo>
                    <a:pt x="14677" y="3516"/>
                    <a:pt x="14677" y="3516"/>
                    <a:pt x="14677" y="3516"/>
                  </a:cubicBezTo>
                  <a:lnTo>
                    <a:pt x="16062" y="3265"/>
                  </a:lnTo>
                  <a:lnTo>
                    <a:pt x="16062" y="1256"/>
                  </a:lnTo>
                  <a:lnTo>
                    <a:pt x="15508" y="1256"/>
                  </a:lnTo>
                  <a:cubicBezTo>
                    <a:pt x="15508" y="1256"/>
                    <a:pt x="15508" y="1256"/>
                    <a:pt x="15231" y="1256"/>
                  </a:cubicBezTo>
                  <a:lnTo>
                    <a:pt x="13569" y="0"/>
                  </a:lnTo>
                  <a:lnTo>
                    <a:pt x="13292" y="0"/>
                  </a:lnTo>
                  <a:lnTo>
                    <a:pt x="13292" y="753"/>
                  </a:lnTo>
                  <a:cubicBezTo>
                    <a:pt x="13292" y="753"/>
                    <a:pt x="13292" y="879"/>
                    <a:pt x="13015" y="879"/>
                  </a:cubicBezTo>
                  <a:lnTo>
                    <a:pt x="12185" y="879"/>
                  </a:lnTo>
                  <a:lnTo>
                    <a:pt x="11908" y="1507"/>
                  </a:lnTo>
                  <a:cubicBezTo>
                    <a:pt x="11908" y="1507"/>
                    <a:pt x="11908" y="1507"/>
                    <a:pt x="11908" y="1507"/>
                  </a:cubicBezTo>
                  <a:cubicBezTo>
                    <a:pt x="11908" y="1507"/>
                    <a:pt x="11908" y="1507"/>
                    <a:pt x="11631" y="1507"/>
                  </a:cubicBezTo>
                  <a:lnTo>
                    <a:pt x="9969" y="1381"/>
                  </a:lnTo>
                  <a:lnTo>
                    <a:pt x="7477" y="2260"/>
                  </a:lnTo>
                  <a:lnTo>
                    <a:pt x="7477" y="2512"/>
                  </a:lnTo>
                  <a:cubicBezTo>
                    <a:pt x="7477" y="2512"/>
                    <a:pt x="7477" y="2512"/>
                    <a:pt x="7477" y="2512"/>
                  </a:cubicBezTo>
                  <a:lnTo>
                    <a:pt x="6092" y="3391"/>
                  </a:lnTo>
                  <a:lnTo>
                    <a:pt x="6369" y="4019"/>
                  </a:lnTo>
                  <a:cubicBezTo>
                    <a:pt x="6369" y="4019"/>
                    <a:pt x="6369" y="4019"/>
                    <a:pt x="6369" y="4019"/>
                  </a:cubicBezTo>
                  <a:lnTo>
                    <a:pt x="4985" y="5400"/>
                  </a:lnTo>
                  <a:cubicBezTo>
                    <a:pt x="4985" y="5400"/>
                    <a:pt x="4708" y="5400"/>
                    <a:pt x="4708" y="5400"/>
                  </a:cubicBezTo>
                  <a:lnTo>
                    <a:pt x="3046" y="5274"/>
                  </a:lnTo>
                  <a:lnTo>
                    <a:pt x="2492" y="7033"/>
                  </a:lnTo>
                  <a:cubicBezTo>
                    <a:pt x="2492" y="7033"/>
                    <a:pt x="2492" y="7033"/>
                    <a:pt x="2492" y="7033"/>
                  </a:cubicBezTo>
                  <a:lnTo>
                    <a:pt x="1662" y="7409"/>
                  </a:lnTo>
                  <a:lnTo>
                    <a:pt x="831" y="8540"/>
                  </a:lnTo>
                  <a:cubicBezTo>
                    <a:pt x="831" y="8540"/>
                    <a:pt x="831" y="8540"/>
                    <a:pt x="831" y="8540"/>
                  </a:cubicBezTo>
                  <a:cubicBezTo>
                    <a:pt x="831" y="8540"/>
                    <a:pt x="831" y="8540"/>
                    <a:pt x="554" y="8540"/>
                  </a:cubicBezTo>
                  <a:lnTo>
                    <a:pt x="277" y="8540"/>
                  </a:lnTo>
                  <a:cubicBezTo>
                    <a:pt x="277" y="8791"/>
                    <a:pt x="0" y="8916"/>
                    <a:pt x="0" y="8916"/>
                  </a:cubicBezTo>
                  <a:cubicBezTo>
                    <a:pt x="277" y="9293"/>
                    <a:pt x="1385" y="9795"/>
                    <a:pt x="2492" y="10423"/>
                  </a:cubicBezTo>
                  <a:cubicBezTo>
                    <a:pt x="4154" y="11302"/>
                    <a:pt x="6092" y="12181"/>
                    <a:pt x="5815" y="13060"/>
                  </a:cubicBezTo>
                  <a:cubicBezTo>
                    <a:pt x="5538" y="13940"/>
                    <a:pt x="5538" y="14442"/>
                    <a:pt x="6092" y="14693"/>
                  </a:cubicBezTo>
                  <a:cubicBezTo>
                    <a:pt x="6369" y="14819"/>
                    <a:pt x="6646" y="14819"/>
                    <a:pt x="6923" y="14819"/>
                  </a:cubicBezTo>
                  <a:cubicBezTo>
                    <a:pt x="7754" y="14819"/>
                    <a:pt x="9415" y="14442"/>
                    <a:pt x="10800" y="13814"/>
                  </a:cubicBezTo>
                  <a:lnTo>
                    <a:pt x="11077" y="13814"/>
                  </a:lnTo>
                  <a:cubicBezTo>
                    <a:pt x="12738" y="13940"/>
                    <a:pt x="13015" y="13814"/>
                    <a:pt x="13292" y="1381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8" name="Figura"/>
            <p:cNvSpPr/>
            <p:nvPr/>
          </p:nvSpPr>
          <p:spPr>
            <a:xfrm>
              <a:off x="3035299" y="292100"/>
              <a:ext cx="74182" cy="80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13" h="21600" extrusionOk="0">
                  <a:moveTo>
                    <a:pt x="1779" y="3086"/>
                  </a:moveTo>
                  <a:cubicBezTo>
                    <a:pt x="429" y="6171"/>
                    <a:pt x="-1596" y="16457"/>
                    <a:pt x="2116" y="18171"/>
                  </a:cubicBezTo>
                  <a:cubicBezTo>
                    <a:pt x="5491" y="19886"/>
                    <a:pt x="12241" y="21600"/>
                    <a:pt x="15279" y="21600"/>
                  </a:cubicBezTo>
                  <a:cubicBezTo>
                    <a:pt x="15954" y="21600"/>
                    <a:pt x="16291" y="21600"/>
                    <a:pt x="16629" y="21257"/>
                  </a:cubicBezTo>
                  <a:cubicBezTo>
                    <a:pt x="17642" y="20914"/>
                    <a:pt x="17979" y="18857"/>
                    <a:pt x="17979" y="16457"/>
                  </a:cubicBezTo>
                  <a:cubicBezTo>
                    <a:pt x="17979" y="14400"/>
                    <a:pt x="18317" y="12343"/>
                    <a:pt x="18992" y="9943"/>
                  </a:cubicBezTo>
                  <a:cubicBezTo>
                    <a:pt x="20004" y="6171"/>
                    <a:pt x="20004" y="3086"/>
                    <a:pt x="18654" y="1714"/>
                  </a:cubicBezTo>
                  <a:cubicBezTo>
                    <a:pt x="17979" y="686"/>
                    <a:pt x="16291" y="0"/>
                    <a:pt x="14604" y="0"/>
                  </a:cubicBezTo>
                  <a:cubicBezTo>
                    <a:pt x="9541" y="343"/>
                    <a:pt x="2792" y="2743"/>
                    <a:pt x="1779" y="308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89" name="Figura"/>
            <p:cNvSpPr/>
            <p:nvPr/>
          </p:nvSpPr>
          <p:spPr>
            <a:xfrm>
              <a:off x="3022600" y="215900"/>
              <a:ext cx="67293" cy="74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9" h="21600" extrusionOk="0">
                  <a:moveTo>
                    <a:pt x="5470" y="1464"/>
                  </a:moveTo>
                  <a:cubicBezTo>
                    <a:pt x="-421" y="8786"/>
                    <a:pt x="-421" y="9519"/>
                    <a:pt x="364" y="13180"/>
                  </a:cubicBezTo>
                  <a:cubicBezTo>
                    <a:pt x="364" y="13546"/>
                    <a:pt x="364" y="14278"/>
                    <a:pt x="757" y="14644"/>
                  </a:cubicBezTo>
                  <a:cubicBezTo>
                    <a:pt x="1150" y="18671"/>
                    <a:pt x="4292" y="21600"/>
                    <a:pt x="7826" y="21600"/>
                  </a:cubicBezTo>
                  <a:cubicBezTo>
                    <a:pt x="9004" y="21600"/>
                    <a:pt x="10183" y="21234"/>
                    <a:pt x="11361" y="20502"/>
                  </a:cubicBezTo>
                  <a:cubicBezTo>
                    <a:pt x="12539" y="19769"/>
                    <a:pt x="13717" y="19403"/>
                    <a:pt x="14895" y="18671"/>
                  </a:cubicBezTo>
                  <a:cubicBezTo>
                    <a:pt x="18430" y="17207"/>
                    <a:pt x="20394" y="16108"/>
                    <a:pt x="20786" y="11349"/>
                  </a:cubicBezTo>
                  <a:cubicBezTo>
                    <a:pt x="21179" y="5492"/>
                    <a:pt x="16466" y="366"/>
                    <a:pt x="14895" y="0"/>
                  </a:cubicBezTo>
                  <a:cubicBezTo>
                    <a:pt x="14895" y="0"/>
                    <a:pt x="14503" y="0"/>
                    <a:pt x="14110" y="0"/>
                  </a:cubicBezTo>
                  <a:cubicBezTo>
                    <a:pt x="11754" y="366"/>
                    <a:pt x="6255" y="1464"/>
                    <a:pt x="5470" y="146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0" name="Figura"/>
            <p:cNvSpPr/>
            <p:nvPr/>
          </p:nvSpPr>
          <p:spPr>
            <a:xfrm>
              <a:off x="2971800" y="1562099"/>
              <a:ext cx="105410" cy="876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10" y="20348"/>
                  </a:moveTo>
                  <a:lnTo>
                    <a:pt x="11190" y="21600"/>
                  </a:lnTo>
                  <a:lnTo>
                    <a:pt x="11711" y="20661"/>
                  </a:lnTo>
                  <a:lnTo>
                    <a:pt x="12231" y="15965"/>
                  </a:lnTo>
                  <a:cubicBezTo>
                    <a:pt x="12231" y="15965"/>
                    <a:pt x="12231" y="15965"/>
                    <a:pt x="12231" y="15652"/>
                  </a:cubicBezTo>
                  <a:cubicBezTo>
                    <a:pt x="12231" y="15652"/>
                    <a:pt x="12231" y="15652"/>
                    <a:pt x="12492" y="15652"/>
                  </a:cubicBezTo>
                  <a:lnTo>
                    <a:pt x="14053" y="15965"/>
                  </a:lnTo>
                  <a:lnTo>
                    <a:pt x="15354" y="12835"/>
                  </a:lnTo>
                  <a:lnTo>
                    <a:pt x="15094" y="11270"/>
                  </a:lnTo>
                  <a:cubicBezTo>
                    <a:pt x="15094" y="11270"/>
                    <a:pt x="15094" y="11270"/>
                    <a:pt x="15094" y="10957"/>
                  </a:cubicBezTo>
                  <a:lnTo>
                    <a:pt x="16395" y="8765"/>
                  </a:lnTo>
                  <a:lnTo>
                    <a:pt x="16395" y="8139"/>
                  </a:lnTo>
                  <a:cubicBezTo>
                    <a:pt x="16395" y="8139"/>
                    <a:pt x="16395" y="8139"/>
                    <a:pt x="16395" y="7826"/>
                  </a:cubicBezTo>
                  <a:lnTo>
                    <a:pt x="18737" y="5635"/>
                  </a:lnTo>
                  <a:cubicBezTo>
                    <a:pt x="18737" y="5635"/>
                    <a:pt x="18737" y="5635"/>
                    <a:pt x="18998" y="5635"/>
                  </a:cubicBezTo>
                  <a:lnTo>
                    <a:pt x="20559" y="5948"/>
                  </a:lnTo>
                  <a:lnTo>
                    <a:pt x="20819" y="4383"/>
                  </a:lnTo>
                  <a:cubicBezTo>
                    <a:pt x="20819" y="4383"/>
                    <a:pt x="20819" y="4070"/>
                    <a:pt x="21080" y="4070"/>
                  </a:cubicBezTo>
                  <a:lnTo>
                    <a:pt x="21600" y="4070"/>
                  </a:lnTo>
                  <a:lnTo>
                    <a:pt x="21600" y="2504"/>
                  </a:lnTo>
                  <a:lnTo>
                    <a:pt x="21080" y="2817"/>
                  </a:lnTo>
                  <a:cubicBezTo>
                    <a:pt x="21080" y="2817"/>
                    <a:pt x="20819" y="2817"/>
                    <a:pt x="20819" y="2817"/>
                  </a:cubicBezTo>
                  <a:lnTo>
                    <a:pt x="18998" y="0"/>
                  </a:lnTo>
                  <a:lnTo>
                    <a:pt x="17436" y="0"/>
                  </a:lnTo>
                  <a:lnTo>
                    <a:pt x="15354" y="0"/>
                  </a:lnTo>
                  <a:lnTo>
                    <a:pt x="13533" y="1252"/>
                  </a:lnTo>
                  <a:lnTo>
                    <a:pt x="10670" y="3443"/>
                  </a:lnTo>
                  <a:lnTo>
                    <a:pt x="9889" y="5635"/>
                  </a:lnTo>
                  <a:lnTo>
                    <a:pt x="9889" y="6887"/>
                  </a:lnTo>
                  <a:cubicBezTo>
                    <a:pt x="9889" y="6887"/>
                    <a:pt x="9889" y="7200"/>
                    <a:pt x="9629" y="7200"/>
                  </a:cubicBezTo>
                  <a:lnTo>
                    <a:pt x="7547" y="7513"/>
                  </a:lnTo>
                  <a:lnTo>
                    <a:pt x="3123" y="7513"/>
                  </a:lnTo>
                  <a:cubicBezTo>
                    <a:pt x="3123" y="7513"/>
                    <a:pt x="3123" y="7513"/>
                    <a:pt x="3123" y="7513"/>
                  </a:cubicBezTo>
                  <a:lnTo>
                    <a:pt x="1822" y="6887"/>
                  </a:lnTo>
                  <a:cubicBezTo>
                    <a:pt x="1822" y="6887"/>
                    <a:pt x="1822" y="6887"/>
                    <a:pt x="1822" y="6887"/>
                  </a:cubicBezTo>
                  <a:lnTo>
                    <a:pt x="1041" y="4383"/>
                  </a:lnTo>
                  <a:lnTo>
                    <a:pt x="0" y="4070"/>
                  </a:lnTo>
                  <a:lnTo>
                    <a:pt x="0" y="9078"/>
                  </a:lnTo>
                  <a:lnTo>
                    <a:pt x="260" y="9391"/>
                  </a:lnTo>
                  <a:lnTo>
                    <a:pt x="520" y="9078"/>
                  </a:lnTo>
                  <a:cubicBezTo>
                    <a:pt x="520" y="9078"/>
                    <a:pt x="520" y="9078"/>
                    <a:pt x="520" y="9078"/>
                  </a:cubicBezTo>
                  <a:lnTo>
                    <a:pt x="1301" y="8452"/>
                  </a:lnTo>
                  <a:cubicBezTo>
                    <a:pt x="1301" y="8452"/>
                    <a:pt x="1561" y="8452"/>
                    <a:pt x="1561" y="8452"/>
                  </a:cubicBezTo>
                  <a:lnTo>
                    <a:pt x="3123" y="10017"/>
                  </a:lnTo>
                  <a:lnTo>
                    <a:pt x="3383" y="9391"/>
                  </a:lnTo>
                  <a:cubicBezTo>
                    <a:pt x="3383" y="9391"/>
                    <a:pt x="3383" y="9078"/>
                    <a:pt x="3643" y="9078"/>
                  </a:cubicBezTo>
                  <a:cubicBezTo>
                    <a:pt x="3643" y="9078"/>
                    <a:pt x="3643" y="9078"/>
                    <a:pt x="3643" y="9078"/>
                  </a:cubicBezTo>
                  <a:cubicBezTo>
                    <a:pt x="3643" y="9078"/>
                    <a:pt x="3904" y="9078"/>
                    <a:pt x="3904" y="9078"/>
                  </a:cubicBezTo>
                  <a:lnTo>
                    <a:pt x="4684" y="11583"/>
                  </a:lnTo>
                  <a:lnTo>
                    <a:pt x="10410" y="12835"/>
                  </a:lnTo>
                  <a:cubicBezTo>
                    <a:pt x="10410" y="12835"/>
                    <a:pt x="10410" y="12835"/>
                    <a:pt x="10670" y="12835"/>
                  </a:cubicBezTo>
                  <a:cubicBezTo>
                    <a:pt x="10670" y="12835"/>
                    <a:pt x="10670" y="13148"/>
                    <a:pt x="10670" y="13148"/>
                  </a:cubicBezTo>
                  <a:lnTo>
                    <a:pt x="9108" y="15339"/>
                  </a:lnTo>
                  <a:cubicBezTo>
                    <a:pt x="9108" y="15339"/>
                    <a:pt x="9108" y="15339"/>
                    <a:pt x="9108" y="15339"/>
                  </a:cubicBezTo>
                  <a:lnTo>
                    <a:pt x="7807" y="15965"/>
                  </a:lnTo>
                  <a:lnTo>
                    <a:pt x="7807" y="18470"/>
                  </a:lnTo>
                  <a:lnTo>
                    <a:pt x="8848" y="18157"/>
                  </a:lnTo>
                  <a:lnTo>
                    <a:pt x="9108" y="16904"/>
                  </a:lnTo>
                  <a:cubicBezTo>
                    <a:pt x="9108" y="16904"/>
                    <a:pt x="9108" y="16591"/>
                    <a:pt x="9369" y="16591"/>
                  </a:cubicBezTo>
                  <a:lnTo>
                    <a:pt x="10410" y="16591"/>
                  </a:lnTo>
                  <a:cubicBezTo>
                    <a:pt x="10410" y="16591"/>
                    <a:pt x="10670" y="16591"/>
                    <a:pt x="10670" y="16904"/>
                  </a:cubicBezTo>
                  <a:lnTo>
                    <a:pt x="10410" y="2034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1" name="Figura"/>
            <p:cNvSpPr/>
            <p:nvPr/>
          </p:nvSpPr>
          <p:spPr>
            <a:xfrm>
              <a:off x="2971799" y="1600199"/>
              <a:ext cx="59691" cy="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21" y="21600"/>
                  </a:moveTo>
                  <a:lnTo>
                    <a:pt x="20221" y="21600"/>
                  </a:lnTo>
                  <a:lnTo>
                    <a:pt x="21600" y="18576"/>
                  </a:lnTo>
                  <a:lnTo>
                    <a:pt x="19762" y="16416"/>
                  </a:lnTo>
                  <a:cubicBezTo>
                    <a:pt x="19762" y="16416"/>
                    <a:pt x="19762" y="16416"/>
                    <a:pt x="19762" y="16416"/>
                  </a:cubicBezTo>
                  <a:lnTo>
                    <a:pt x="18843" y="12960"/>
                  </a:lnTo>
                  <a:lnTo>
                    <a:pt x="17923" y="12960"/>
                  </a:lnTo>
                  <a:lnTo>
                    <a:pt x="17464" y="14256"/>
                  </a:lnTo>
                  <a:cubicBezTo>
                    <a:pt x="17464" y="14256"/>
                    <a:pt x="17464" y="14256"/>
                    <a:pt x="17464" y="14256"/>
                  </a:cubicBezTo>
                  <a:lnTo>
                    <a:pt x="15166" y="15120"/>
                  </a:lnTo>
                  <a:cubicBezTo>
                    <a:pt x="15166" y="15120"/>
                    <a:pt x="15166" y="15120"/>
                    <a:pt x="14706" y="15120"/>
                  </a:cubicBezTo>
                  <a:cubicBezTo>
                    <a:pt x="14706" y="15120"/>
                    <a:pt x="14706" y="15120"/>
                    <a:pt x="14706" y="14688"/>
                  </a:cubicBezTo>
                  <a:lnTo>
                    <a:pt x="14247" y="10368"/>
                  </a:lnTo>
                  <a:cubicBezTo>
                    <a:pt x="14247" y="10368"/>
                    <a:pt x="14247" y="9936"/>
                    <a:pt x="14247" y="9936"/>
                  </a:cubicBezTo>
                  <a:lnTo>
                    <a:pt x="17004" y="9072"/>
                  </a:lnTo>
                  <a:lnTo>
                    <a:pt x="19302" y="6480"/>
                  </a:lnTo>
                  <a:lnTo>
                    <a:pt x="9651" y="5184"/>
                  </a:lnTo>
                  <a:cubicBezTo>
                    <a:pt x="9651" y="5184"/>
                    <a:pt x="9651" y="5184"/>
                    <a:pt x="9191" y="5184"/>
                  </a:cubicBezTo>
                  <a:lnTo>
                    <a:pt x="7813" y="2160"/>
                  </a:lnTo>
                  <a:lnTo>
                    <a:pt x="7813" y="2592"/>
                  </a:lnTo>
                  <a:cubicBezTo>
                    <a:pt x="7813" y="2592"/>
                    <a:pt x="7813" y="2592"/>
                    <a:pt x="7353" y="2592"/>
                  </a:cubicBezTo>
                  <a:cubicBezTo>
                    <a:pt x="7353" y="2592"/>
                    <a:pt x="7353" y="2592"/>
                    <a:pt x="6894" y="2592"/>
                  </a:cubicBezTo>
                  <a:lnTo>
                    <a:pt x="3677" y="0"/>
                  </a:lnTo>
                  <a:lnTo>
                    <a:pt x="2298" y="864"/>
                  </a:lnTo>
                  <a:lnTo>
                    <a:pt x="460" y="3024"/>
                  </a:lnTo>
                  <a:lnTo>
                    <a:pt x="5055" y="5184"/>
                  </a:lnTo>
                  <a:cubicBezTo>
                    <a:pt x="5055" y="5184"/>
                    <a:pt x="5055" y="5184"/>
                    <a:pt x="5055" y="5616"/>
                  </a:cubicBezTo>
                  <a:cubicBezTo>
                    <a:pt x="5055" y="5616"/>
                    <a:pt x="5055" y="6048"/>
                    <a:pt x="4596" y="6048"/>
                  </a:cubicBezTo>
                  <a:lnTo>
                    <a:pt x="460" y="7344"/>
                  </a:lnTo>
                  <a:lnTo>
                    <a:pt x="0" y="8208"/>
                  </a:lnTo>
                  <a:lnTo>
                    <a:pt x="3217" y="8640"/>
                  </a:lnTo>
                  <a:cubicBezTo>
                    <a:pt x="3217" y="8640"/>
                    <a:pt x="3677" y="8640"/>
                    <a:pt x="3677" y="9072"/>
                  </a:cubicBezTo>
                  <a:lnTo>
                    <a:pt x="2757" y="13824"/>
                  </a:lnTo>
                  <a:lnTo>
                    <a:pt x="4596" y="13824"/>
                  </a:lnTo>
                  <a:cubicBezTo>
                    <a:pt x="4596" y="13824"/>
                    <a:pt x="5055" y="13824"/>
                    <a:pt x="5055" y="14256"/>
                  </a:cubicBezTo>
                  <a:lnTo>
                    <a:pt x="5515" y="21600"/>
                  </a:lnTo>
                  <a:cubicBezTo>
                    <a:pt x="7353" y="20736"/>
                    <a:pt x="8732" y="20304"/>
                    <a:pt x="10570" y="19440"/>
                  </a:cubicBezTo>
                  <a:cubicBezTo>
                    <a:pt x="14247" y="18144"/>
                    <a:pt x="17004" y="18144"/>
                    <a:pt x="18383" y="19440"/>
                  </a:cubicBezTo>
                  <a:cubicBezTo>
                    <a:pt x="20221" y="19440"/>
                    <a:pt x="20681" y="20304"/>
                    <a:pt x="20221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2" name="Figura"/>
            <p:cNvSpPr/>
            <p:nvPr/>
          </p:nvSpPr>
          <p:spPr>
            <a:xfrm>
              <a:off x="2984499" y="1574800"/>
              <a:ext cx="36831" cy="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69" y="21600"/>
                  </a:moveTo>
                  <a:lnTo>
                    <a:pt x="16386" y="21600"/>
                  </a:lnTo>
                  <a:lnTo>
                    <a:pt x="21600" y="19800"/>
                  </a:lnTo>
                  <a:lnTo>
                    <a:pt x="21600" y="18000"/>
                  </a:lnTo>
                  <a:lnTo>
                    <a:pt x="18621" y="12600"/>
                  </a:lnTo>
                  <a:cubicBezTo>
                    <a:pt x="18621" y="12600"/>
                    <a:pt x="18621" y="12600"/>
                    <a:pt x="18621" y="12600"/>
                  </a:cubicBezTo>
                  <a:lnTo>
                    <a:pt x="16386" y="1800"/>
                  </a:lnTo>
                  <a:lnTo>
                    <a:pt x="11172" y="1800"/>
                  </a:lnTo>
                  <a:cubicBezTo>
                    <a:pt x="11172" y="1800"/>
                    <a:pt x="11172" y="1800"/>
                    <a:pt x="11172" y="1800"/>
                  </a:cubicBezTo>
                  <a:lnTo>
                    <a:pt x="8938" y="0"/>
                  </a:lnTo>
                  <a:lnTo>
                    <a:pt x="5959" y="0"/>
                  </a:lnTo>
                  <a:lnTo>
                    <a:pt x="0" y="16200"/>
                  </a:lnTo>
                  <a:lnTo>
                    <a:pt x="745" y="19800"/>
                  </a:lnTo>
                  <a:lnTo>
                    <a:pt x="4469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3" name="Figura"/>
            <p:cNvSpPr/>
            <p:nvPr/>
          </p:nvSpPr>
          <p:spPr>
            <a:xfrm>
              <a:off x="2735110" y="1455890"/>
              <a:ext cx="246382" cy="3683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565" y="12066"/>
                  </a:moveTo>
                  <a:cubicBezTo>
                    <a:pt x="4676" y="12066"/>
                    <a:pt x="4676" y="12141"/>
                    <a:pt x="4676" y="12215"/>
                  </a:cubicBezTo>
                  <a:cubicBezTo>
                    <a:pt x="4676" y="12513"/>
                    <a:pt x="5010" y="14673"/>
                    <a:pt x="5456" y="15865"/>
                  </a:cubicBezTo>
                  <a:cubicBezTo>
                    <a:pt x="5901" y="17131"/>
                    <a:pt x="9019" y="21079"/>
                    <a:pt x="9575" y="21526"/>
                  </a:cubicBezTo>
                  <a:cubicBezTo>
                    <a:pt x="9575" y="21600"/>
                    <a:pt x="9687" y="21600"/>
                    <a:pt x="9798" y="21600"/>
                  </a:cubicBezTo>
                  <a:cubicBezTo>
                    <a:pt x="10466" y="21600"/>
                    <a:pt x="11913" y="20483"/>
                    <a:pt x="12136" y="19887"/>
                  </a:cubicBezTo>
                  <a:cubicBezTo>
                    <a:pt x="12359" y="19366"/>
                    <a:pt x="12359" y="18621"/>
                    <a:pt x="12359" y="17876"/>
                  </a:cubicBezTo>
                  <a:cubicBezTo>
                    <a:pt x="12359" y="17652"/>
                    <a:pt x="12359" y="17354"/>
                    <a:pt x="12359" y="17131"/>
                  </a:cubicBezTo>
                  <a:cubicBezTo>
                    <a:pt x="12359" y="16461"/>
                    <a:pt x="13027" y="16163"/>
                    <a:pt x="14029" y="15716"/>
                  </a:cubicBezTo>
                  <a:cubicBezTo>
                    <a:pt x="14586" y="15492"/>
                    <a:pt x="15254" y="15194"/>
                    <a:pt x="15810" y="14748"/>
                  </a:cubicBezTo>
                  <a:cubicBezTo>
                    <a:pt x="17258" y="13779"/>
                    <a:pt x="19485" y="12737"/>
                    <a:pt x="21600" y="12066"/>
                  </a:cubicBezTo>
                  <a:lnTo>
                    <a:pt x="21489" y="10874"/>
                  </a:lnTo>
                  <a:lnTo>
                    <a:pt x="21043" y="10874"/>
                  </a:lnTo>
                  <a:cubicBezTo>
                    <a:pt x="21043" y="10874"/>
                    <a:pt x="21043" y="10874"/>
                    <a:pt x="20932" y="10874"/>
                  </a:cubicBezTo>
                  <a:cubicBezTo>
                    <a:pt x="20932" y="10874"/>
                    <a:pt x="20932" y="10874"/>
                    <a:pt x="20932" y="10800"/>
                  </a:cubicBezTo>
                  <a:lnTo>
                    <a:pt x="21155" y="9981"/>
                  </a:lnTo>
                  <a:lnTo>
                    <a:pt x="20375" y="9906"/>
                  </a:lnTo>
                  <a:cubicBezTo>
                    <a:pt x="20375" y="9906"/>
                    <a:pt x="20375" y="9906"/>
                    <a:pt x="20264" y="9906"/>
                  </a:cubicBezTo>
                  <a:cubicBezTo>
                    <a:pt x="20264" y="9906"/>
                    <a:pt x="20264" y="9906"/>
                    <a:pt x="20264" y="9832"/>
                  </a:cubicBezTo>
                  <a:lnTo>
                    <a:pt x="20375" y="9534"/>
                  </a:lnTo>
                  <a:cubicBezTo>
                    <a:pt x="20375" y="9534"/>
                    <a:pt x="20375" y="9534"/>
                    <a:pt x="20375" y="9459"/>
                  </a:cubicBezTo>
                  <a:lnTo>
                    <a:pt x="21266" y="9236"/>
                  </a:lnTo>
                  <a:lnTo>
                    <a:pt x="20264" y="8938"/>
                  </a:lnTo>
                  <a:cubicBezTo>
                    <a:pt x="20264" y="8938"/>
                    <a:pt x="20264" y="8938"/>
                    <a:pt x="20264" y="8863"/>
                  </a:cubicBezTo>
                  <a:cubicBezTo>
                    <a:pt x="20264" y="8863"/>
                    <a:pt x="20264" y="8863"/>
                    <a:pt x="20264" y="8789"/>
                  </a:cubicBezTo>
                  <a:lnTo>
                    <a:pt x="20598" y="8566"/>
                  </a:lnTo>
                  <a:lnTo>
                    <a:pt x="20487" y="8491"/>
                  </a:lnTo>
                  <a:lnTo>
                    <a:pt x="18260" y="8342"/>
                  </a:lnTo>
                  <a:cubicBezTo>
                    <a:pt x="18260" y="8342"/>
                    <a:pt x="18148" y="8342"/>
                    <a:pt x="18148" y="8268"/>
                  </a:cubicBezTo>
                  <a:lnTo>
                    <a:pt x="18037" y="8044"/>
                  </a:lnTo>
                  <a:lnTo>
                    <a:pt x="17369" y="8044"/>
                  </a:lnTo>
                  <a:cubicBezTo>
                    <a:pt x="17369" y="8044"/>
                    <a:pt x="17369" y="8044"/>
                    <a:pt x="17258" y="8044"/>
                  </a:cubicBezTo>
                  <a:lnTo>
                    <a:pt x="16590" y="7597"/>
                  </a:lnTo>
                  <a:lnTo>
                    <a:pt x="16144" y="7746"/>
                  </a:lnTo>
                  <a:cubicBezTo>
                    <a:pt x="16144" y="7746"/>
                    <a:pt x="16144" y="7746"/>
                    <a:pt x="16144" y="7746"/>
                  </a:cubicBezTo>
                  <a:lnTo>
                    <a:pt x="14920" y="7597"/>
                  </a:lnTo>
                  <a:cubicBezTo>
                    <a:pt x="14920" y="7597"/>
                    <a:pt x="14920" y="7597"/>
                    <a:pt x="14920" y="7597"/>
                  </a:cubicBezTo>
                  <a:lnTo>
                    <a:pt x="12247" y="6629"/>
                  </a:lnTo>
                  <a:cubicBezTo>
                    <a:pt x="12247" y="6629"/>
                    <a:pt x="12247" y="6629"/>
                    <a:pt x="12247" y="6554"/>
                  </a:cubicBezTo>
                  <a:lnTo>
                    <a:pt x="12359" y="5959"/>
                  </a:lnTo>
                  <a:cubicBezTo>
                    <a:pt x="12359" y="5959"/>
                    <a:pt x="12359" y="5959"/>
                    <a:pt x="12359" y="5959"/>
                  </a:cubicBezTo>
                  <a:lnTo>
                    <a:pt x="12915" y="5512"/>
                  </a:lnTo>
                  <a:lnTo>
                    <a:pt x="13249" y="5288"/>
                  </a:lnTo>
                  <a:lnTo>
                    <a:pt x="12804" y="5288"/>
                  </a:lnTo>
                  <a:cubicBezTo>
                    <a:pt x="12804" y="5288"/>
                    <a:pt x="12804" y="5288"/>
                    <a:pt x="12804" y="5288"/>
                  </a:cubicBezTo>
                  <a:lnTo>
                    <a:pt x="11802" y="4916"/>
                  </a:lnTo>
                  <a:cubicBezTo>
                    <a:pt x="11802" y="4916"/>
                    <a:pt x="11802" y="4916"/>
                    <a:pt x="11802" y="4916"/>
                  </a:cubicBezTo>
                  <a:lnTo>
                    <a:pt x="10800" y="4022"/>
                  </a:lnTo>
                  <a:cubicBezTo>
                    <a:pt x="10800" y="4022"/>
                    <a:pt x="10800" y="4022"/>
                    <a:pt x="10800" y="3948"/>
                  </a:cubicBezTo>
                  <a:cubicBezTo>
                    <a:pt x="10800" y="3948"/>
                    <a:pt x="10800" y="3948"/>
                    <a:pt x="10911" y="3948"/>
                  </a:cubicBezTo>
                  <a:lnTo>
                    <a:pt x="11134" y="3948"/>
                  </a:lnTo>
                  <a:lnTo>
                    <a:pt x="11134" y="2830"/>
                  </a:lnTo>
                  <a:lnTo>
                    <a:pt x="11134" y="2234"/>
                  </a:lnTo>
                  <a:lnTo>
                    <a:pt x="10355" y="1341"/>
                  </a:lnTo>
                  <a:lnTo>
                    <a:pt x="9464" y="1341"/>
                  </a:lnTo>
                  <a:cubicBezTo>
                    <a:pt x="9464" y="1341"/>
                    <a:pt x="9464" y="1341"/>
                    <a:pt x="9464" y="1341"/>
                  </a:cubicBezTo>
                  <a:lnTo>
                    <a:pt x="8573" y="968"/>
                  </a:lnTo>
                  <a:lnTo>
                    <a:pt x="7794" y="372"/>
                  </a:lnTo>
                  <a:lnTo>
                    <a:pt x="7014" y="74"/>
                  </a:lnTo>
                  <a:cubicBezTo>
                    <a:pt x="7014" y="74"/>
                    <a:pt x="7014" y="74"/>
                    <a:pt x="7014" y="0"/>
                  </a:cubicBezTo>
                  <a:lnTo>
                    <a:pt x="6903" y="74"/>
                  </a:lnTo>
                  <a:cubicBezTo>
                    <a:pt x="6903" y="74"/>
                    <a:pt x="6903" y="74"/>
                    <a:pt x="6903" y="74"/>
                  </a:cubicBezTo>
                  <a:cubicBezTo>
                    <a:pt x="6903" y="74"/>
                    <a:pt x="5901" y="149"/>
                    <a:pt x="5678" y="149"/>
                  </a:cubicBezTo>
                  <a:cubicBezTo>
                    <a:pt x="5567" y="149"/>
                    <a:pt x="5456" y="149"/>
                    <a:pt x="5233" y="149"/>
                  </a:cubicBezTo>
                  <a:lnTo>
                    <a:pt x="5233" y="298"/>
                  </a:lnTo>
                  <a:cubicBezTo>
                    <a:pt x="5233" y="298"/>
                    <a:pt x="5233" y="372"/>
                    <a:pt x="5233" y="372"/>
                  </a:cubicBezTo>
                  <a:lnTo>
                    <a:pt x="4788" y="521"/>
                  </a:lnTo>
                  <a:lnTo>
                    <a:pt x="4676" y="1043"/>
                  </a:lnTo>
                  <a:lnTo>
                    <a:pt x="5567" y="1341"/>
                  </a:lnTo>
                  <a:lnTo>
                    <a:pt x="6458" y="1639"/>
                  </a:lnTo>
                  <a:cubicBezTo>
                    <a:pt x="6458" y="1639"/>
                    <a:pt x="6458" y="1639"/>
                    <a:pt x="6458" y="1713"/>
                  </a:cubicBezTo>
                  <a:cubicBezTo>
                    <a:pt x="6458" y="1713"/>
                    <a:pt x="6458" y="1713"/>
                    <a:pt x="6458" y="1788"/>
                  </a:cubicBezTo>
                  <a:lnTo>
                    <a:pt x="5790" y="2160"/>
                  </a:lnTo>
                  <a:lnTo>
                    <a:pt x="6235" y="2756"/>
                  </a:lnTo>
                  <a:cubicBezTo>
                    <a:pt x="6235" y="2756"/>
                    <a:pt x="6235" y="2830"/>
                    <a:pt x="6235" y="2830"/>
                  </a:cubicBezTo>
                  <a:cubicBezTo>
                    <a:pt x="6235" y="2830"/>
                    <a:pt x="6235" y="2830"/>
                    <a:pt x="6124" y="2830"/>
                  </a:cubicBezTo>
                  <a:lnTo>
                    <a:pt x="5678" y="2830"/>
                  </a:lnTo>
                  <a:lnTo>
                    <a:pt x="5790" y="3128"/>
                  </a:lnTo>
                  <a:lnTo>
                    <a:pt x="6012" y="3426"/>
                  </a:lnTo>
                  <a:lnTo>
                    <a:pt x="6569" y="3426"/>
                  </a:lnTo>
                  <a:cubicBezTo>
                    <a:pt x="6569" y="3426"/>
                    <a:pt x="6680" y="3426"/>
                    <a:pt x="6680" y="3501"/>
                  </a:cubicBezTo>
                  <a:lnTo>
                    <a:pt x="6792" y="3799"/>
                  </a:lnTo>
                  <a:lnTo>
                    <a:pt x="7682" y="3799"/>
                  </a:lnTo>
                  <a:cubicBezTo>
                    <a:pt x="7682" y="3799"/>
                    <a:pt x="7794" y="3799"/>
                    <a:pt x="7794" y="3873"/>
                  </a:cubicBezTo>
                  <a:cubicBezTo>
                    <a:pt x="7794" y="3873"/>
                    <a:pt x="7794" y="3948"/>
                    <a:pt x="7794" y="3948"/>
                  </a:cubicBezTo>
                  <a:lnTo>
                    <a:pt x="6680" y="4543"/>
                  </a:lnTo>
                  <a:lnTo>
                    <a:pt x="6792" y="5139"/>
                  </a:lnTo>
                  <a:cubicBezTo>
                    <a:pt x="6792" y="5139"/>
                    <a:pt x="6792" y="5214"/>
                    <a:pt x="6792" y="5214"/>
                  </a:cubicBezTo>
                  <a:lnTo>
                    <a:pt x="6012" y="5512"/>
                  </a:lnTo>
                  <a:lnTo>
                    <a:pt x="5790" y="5959"/>
                  </a:lnTo>
                  <a:cubicBezTo>
                    <a:pt x="5790" y="5959"/>
                    <a:pt x="5790" y="6033"/>
                    <a:pt x="5678" y="6033"/>
                  </a:cubicBezTo>
                  <a:lnTo>
                    <a:pt x="5456" y="6033"/>
                  </a:lnTo>
                  <a:lnTo>
                    <a:pt x="5456" y="6331"/>
                  </a:lnTo>
                  <a:cubicBezTo>
                    <a:pt x="5456" y="6331"/>
                    <a:pt x="5456" y="6331"/>
                    <a:pt x="5456" y="6331"/>
                  </a:cubicBezTo>
                  <a:lnTo>
                    <a:pt x="4899" y="6852"/>
                  </a:lnTo>
                  <a:cubicBezTo>
                    <a:pt x="4899" y="6852"/>
                    <a:pt x="4899" y="6852"/>
                    <a:pt x="4788" y="6852"/>
                  </a:cubicBezTo>
                  <a:lnTo>
                    <a:pt x="4454" y="6852"/>
                  </a:lnTo>
                  <a:lnTo>
                    <a:pt x="3786" y="7672"/>
                  </a:lnTo>
                  <a:cubicBezTo>
                    <a:pt x="3786" y="7672"/>
                    <a:pt x="3786" y="7672"/>
                    <a:pt x="3674" y="7672"/>
                  </a:cubicBezTo>
                  <a:lnTo>
                    <a:pt x="2561" y="7746"/>
                  </a:lnTo>
                  <a:cubicBezTo>
                    <a:pt x="2561" y="7746"/>
                    <a:pt x="2561" y="7746"/>
                    <a:pt x="2561" y="7746"/>
                  </a:cubicBezTo>
                  <a:lnTo>
                    <a:pt x="2338" y="7672"/>
                  </a:lnTo>
                  <a:lnTo>
                    <a:pt x="1559" y="8342"/>
                  </a:lnTo>
                  <a:lnTo>
                    <a:pt x="1559" y="8566"/>
                  </a:lnTo>
                  <a:lnTo>
                    <a:pt x="2004" y="8640"/>
                  </a:lnTo>
                  <a:cubicBezTo>
                    <a:pt x="2004" y="8640"/>
                    <a:pt x="2115" y="8640"/>
                    <a:pt x="2115" y="8714"/>
                  </a:cubicBezTo>
                  <a:lnTo>
                    <a:pt x="2227" y="9236"/>
                  </a:lnTo>
                  <a:lnTo>
                    <a:pt x="2561" y="9236"/>
                  </a:lnTo>
                  <a:cubicBezTo>
                    <a:pt x="2561" y="9236"/>
                    <a:pt x="2672" y="9236"/>
                    <a:pt x="2672" y="9310"/>
                  </a:cubicBezTo>
                  <a:lnTo>
                    <a:pt x="3118" y="10279"/>
                  </a:lnTo>
                  <a:cubicBezTo>
                    <a:pt x="3118" y="10279"/>
                    <a:pt x="3118" y="10353"/>
                    <a:pt x="3118" y="10353"/>
                  </a:cubicBezTo>
                  <a:lnTo>
                    <a:pt x="2561" y="10577"/>
                  </a:lnTo>
                  <a:cubicBezTo>
                    <a:pt x="2561" y="10577"/>
                    <a:pt x="2561" y="10577"/>
                    <a:pt x="2561" y="10577"/>
                  </a:cubicBezTo>
                  <a:lnTo>
                    <a:pt x="891" y="10502"/>
                  </a:lnTo>
                  <a:lnTo>
                    <a:pt x="668" y="10726"/>
                  </a:lnTo>
                  <a:cubicBezTo>
                    <a:pt x="668" y="10726"/>
                    <a:pt x="668" y="10726"/>
                    <a:pt x="668" y="10726"/>
                  </a:cubicBezTo>
                  <a:lnTo>
                    <a:pt x="0" y="10874"/>
                  </a:lnTo>
                  <a:cubicBezTo>
                    <a:pt x="891" y="12215"/>
                    <a:pt x="1893" y="12886"/>
                    <a:pt x="3006" y="12886"/>
                  </a:cubicBezTo>
                  <a:cubicBezTo>
                    <a:pt x="3340" y="12886"/>
                    <a:pt x="3674" y="12811"/>
                    <a:pt x="3786" y="12811"/>
                  </a:cubicBezTo>
                  <a:lnTo>
                    <a:pt x="3786" y="12811"/>
                  </a:lnTo>
                  <a:cubicBezTo>
                    <a:pt x="4120" y="12737"/>
                    <a:pt x="4231" y="12588"/>
                    <a:pt x="4342" y="12513"/>
                  </a:cubicBezTo>
                  <a:cubicBezTo>
                    <a:pt x="4565" y="12066"/>
                    <a:pt x="4565" y="12066"/>
                    <a:pt x="4565" y="1206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4" name="Figura"/>
            <p:cNvSpPr/>
            <p:nvPr/>
          </p:nvSpPr>
          <p:spPr>
            <a:xfrm>
              <a:off x="2882900" y="1549400"/>
              <a:ext cx="91440" cy="520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900" y="20546"/>
                  </a:moveTo>
                  <a:lnTo>
                    <a:pt x="21600" y="21600"/>
                  </a:lnTo>
                  <a:lnTo>
                    <a:pt x="21600" y="13171"/>
                  </a:lnTo>
                  <a:lnTo>
                    <a:pt x="20100" y="14224"/>
                  </a:lnTo>
                  <a:cubicBezTo>
                    <a:pt x="20100" y="14224"/>
                    <a:pt x="20100" y="14224"/>
                    <a:pt x="19800" y="14224"/>
                  </a:cubicBezTo>
                  <a:lnTo>
                    <a:pt x="16500" y="11063"/>
                  </a:lnTo>
                  <a:lnTo>
                    <a:pt x="12300" y="8429"/>
                  </a:lnTo>
                  <a:cubicBezTo>
                    <a:pt x="12300" y="8429"/>
                    <a:pt x="12300" y="8429"/>
                    <a:pt x="12300" y="8429"/>
                  </a:cubicBezTo>
                  <a:lnTo>
                    <a:pt x="11400" y="6849"/>
                  </a:lnTo>
                  <a:lnTo>
                    <a:pt x="9900" y="7902"/>
                  </a:lnTo>
                  <a:cubicBezTo>
                    <a:pt x="9900" y="7902"/>
                    <a:pt x="9600" y="7902"/>
                    <a:pt x="9600" y="7902"/>
                  </a:cubicBezTo>
                  <a:lnTo>
                    <a:pt x="6300" y="2634"/>
                  </a:lnTo>
                  <a:lnTo>
                    <a:pt x="4200" y="0"/>
                  </a:lnTo>
                  <a:lnTo>
                    <a:pt x="3300" y="0"/>
                  </a:lnTo>
                  <a:lnTo>
                    <a:pt x="1800" y="2107"/>
                  </a:lnTo>
                  <a:lnTo>
                    <a:pt x="300" y="5268"/>
                  </a:lnTo>
                  <a:lnTo>
                    <a:pt x="0" y="8956"/>
                  </a:lnTo>
                  <a:lnTo>
                    <a:pt x="7200" y="15805"/>
                  </a:lnTo>
                  <a:lnTo>
                    <a:pt x="10200" y="16859"/>
                  </a:lnTo>
                  <a:lnTo>
                    <a:pt x="11700" y="15805"/>
                  </a:lnTo>
                  <a:cubicBezTo>
                    <a:pt x="11700" y="15805"/>
                    <a:pt x="12000" y="15805"/>
                    <a:pt x="12000" y="15805"/>
                  </a:cubicBezTo>
                  <a:lnTo>
                    <a:pt x="13800" y="18966"/>
                  </a:lnTo>
                  <a:lnTo>
                    <a:pt x="15600" y="18966"/>
                  </a:lnTo>
                  <a:cubicBezTo>
                    <a:pt x="15600" y="18966"/>
                    <a:pt x="15900" y="18966"/>
                    <a:pt x="15900" y="19493"/>
                  </a:cubicBezTo>
                  <a:lnTo>
                    <a:pt x="15900" y="2054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5" name="Figura"/>
            <p:cNvSpPr/>
            <p:nvPr/>
          </p:nvSpPr>
          <p:spPr>
            <a:xfrm>
              <a:off x="2476499" y="1143000"/>
              <a:ext cx="477521" cy="2565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662" y="21065"/>
                  </a:moveTo>
                  <a:cubicBezTo>
                    <a:pt x="11662" y="21065"/>
                    <a:pt x="11719" y="21065"/>
                    <a:pt x="11662" y="21065"/>
                  </a:cubicBezTo>
                  <a:lnTo>
                    <a:pt x="12006" y="21600"/>
                  </a:lnTo>
                  <a:lnTo>
                    <a:pt x="12006" y="21279"/>
                  </a:lnTo>
                  <a:cubicBezTo>
                    <a:pt x="12006" y="21279"/>
                    <a:pt x="12006" y="21279"/>
                    <a:pt x="12006" y="21172"/>
                  </a:cubicBezTo>
                  <a:lnTo>
                    <a:pt x="13328" y="19354"/>
                  </a:lnTo>
                  <a:lnTo>
                    <a:pt x="13443" y="18820"/>
                  </a:lnTo>
                  <a:cubicBezTo>
                    <a:pt x="13443" y="18820"/>
                    <a:pt x="13443" y="18713"/>
                    <a:pt x="13500" y="18820"/>
                  </a:cubicBezTo>
                  <a:lnTo>
                    <a:pt x="14591" y="19354"/>
                  </a:lnTo>
                  <a:lnTo>
                    <a:pt x="14534" y="18392"/>
                  </a:lnTo>
                  <a:cubicBezTo>
                    <a:pt x="14534" y="18392"/>
                    <a:pt x="14534" y="18285"/>
                    <a:pt x="14591" y="18285"/>
                  </a:cubicBezTo>
                  <a:lnTo>
                    <a:pt x="15051" y="18071"/>
                  </a:lnTo>
                  <a:cubicBezTo>
                    <a:pt x="15051" y="18071"/>
                    <a:pt x="15109" y="18071"/>
                    <a:pt x="15109" y="18071"/>
                  </a:cubicBezTo>
                  <a:lnTo>
                    <a:pt x="15453" y="18713"/>
                  </a:lnTo>
                  <a:lnTo>
                    <a:pt x="17694" y="18820"/>
                  </a:lnTo>
                  <a:cubicBezTo>
                    <a:pt x="17694" y="18820"/>
                    <a:pt x="17694" y="18820"/>
                    <a:pt x="17694" y="18820"/>
                  </a:cubicBezTo>
                  <a:lnTo>
                    <a:pt x="18096" y="19461"/>
                  </a:lnTo>
                  <a:lnTo>
                    <a:pt x="18096" y="18713"/>
                  </a:lnTo>
                  <a:cubicBezTo>
                    <a:pt x="18096" y="18713"/>
                    <a:pt x="18096" y="18713"/>
                    <a:pt x="18096" y="18606"/>
                  </a:cubicBezTo>
                  <a:lnTo>
                    <a:pt x="18383" y="18178"/>
                  </a:lnTo>
                  <a:lnTo>
                    <a:pt x="17981" y="15933"/>
                  </a:lnTo>
                  <a:cubicBezTo>
                    <a:pt x="17981" y="15933"/>
                    <a:pt x="17981" y="15933"/>
                    <a:pt x="17981" y="15826"/>
                  </a:cubicBezTo>
                  <a:cubicBezTo>
                    <a:pt x="17981" y="15826"/>
                    <a:pt x="17981" y="15826"/>
                    <a:pt x="17981" y="15826"/>
                  </a:cubicBezTo>
                  <a:lnTo>
                    <a:pt x="18843" y="15398"/>
                  </a:lnTo>
                  <a:cubicBezTo>
                    <a:pt x="18843" y="15398"/>
                    <a:pt x="18843" y="15398"/>
                    <a:pt x="18843" y="15398"/>
                  </a:cubicBezTo>
                  <a:lnTo>
                    <a:pt x="19187" y="15505"/>
                  </a:lnTo>
                  <a:lnTo>
                    <a:pt x="19072" y="14756"/>
                  </a:lnTo>
                  <a:cubicBezTo>
                    <a:pt x="19072" y="14756"/>
                    <a:pt x="19072" y="14756"/>
                    <a:pt x="19072" y="14756"/>
                  </a:cubicBezTo>
                  <a:lnTo>
                    <a:pt x="19474" y="12618"/>
                  </a:lnTo>
                  <a:cubicBezTo>
                    <a:pt x="19474" y="12618"/>
                    <a:pt x="19474" y="12618"/>
                    <a:pt x="19474" y="12618"/>
                  </a:cubicBezTo>
                  <a:cubicBezTo>
                    <a:pt x="19474" y="12618"/>
                    <a:pt x="19474" y="12618"/>
                    <a:pt x="19532" y="12618"/>
                  </a:cubicBezTo>
                  <a:lnTo>
                    <a:pt x="20394" y="13259"/>
                  </a:lnTo>
                  <a:cubicBezTo>
                    <a:pt x="20451" y="13259"/>
                    <a:pt x="20738" y="13152"/>
                    <a:pt x="20738" y="12404"/>
                  </a:cubicBezTo>
                  <a:cubicBezTo>
                    <a:pt x="20738" y="11549"/>
                    <a:pt x="20738" y="11335"/>
                    <a:pt x="20738" y="11335"/>
                  </a:cubicBezTo>
                  <a:cubicBezTo>
                    <a:pt x="20738" y="11335"/>
                    <a:pt x="20738" y="11228"/>
                    <a:pt x="20738" y="11228"/>
                  </a:cubicBezTo>
                  <a:lnTo>
                    <a:pt x="21313" y="10586"/>
                  </a:lnTo>
                  <a:lnTo>
                    <a:pt x="21313" y="10051"/>
                  </a:lnTo>
                  <a:cubicBezTo>
                    <a:pt x="21313" y="10051"/>
                    <a:pt x="21313" y="9945"/>
                    <a:pt x="21313" y="9945"/>
                  </a:cubicBezTo>
                  <a:lnTo>
                    <a:pt x="21600" y="9624"/>
                  </a:lnTo>
                  <a:cubicBezTo>
                    <a:pt x="21485" y="9517"/>
                    <a:pt x="21313" y="9303"/>
                    <a:pt x="21313" y="9196"/>
                  </a:cubicBezTo>
                  <a:cubicBezTo>
                    <a:pt x="21313" y="9196"/>
                    <a:pt x="21313" y="9089"/>
                    <a:pt x="21313" y="8982"/>
                  </a:cubicBezTo>
                  <a:cubicBezTo>
                    <a:pt x="21198" y="9196"/>
                    <a:pt x="21083" y="9410"/>
                    <a:pt x="20911" y="9410"/>
                  </a:cubicBezTo>
                  <a:cubicBezTo>
                    <a:pt x="20853" y="9410"/>
                    <a:pt x="20796" y="9410"/>
                    <a:pt x="20738" y="9303"/>
                  </a:cubicBezTo>
                  <a:cubicBezTo>
                    <a:pt x="20451" y="8982"/>
                    <a:pt x="20336" y="8554"/>
                    <a:pt x="20336" y="8448"/>
                  </a:cubicBezTo>
                  <a:lnTo>
                    <a:pt x="19991" y="8020"/>
                  </a:lnTo>
                  <a:cubicBezTo>
                    <a:pt x="19991" y="8020"/>
                    <a:pt x="19991" y="8020"/>
                    <a:pt x="19991" y="8020"/>
                  </a:cubicBezTo>
                  <a:cubicBezTo>
                    <a:pt x="19991" y="8020"/>
                    <a:pt x="19934" y="7271"/>
                    <a:pt x="19589" y="7271"/>
                  </a:cubicBezTo>
                  <a:cubicBezTo>
                    <a:pt x="19245" y="7271"/>
                    <a:pt x="19130" y="7485"/>
                    <a:pt x="19130" y="7485"/>
                  </a:cubicBezTo>
                  <a:cubicBezTo>
                    <a:pt x="19130" y="7485"/>
                    <a:pt x="19130" y="7485"/>
                    <a:pt x="19072" y="7485"/>
                  </a:cubicBezTo>
                  <a:lnTo>
                    <a:pt x="18670" y="7485"/>
                  </a:lnTo>
                  <a:cubicBezTo>
                    <a:pt x="18670" y="7485"/>
                    <a:pt x="18670" y="7485"/>
                    <a:pt x="18670" y="7485"/>
                  </a:cubicBezTo>
                  <a:lnTo>
                    <a:pt x="18440" y="7271"/>
                  </a:lnTo>
                  <a:cubicBezTo>
                    <a:pt x="18440" y="7271"/>
                    <a:pt x="18440" y="7271"/>
                    <a:pt x="18440" y="7271"/>
                  </a:cubicBezTo>
                  <a:cubicBezTo>
                    <a:pt x="18383" y="6950"/>
                    <a:pt x="18268" y="6630"/>
                    <a:pt x="18268" y="6630"/>
                  </a:cubicBezTo>
                  <a:cubicBezTo>
                    <a:pt x="18153" y="6844"/>
                    <a:pt x="17866" y="7592"/>
                    <a:pt x="17866" y="7592"/>
                  </a:cubicBezTo>
                  <a:cubicBezTo>
                    <a:pt x="17866" y="7592"/>
                    <a:pt x="17866" y="7592"/>
                    <a:pt x="17809" y="7592"/>
                  </a:cubicBezTo>
                  <a:cubicBezTo>
                    <a:pt x="17809" y="7592"/>
                    <a:pt x="17809" y="7592"/>
                    <a:pt x="17751" y="7592"/>
                  </a:cubicBezTo>
                  <a:cubicBezTo>
                    <a:pt x="17406" y="6202"/>
                    <a:pt x="16832" y="4063"/>
                    <a:pt x="16774" y="3956"/>
                  </a:cubicBezTo>
                  <a:cubicBezTo>
                    <a:pt x="16717" y="3850"/>
                    <a:pt x="15970" y="2566"/>
                    <a:pt x="15970" y="2566"/>
                  </a:cubicBezTo>
                  <a:cubicBezTo>
                    <a:pt x="15970" y="2566"/>
                    <a:pt x="15970" y="2566"/>
                    <a:pt x="15970" y="2566"/>
                  </a:cubicBezTo>
                  <a:cubicBezTo>
                    <a:pt x="15970" y="2566"/>
                    <a:pt x="15855" y="2139"/>
                    <a:pt x="16028" y="1925"/>
                  </a:cubicBezTo>
                  <a:cubicBezTo>
                    <a:pt x="16085" y="1818"/>
                    <a:pt x="16143" y="1711"/>
                    <a:pt x="16200" y="1604"/>
                  </a:cubicBezTo>
                  <a:cubicBezTo>
                    <a:pt x="16143" y="1604"/>
                    <a:pt x="16085" y="1711"/>
                    <a:pt x="15913" y="1818"/>
                  </a:cubicBezTo>
                  <a:cubicBezTo>
                    <a:pt x="15281" y="2459"/>
                    <a:pt x="14821" y="2887"/>
                    <a:pt x="14821" y="2887"/>
                  </a:cubicBezTo>
                  <a:lnTo>
                    <a:pt x="14419" y="3315"/>
                  </a:lnTo>
                  <a:cubicBezTo>
                    <a:pt x="14419" y="3315"/>
                    <a:pt x="14419" y="3315"/>
                    <a:pt x="14362" y="3315"/>
                  </a:cubicBezTo>
                  <a:cubicBezTo>
                    <a:pt x="14362" y="3315"/>
                    <a:pt x="14362" y="3315"/>
                    <a:pt x="14362" y="3315"/>
                  </a:cubicBezTo>
                  <a:cubicBezTo>
                    <a:pt x="14362" y="3315"/>
                    <a:pt x="14247" y="2887"/>
                    <a:pt x="14304" y="2673"/>
                  </a:cubicBezTo>
                  <a:cubicBezTo>
                    <a:pt x="14304" y="2566"/>
                    <a:pt x="14362" y="2566"/>
                    <a:pt x="14362" y="2566"/>
                  </a:cubicBezTo>
                  <a:cubicBezTo>
                    <a:pt x="14419" y="2566"/>
                    <a:pt x="14477" y="2459"/>
                    <a:pt x="14534" y="2352"/>
                  </a:cubicBezTo>
                  <a:lnTo>
                    <a:pt x="13902" y="2459"/>
                  </a:lnTo>
                  <a:cubicBezTo>
                    <a:pt x="13902" y="2459"/>
                    <a:pt x="13902" y="2459"/>
                    <a:pt x="13845" y="2459"/>
                  </a:cubicBezTo>
                  <a:lnTo>
                    <a:pt x="13615" y="2032"/>
                  </a:lnTo>
                  <a:cubicBezTo>
                    <a:pt x="13557" y="2139"/>
                    <a:pt x="13328" y="2352"/>
                    <a:pt x="13213" y="2352"/>
                  </a:cubicBezTo>
                  <a:cubicBezTo>
                    <a:pt x="13155" y="2352"/>
                    <a:pt x="13098" y="2246"/>
                    <a:pt x="13098" y="2139"/>
                  </a:cubicBezTo>
                  <a:cubicBezTo>
                    <a:pt x="13098" y="1925"/>
                    <a:pt x="13098" y="1818"/>
                    <a:pt x="13098" y="1604"/>
                  </a:cubicBezTo>
                  <a:cubicBezTo>
                    <a:pt x="13098" y="1390"/>
                    <a:pt x="13098" y="962"/>
                    <a:pt x="13098" y="962"/>
                  </a:cubicBezTo>
                  <a:cubicBezTo>
                    <a:pt x="13040" y="855"/>
                    <a:pt x="13040" y="749"/>
                    <a:pt x="13040" y="535"/>
                  </a:cubicBezTo>
                  <a:cubicBezTo>
                    <a:pt x="13040" y="428"/>
                    <a:pt x="13040" y="321"/>
                    <a:pt x="13040" y="321"/>
                  </a:cubicBezTo>
                  <a:cubicBezTo>
                    <a:pt x="13040" y="321"/>
                    <a:pt x="12983" y="321"/>
                    <a:pt x="12926" y="428"/>
                  </a:cubicBezTo>
                  <a:cubicBezTo>
                    <a:pt x="12868" y="428"/>
                    <a:pt x="12753" y="535"/>
                    <a:pt x="12638" y="535"/>
                  </a:cubicBezTo>
                  <a:cubicBezTo>
                    <a:pt x="12581" y="535"/>
                    <a:pt x="12581" y="535"/>
                    <a:pt x="12523" y="535"/>
                  </a:cubicBezTo>
                  <a:cubicBezTo>
                    <a:pt x="12294" y="428"/>
                    <a:pt x="12064" y="214"/>
                    <a:pt x="12006" y="0"/>
                  </a:cubicBezTo>
                  <a:lnTo>
                    <a:pt x="11777" y="428"/>
                  </a:lnTo>
                  <a:lnTo>
                    <a:pt x="11662" y="749"/>
                  </a:lnTo>
                  <a:cubicBezTo>
                    <a:pt x="11662" y="749"/>
                    <a:pt x="11662" y="749"/>
                    <a:pt x="11662" y="749"/>
                  </a:cubicBezTo>
                  <a:lnTo>
                    <a:pt x="10226" y="1176"/>
                  </a:lnTo>
                  <a:lnTo>
                    <a:pt x="10168" y="1711"/>
                  </a:lnTo>
                  <a:cubicBezTo>
                    <a:pt x="10168" y="1711"/>
                    <a:pt x="10168" y="1818"/>
                    <a:pt x="10111" y="1818"/>
                  </a:cubicBezTo>
                  <a:lnTo>
                    <a:pt x="9306" y="2032"/>
                  </a:lnTo>
                  <a:lnTo>
                    <a:pt x="8617" y="2566"/>
                  </a:lnTo>
                  <a:cubicBezTo>
                    <a:pt x="8617" y="2566"/>
                    <a:pt x="8617" y="2566"/>
                    <a:pt x="8617" y="2566"/>
                  </a:cubicBezTo>
                  <a:lnTo>
                    <a:pt x="8272" y="2566"/>
                  </a:lnTo>
                  <a:lnTo>
                    <a:pt x="7985" y="2459"/>
                  </a:lnTo>
                  <a:lnTo>
                    <a:pt x="7813" y="2994"/>
                  </a:lnTo>
                  <a:lnTo>
                    <a:pt x="8100" y="3208"/>
                  </a:lnTo>
                  <a:cubicBezTo>
                    <a:pt x="8100" y="3208"/>
                    <a:pt x="8100" y="3208"/>
                    <a:pt x="8100" y="3208"/>
                  </a:cubicBezTo>
                  <a:cubicBezTo>
                    <a:pt x="8100" y="3208"/>
                    <a:pt x="8100" y="3208"/>
                    <a:pt x="8100" y="3315"/>
                  </a:cubicBezTo>
                  <a:lnTo>
                    <a:pt x="7985" y="3529"/>
                  </a:lnTo>
                  <a:lnTo>
                    <a:pt x="8445" y="3956"/>
                  </a:lnTo>
                  <a:cubicBezTo>
                    <a:pt x="8445" y="3956"/>
                    <a:pt x="8445" y="4063"/>
                    <a:pt x="8445" y="4063"/>
                  </a:cubicBezTo>
                  <a:cubicBezTo>
                    <a:pt x="8445" y="4063"/>
                    <a:pt x="8445" y="4170"/>
                    <a:pt x="8387" y="4170"/>
                  </a:cubicBezTo>
                  <a:lnTo>
                    <a:pt x="7813" y="4063"/>
                  </a:lnTo>
                  <a:cubicBezTo>
                    <a:pt x="7813" y="4277"/>
                    <a:pt x="7755" y="4598"/>
                    <a:pt x="7755" y="4812"/>
                  </a:cubicBezTo>
                  <a:cubicBezTo>
                    <a:pt x="7813" y="5133"/>
                    <a:pt x="7698" y="5240"/>
                    <a:pt x="7468" y="5560"/>
                  </a:cubicBezTo>
                  <a:cubicBezTo>
                    <a:pt x="7411" y="5667"/>
                    <a:pt x="7353" y="5774"/>
                    <a:pt x="7353" y="5881"/>
                  </a:cubicBezTo>
                  <a:cubicBezTo>
                    <a:pt x="7353" y="5988"/>
                    <a:pt x="7353" y="6095"/>
                    <a:pt x="7353" y="6095"/>
                  </a:cubicBezTo>
                  <a:cubicBezTo>
                    <a:pt x="7411" y="6095"/>
                    <a:pt x="7698" y="6309"/>
                    <a:pt x="7870" y="6630"/>
                  </a:cubicBezTo>
                  <a:cubicBezTo>
                    <a:pt x="7985" y="6844"/>
                    <a:pt x="8157" y="7485"/>
                    <a:pt x="8100" y="7806"/>
                  </a:cubicBezTo>
                  <a:cubicBezTo>
                    <a:pt x="8100" y="7913"/>
                    <a:pt x="8043" y="8020"/>
                    <a:pt x="7870" y="8020"/>
                  </a:cubicBezTo>
                  <a:cubicBezTo>
                    <a:pt x="7583" y="8020"/>
                    <a:pt x="7296" y="7806"/>
                    <a:pt x="7238" y="7699"/>
                  </a:cubicBezTo>
                  <a:lnTo>
                    <a:pt x="7066" y="8127"/>
                  </a:lnTo>
                  <a:cubicBezTo>
                    <a:pt x="7066" y="8127"/>
                    <a:pt x="7009" y="8127"/>
                    <a:pt x="7009" y="8127"/>
                  </a:cubicBezTo>
                  <a:cubicBezTo>
                    <a:pt x="6894" y="8020"/>
                    <a:pt x="6434" y="7485"/>
                    <a:pt x="6377" y="7271"/>
                  </a:cubicBezTo>
                  <a:cubicBezTo>
                    <a:pt x="6377" y="7271"/>
                    <a:pt x="6319" y="7164"/>
                    <a:pt x="6204" y="7164"/>
                  </a:cubicBezTo>
                  <a:cubicBezTo>
                    <a:pt x="6147" y="7164"/>
                    <a:pt x="6089" y="7164"/>
                    <a:pt x="6089" y="7164"/>
                  </a:cubicBezTo>
                  <a:lnTo>
                    <a:pt x="5974" y="7592"/>
                  </a:lnTo>
                  <a:cubicBezTo>
                    <a:pt x="5974" y="7592"/>
                    <a:pt x="5974" y="7592"/>
                    <a:pt x="5917" y="7592"/>
                  </a:cubicBezTo>
                  <a:cubicBezTo>
                    <a:pt x="5917" y="7592"/>
                    <a:pt x="5917" y="7592"/>
                    <a:pt x="5860" y="7592"/>
                  </a:cubicBezTo>
                  <a:lnTo>
                    <a:pt x="5572" y="7164"/>
                  </a:lnTo>
                  <a:cubicBezTo>
                    <a:pt x="5515" y="7164"/>
                    <a:pt x="5285" y="7378"/>
                    <a:pt x="5228" y="7592"/>
                  </a:cubicBezTo>
                  <a:cubicBezTo>
                    <a:pt x="5113" y="7913"/>
                    <a:pt x="5055" y="8127"/>
                    <a:pt x="5055" y="8127"/>
                  </a:cubicBezTo>
                  <a:cubicBezTo>
                    <a:pt x="5055" y="8127"/>
                    <a:pt x="5055" y="8127"/>
                    <a:pt x="4998" y="8127"/>
                  </a:cubicBezTo>
                  <a:cubicBezTo>
                    <a:pt x="4998" y="8127"/>
                    <a:pt x="4998" y="8127"/>
                    <a:pt x="4940" y="8127"/>
                  </a:cubicBezTo>
                  <a:lnTo>
                    <a:pt x="4423" y="7378"/>
                  </a:lnTo>
                  <a:lnTo>
                    <a:pt x="4366" y="8020"/>
                  </a:lnTo>
                  <a:cubicBezTo>
                    <a:pt x="4366" y="8020"/>
                    <a:pt x="4366" y="8127"/>
                    <a:pt x="4309" y="8127"/>
                  </a:cubicBezTo>
                  <a:cubicBezTo>
                    <a:pt x="4309" y="8127"/>
                    <a:pt x="4251" y="8127"/>
                    <a:pt x="4251" y="8127"/>
                  </a:cubicBezTo>
                  <a:lnTo>
                    <a:pt x="3964" y="7271"/>
                  </a:lnTo>
                  <a:lnTo>
                    <a:pt x="3619" y="6630"/>
                  </a:lnTo>
                  <a:lnTo>
                    <a:pt x="3217" y="6630"/>
                  </a:lnTo>
                  <a:cubicBezTo>
                    <a:pt x="3217" y="6630"/>
                    <a:pt x="3217" y="6630"/>
                    <a:pt x="3160" y="6630"/>
                  </a:cubicBezTo>
                  <a:lnTo>
                    <a:pt x="3045" y="6309"/>
                  </a:lnTo>
                  <a:cubicBezTo>
                    <a:pt x="2930" y="6416"/>
                    <a:pt x="2700" y="6630"/>
                    <a:pt x="2643" y="6737"/>
                  </a:cubicBezTo>
                  <a:cubicBezTo>
                    <a:pt x="2643" y="6737"/>
                    <a:pt x="2585" y="6737"/>
                    <a:pt x="2585" y="6737"/>
                  </a:cubicBezTo>
                  <a:cubicBezTo>
                    <a:pt x="2470" y="6737"/>
                    <a:pt x="2470" y="6523"/>
                    <a:pt x="2470" y="6416"/>
                  </a:cubicBezTo>
                  <a:lnTo>
                    <a:pt x="2240" y="6416"/>
                  </a:lnTo>
                  <a:lnTo>
                    <a:pt x="1551" y="7378"/>
                  </a:lnTo>
                  <a:lnTo>
                    <a:pt x="1551" y="7806"/>
                  </a:lnTo>
                  <a:cubicBezTo>
                    <a:pt x="1551" y="7806"/>
                    <a:pt x="1551" y="7913"/>
                    <a:pt x="1494" y="7913"/>
                  </a:cubicBezTo>
                  <a:lnTo>
                    <a:pt x="1149" y="8127"/>
                  </a:lnTo>
                  <a:cubicBezTo>
                    <a:pt x="1206" y="8448"/>
                    <a:pt x="1264" y="9089"/>
                    <a:pt x="1206" y="9196"/>
                  </a:cubicBezTo>
                  <a:cubicBezTo>
                    <a:pt x="1206" y="9196"/>
                    <a:pt x="1149" y="9196"/>
                    <a:pt x="1149" y="9196"/>
                  </a:cubicBezTo>
                  <a:cubicBezTo>
                    <a:pt x="1149" y="9196"/>
                    <a:pt x="1149" y="9196"/>
                    <a:pt x="1149" y="9196"/>
                  </a:cubicBezTo>
                  <a:cubicBezTo>
                    <a:pt x="1034" y="9196"/>
                    <a:pt x="689" y="8554"/>
                    <a:pt x="574" y="8341"/>
                  </a:cubicBezTo>
                  <a:lnTo>
                    <a:pt x="230" y="8982"/>
                  </a:lnTo>
                  <a:lnTo>
                    <a:pt x="230" y="10158"/>
                  </a:lnTo>
                  <a:cubicBezTo>
                    <a:pt x="230" y="10158"/>
                    <a:pt x="230" y="10158"/>
                    <a:pt x="230" y="10158"/>
                  </a:cubicBezTo>
                  <a:lnTo>
                    <a:pt x="0" y="11121"/>
                  </a:lnTo>
                  <a:lnTo>
                    <a:pt x="230" y="11228"/>
                  </a:lnTo>
                  <a:cubicBezTo>
                    <a:pt x="230" y="11228"/>
                    <a:pt x="287" y="11228"/>
                    <a:pt x="287" y="11335"/>
                  </a:cubicBezTo>
                  <a:lnTo>
                    <a:pt x="287" y="12083"/>
                  </a:lnTo>
                  <a:lnTo>
                    <a:pt x="747" y="12083"/>
                  </a:lnTo>
                  <a:cubicBezTo>
                    <a:pt x="747" y="12083"/>
                    <a:pt x="747" y="12083"/>
                    <a:pt x="804" y="12083"/>
                  </a:cubicBezTo>
                  <a:lnTo>
                    <a:pt x="1321" y="13473"/>
                  </a:lnTo>
                  <a:cubicBezTo>
                    <a:pt x="1321" y="13473"/>
                    <a:pt x="1321" y="13473"/>
                    <a:pt x="1321" y="13580"/>
                  </a:cubicBezTo>
                  <a:cubicBezTo>
                    <a:pt x="1321" y="13580"/>
                    <a:pt x="1321" y="13580"/>
                    <a:pt x="1264" y="13580"/>
                  </a:cubicBezTo>
                  <a:lnTo>
                    <a:pt x="1034" y="13687"/>
                  </a:lnTo>
                  <a:lnTo>
                    <a:pt x="1494" y="14222"/>
                  </a:lnTo>
                  <a:cubicBezTo>
                    <a:pt x="1896" y="13687"/>
                    <a:pt x="2240" y="13366"/>
                    <a:pt x="2700" y="13366"/>
                  </a:cubicBezTo>
                  <a:cubicBezTo>
                    <a:pt x="2872" y="13366"/>
                    <a:pt x="3045" y="13366"/>
                    <a:pt x="3217" y="13473"/>
                  </a:cubicBezTo>
                  <a:cubicBezTo>
                    <a:pt x="3217" y="13473"/>
                    <a:pt x="3217" y="13473"/>
                    <a:pt x="3217" y="13473"/>
                  </a:cubicBezTo>
                  <a:cubicBezTo>
                    <a:pt x="3217" y="13473"/>
                    <a:pt x="3447" y="13901"/>
                    <a:pt x="3447" y="14329"/>
                  </a:cubicBezTo>
                  <a:cubicBezTo>
                    <a:pt x="3447" y="14650"/>
                    <a:pt x="3332" y="15184"/>
                    <a:pt x="3217" y="15291"/>
                  </a:cubicBezTo>
                  <a:cubicBezTo>
                    <a:pt x="3045" y="15505"/>
                    <a:pt x="2872" y="15505"/>
                    <a:pt x="2700" y="15505"/>
                  </a:cubicBezTo>
                  <a:cubicBezTo>
                    <a:pt x="2643" y="15505"/>
                    <a:pt x="2585" y="15505"/>
                    <a:pt x="2528" y="15505"/>
                  </a:cubicBezTo>
                  <a:cubicBezTo>
                    <a:pt x="2470" y="15505"/>
                    <a:pt x="2413" y="15719"/>
                    <a:pt x="2413" y="15933"/>
                  </a:cubicBezTo>
                  <a:cubicBezTo>
                    <a:pt x="2413" y="16147"/>
                    <a:pt x="2355" y="16360"/>
                    <a:pt x="2240" y="16360"/>
                  </a:cubicBezTo>
                  <a:cubicBezTo>
                    <a:pt x="2240" y="16360"/>
                    <a:pt x="2183" y="16360"/>
                    <a:pt x="2183" y="16360"/>
                  </a:cubicBezTo>
                  <a:cubicBezTo>
                    <a:pt x="2126" y="16360"/>
                    <a:pt x="2068" y="16360"/>
                    <a:pt x="2011" y="16360"/>
                  </a:cubicBezTo>
                  <a:cubicBezTo>
                    <a:pt x="2011" y="16360"/>
                    <a:pt x="2011" y="16467"/>
                    <a:pt x="2068" y="16574"/>
                  </a:cubicBezTo>
                  <a:cubicBezTo>
                    <a:pt x="2126" y="16681"/>
                    <a:pt x="2183" y="16895"/>
                    <a:pt x="2240" y="17216"/>
                  </a:cubicBezTo>
                  <a:cubicBezTo>
                    <a:pt x="2298" y="17537"/>
                    <a:pt x="2413" y="18071"/>
                    <a:pt x="2528" y="18178"/>
                  </a:cubicBezTo>
                  <a:cubicBezTo>
                    <a:pt x="2643" y="18285"/>
                    <a:pt x="3102" y="18820"/>
                    <a:pt x="3160" y="19141"/>
                  </a:cubicBezTo>
                  <a:cubicBezTo>
                    <a:pt x="3160" y="19141"/>
                    <a:pt x="3160" y="19248"/>
                    <a:pt x="3160" y="19354"/>
                  </a:cubicBezTo>
                  <a:cubicBezTo>
                    <a:pt x="3160" y="19568"/>
                    <a:pt x="3160" y="19889"/>
                    <a:pt x="3217" y="20103"/>
                  </a:cubicBezTo>
                  <a:cubicBezTo>
                    <a:pt x="3389" y="19889"/>
                    <a:pt x="3734" y="19461"/>
                    <a:pt x="3906" y="19461"/>
                  </a:cubicBezTo>
                  <a:cubicBezTo>
                    <a:pt x="3906" y="19461"/>
                    <a:pt x="3964" y="19461"/>
                    <a:pt x="3964" y="19461"/>
                  </a:cubicBezTo>
                  <a:cubicBezTo>
                    <a:pt x="4136" y="19568"/>
                    <a:pt x="4538" y="20638"/>
                    <a:pt x="4596" y="20851"/>
                  </a:cubicBezTo>
                  <a:lnTo>
                    <a:pt x="4826" y="20851"/>
                  </a:lnTo>
                  <a:lnTo>
                    <a:pt x="4826" y="15933"/>
                  </a:lnTo>
                  <a:cubicBezTo>
                    <a:pt x="4826" y="15933"/>
                    <a:pt x="4826" y="15826"/>
                    <a:pt x="4883" y="15826"/>
                  </a:cubicBezTo>
                  <a:lnTo>
                    <a:pt x="6262" y="14970"/>
                  </a:lnTo>
                  <a:cubicBezTo>
                    <a:pt x="6262" y="14970"/>
                    <a:pt x="6262" y="14970"/>
                    <a:pt x="6319" y="14970"/>
                  </a:cubicBezTo>
                  <a:cubicBezTo>
                    <a:pt x="7066" y="15719"/>
                    <a:pt x="7985" y="17430"/>
                    <a:pt x="8100" y="17644"/>
                  </a:cubicBezTo>
                  <a:lnTo>
                    <a:pt x="9651" y="17537"/>
                  </a:lnTo>
                  <a:cubicBezTo>
                    <a:pt x="9651" y="17537"/>
                    <a:pt x="9709" y="17537"/>
                    <a:pt x="9709" y="17537"/>
                  </a:cubicBezTo>
                  <a:lnTo>
                    <a:pt x="10053" y="18499"/>
                  </a:lnTo>
                  <a:lnTo>
                    <a:pt x="10226" y="18499"/>
                  </a:lnTo>
                  <a:cubicBezTo>
                    <a:pt x="10226" y="18499"/>
                    <a:pt x="10283" y="18499"/>
                    <a:pt x="10283" y="18499"/>
                  </a:cubicBezTo>
                  <a:lnTo>
                    <a:pt x="10455" y="19461"/>
                  </a:lnTo>
                  <a:lnTo>
                    <a:pt x="10628" y="19889"/>
                  </a:lnTo>
                  <a:cubicBezTo>
                    <a:pt x="10628" y="19889"/>
                    <a:pt x="10628" y="19889"/>
                    <a:pt x="10628" y="19889"/>
                  </a:cubicBezTo>
                  <a:lnTo>
                    <a:pt x="10570" y="20851"/>
                  </a:lnTo>
                  <a:lnTo>
                    <a:pt x="11662" y="21065"/>
                  </a:lnTo>
                  <a:cubicBezTo>
                    <a:pt x="11662" y="21065"/>
                    <a:pt x="11662" y="21065"/>
                    <a:pt x="11662" y="2106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6" name="Figura"/>
            <p:cNvSpPr/>
            <p:nvPr/>
          </p:nvSpPr>
          <p:spPr>
            <a:xfrm>
              <a:off x="2882899" y="1803399"/>
              <a:ext cx="23254" cy="44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774" h="21119" extrusionOk="0">
                  <a:moveTo>
                    <a:pt x="3574" y="1319"/>
                  </a:moveTo>
                  <a:cubicBezTo>
                    <a:pt x="3574" y="1919"/>
                    <a:pt x="2494" y="3119"/>
                    <a:pt x="2494" y="3719"/>
                  </a:cubicBezTo>
                  <a:cubicBezTo>
                    <a:pt x="334" y="9119"/>
                    <a:pt x="-1826" y="15119"/>
                    <a:pt x="2494" y="17519"/>
                  </a:cubicBezTo>
                  <a:cubicBezTo>
                    <a:pt x="5734" y="19319"/>
                    <a:pt x="11134" y="21119"/>
                    <a:pt x="15454" y="21119"/>
                  </a:cubicBezTo>
                  <a:cubicBezTo>
                    <a:pt x="18694" y="21119"/>
                    <a:pt x="19774" y="19919"/>
                    <a:pt x="19774" y="18119"/>
                  </a:cubicBezTo>
                  <a:cubicBezTo>
                    <a:pt x="19774" y="13319"/>
                    <a:pt x="17614" y="8519"/>
                    <a:pt x="14374" y="6119"/>
                  </a:cubicBezTo>
                  <a:cubicBezTo>
                    <a:pt x="13294" y="4919"/>
                    <a:pt x="12214" y="3719"/>
                    <a:pt x="11134" y="2519"/>
                  </a:cubicBezTo>
                  <a:cubicBezTo>
                    <a:pt x="10054" y="1319"/>
                    <a:pt x="8974" y="-481"/>
                    <a:pt x="7894" y="119"/>
                  </a:cubicBezTo>
                  <a:cubicBezTo>
                    <a:pt x="5734" y="719"/>
                    <a:pt x="4654" y="1319"/>
                    <a:pt x="3574" y="131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7" name="Figura"/>
            <p:cNvSpPr/>
            <p:nvPr/>
          </p:nvSpPr>
          <p:spPr>
            <a:xfrm>
              <a:off x="2755899" y="1358900"/>
              <a:ext cx="123192" cy="6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76" y="21600"/>
                  </a:moveTo>
                  <a:lnTo>
                    <a:pt x="6012" y="21600"/>
                  </a:lnTo>
                  <a:lnTo>
                    <a:pt x="8462" y="20700"/>
                  </a:lnTo>
                  <a:lnTo>
                    <a:pt x="8685" y="17550"/>
                  </a:lnTo>
                  <a:cubicBezTo>
                    <a:pt x="8685" y="17550"/>
                    <a:pt x="8685" y="17100"/>
                    <a:pt x="8907" y="17100"/>
                  </a:cubicBezTo>
                  <a:lnTo>
                    <a:pt x="10466" y="16650"/>
                  </a:lnTo>
                  <a:lnTo>
                    <a:pt x="10911" y="14850"/>
                  </a:lnTo>
                  <a:cubicBezTo>
                    <a:pt x="10911" y="14850"/>
                    <a:pt x="10911" y="14850"/>
                    <a:pt x="11134" y="14850"/>
                  </a:cubicBezTo>
                  <a:lnTo>
                    <a:pt x="12247" y="14400"/>
                  </a:lnTo>
                  <a:cubicBezTo>
                    <a:pt x="12247" y="14400"/>
                    <a:pt x="12247" y="14400"/>
                    <a:pt x="12470" y="14400"/>
                  </a:cubicBezTo>
                  <a:cubicBezTo>
                    <a:pt x="12470" y="14400"/>
                    <a:pt x="12470" y="14400"/>
                    <a:pt x="12470" y="14850"/>
                  </a:cubicBezTo>
                  <a:lnTo>
                    <a:pt x="12470" y="16200"/>
                  </a:lnTo>
                  <a:lnTo>
                    <a:pt x="14252" y="16200"/>
                  </a:lnTo>
                  <a:lnTo>
                    <a:pt x="14474" y="13950"/>
                  </a:lnTo>
                  <a:cubicBezTo>
                    <a:pt x="14474" y="13950"/>
                    <a:pt x="14474" y="13950"/>
                    <a:pt x="14474" y="13950"/>
                  </a:cubicBezTo>
                  <a:lnTo>
                    <a:pt x="16478" y="9900"/>
                  </a:lnTo>
                  <a:cubicBezTo>
                    <a:pt x="16478" y="9900"/>
                    <a:pt x="16478" y="9900"/>
                    <a:pt x="16701" y="9900"/>
                  </a:cubicBezTo>
                  <a:lnTo>
                    <a:pt x="18705" y="9900"/>
                  </a:lnTo>
                  <a:lnTo>
                    <a:pt x="19596" y="8550"/>
                  </a:lnTo>
                  <a:lnTo>
                    <a:pt x="21600" y="5850"/>
                  </a:lnTo>
                  <a:lnTo>
                    <a:pt x="20041" y="3150"/>
                  </a:lnTo>
                  <a:lnTo>
                    <a:pt x="11357" y="2700"/>
                  </a:lnTo>
                  <a:cubicBezTo>
                    <a:pt x="11357" y="2700"/>
                    <a:pt x="11357" y="2700"/>
                    <a:pt x="11134" y="2700"/>
                  </a:cubicBezTo>
                  <a:lnTo>
                    <a:pt x="9798" y="0"/>
                  </a:lnTo>
                  <a:lnTo>
                    <a:pt x="8239" y="900"/>
                  </a:lnTo>
                  <a:lnTo>
                    <a:pt x="8462" y="4950"/>
                  </a:lnTo>
                  <a:cubicBezTo>
                    <a:pt x="8462" y="4950"/>
                    <a:pt x="8462" y="4950"/>
                    <a:pt x="8462" y="5400"/>
                  </a:cubicBezTo>
                  <a:cubicBezTo>
                    <a:pt x="8462" y="5400"/>
                    <a:pt x="8462" y="5400"/>
                    <a:pt x="8239" y="5400"/>
                  </a:cubicBezTo>
                  <a:lnTo>
                    <a:pt x="4008" y="3150"/>
                  </a:lnTo>
                  <a:lnTo>
                    <a:pt x="3563" y="4950"/>
                  </a:lnTo>
                  <a:cubicBezTo>
                    <a:pt x="3563" y="4950"/>
                    <a:pt x="3563" y="4950"/>
                    <a:pt x="3563" y="4950"/>
                  </a:cubicBezTo>
                  <a:lnTo>
                    <a:pt x="3118" y="5400"/>
                  </a:lnTo>
                  <a:lnTo>
                    <a:pt x="3563" y="5850"/>
                  </a:lnTo>
                  <a:cubicBezTo>
                    <a:pt x="3563" y="5850"/>
                    <a:pt x="3563" y="5850"/>
                    <a:pt x="3563" y="6300"/>
                  </a:cubicBezTo>
                  <a:cubicBezTo>
                    <a:pt x="3563" y="6300"/>
                    <a:pt x="3563" y="6300"/>
                    <a:pt x="3563" y="6750"/>
                  </a:cubicBezTo>
                  <a:lnTo>
                    <a:pt x="1781" y="9450"/>
                  </a:lnTo>
                  <a:lnTo>
                    <a:pt x="2672" y="10800"/>
                  </a:lnTo>
                  <a:lnTo>
                    <a:pt x="3563" y="10800"/>
                  </a:lnTo>
                  <a:lnTo>
                    <a:pt x="5344" y="9900"/>
                  </a:lnTo>
                  <a:cubicBezTo>
                    <a:pt x="5344" y="9900"/>
                    <a:pt x="5567" y="9900"/>
                    <a:pt x="5567" y="9900"/>
                  </a:cubicBezTo>
                  <a:lnTo>
                    <a:pt x="6458" y="11250"/>
                  </a:lnTo>
                  <a:lnTo>
                    <a:pt x="7348" y="13500"/>
                  </a:lnTo>
                  <a:cubicBezTo>
                    <a:pt x="7348" y="13500"/>
                    <a:pt x="7348" y="13500"/>
                    <a:pt x="7348" y="13950"/>
                  </a:cubicBezTo>
                  <a:cubicBezTo>
                    <a:pt x="7348" y="13950"/>
                    <a:pt x="7348" y="13950"/>
                    <a:pt x="7348" y="13950"/>
                  </a:cubicBezTo>
                  <a:lnTo>
                    <a:pt x="6458" y="14850"/>
                  </a:lnTo>
                  <a:lnTo>
                    <a:pt x="4899" y="17100"/>
                  </a:lnTo>
                  <a:cubicBezTo>
                    <a:pt x="4899" y="17100"/>
                    <a:pt x="4899" y="17100"/>
                    <a:pt x="4899" y="17100"/>
                  </a:cubicBezTo>
                  <a:lnTo>
                    <a:pt x="3786" y="17100"/>
                  </a:lnTo>
                  <a:lnTo>
                    <a:pt x="3340" y="18000"/>
                  </a:lnTo>
                  <a:cubicBezTo>
                    <a:pt x="3340" y="18000"/>
                    <a:pt x="3118" y="18000"/>
                    <a:pt x="3118" y="18000"/>
                  </a:cubicBezTo>
                  <a:lnTo>
                    <a:pt x="2672" y="17100"/>
                  </a:lnTo>
                  <a:lnTo>
                    <a:pt x="1559" y="17100"/>
                  </a:lnTo>
                  <a:lnTo>
                    <a:pt x="0" y="18450"/>
                  </a:lnTo>
                  <a:lnTo>
                    <a:pt x="0" y="20250"/>
                  </a:lnTo>
                  <a:lnTo>
                    <a:pt x="1781" y="19800"/>
                  </a:lnTo>
                  <a:cubicBezTo>
                    <a:pt x="1781" y="19800"/>
                    <a:pt x="1781" y="19800"/>
                    <a:pt x="1781" y="19800"/>
                  </a:cubicBezTo>
                  <a:lnTo>
                    <a:pt x="3118" y="20700"/>
                  </a:lnTo>
                  <a:lnTo>
                    <a:pt x="3786" y="19800"/>
                  </a:lnTo>
                  <a:cubicBezTo>
                    <a:pt x="3786" y="19800"/>
                    <a:pt x="4008" y="19800"/>
                    <a:pt x="4008" y="19800"/>
                  </a:cubicBezTo>
                  <a:lnTo>
                    <a:pt x="4676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8" name="Figura"/>
            <p:cNvSpPr/>
            <p:nvPr/>
          </p:nvSpPr>
          <p:spPr>
            <a:xfrm>
              <a:off x="2654299" y="1460499"/>
              <a:ext cx="167641" cy="176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382" y="18958"/>
                  </a:moveTo>
                  <a:cubicBezTo>
                    <a:pt x="7691" y="18958"/>
                    <a:pt x="9164" y="19269"/>
                    <a:pt x="10145" y="21600"/>
                  </a:cubicBezTo>
                  <a:lnTo>
                    <a:pt x="11127" y="21289"/>
                  </a:lnTo>
                  <a:lnTo>
                    <a:pt x="11455" y="20823"/>
                  </a:lnTo>
                  <a:cubicBezTo>
                    <a:pt x="11455" y="20823"/>
                    <a:pt x="11455" y="20823"/>
                    <a:pt x="11618" y="20823"/>
                  </a:cubicBezTo>
                  <a:lnTo>
                    <a:pt x="14073" y="20978"/>
                  </a:lnTo>
                  <a:lnTo>
                    <a:pt x="14727" y="20512"/>
                  </a:lnTo>
                  <a:lnTo>
                    <a:pt x="14236" y="18803"/>
                  </a:lnTo>
                  <a:lnTo>
                    <a:pt x="13745" y="18803"/>
                  </a:lnTo>
                  <a:cubicBezTo>
                    <a:pt x="13745" y="18803"/>
                    <a:pt x="13582" y="18803"/>
                    <a:pt x="13582" y="18647"/>
                  </a:cubicBezTo>
                  <a:lnTo>
                    <a:pt x="13418" y="17560"/>
                  </a:lnTo>
                  <a:lnTo>
                    <a:pt x="12764" y="17404"/>
                  </a:lnTo>
                  <a:cubicBezTo>
                    <a:pt x="12764" y="17404"/>
                    <a:pt x="12600" y="17404"/>
                    <a:pt x="12600" y="17249"/>
                  </a:cubicBezTo>
                  <a:lnTo>
                    <a:pt x="12600" y="16627"/>
                  </a:lnTo>
                  <a:cubicBezTo>
                    <a:pt x="12600" y="16627"/>
                    <a:pt x="12600" y="16627"/>
                    <a:pt x="12600" y="16472"/>
                  </a:cubicBezTo>
                  <a:lnTo>
                    <a:pt x="13745" y="15073"/>
                  </a:lnTo>
                  <a:cubicBezTo>
                    <a:pt x="13745" y="15073"/>
                    <a:pt x="13909" y="15073"/>
                    <a:pt x="13909" y="15073"/>
                  </a:cubicBezTo>
                  <a:lnTo>
                    <a:pt x="14400" y="15384"/>
                  </a:lnTo>
                  <a:lnTo>
                    <a:pt x="15873" y="15229"/>
                  </a:lnTo>
                  <a:lnTo>
                    <a:pt x="16855" y="13519"/>
                  </a:lnTo>
                  <a:cubicBezTo>
                    <a:pt x="16855" y="13519"/>
                    <a:pt x="16855" y="13519"/>
                    <a:pt x="17018" y="13519"/>
                  </a:cubicBezTo>
                  <a:lnTo>
                    <a:pt x="17509" y="13519"/>
                  </a:lnTo>
                  <a:lnTo>
                    <a:pt x="18164" y="12587"/>
                  </a:lnTo>
                  <a:lnTo>
                    <a:pt x="18164" y="11810"/>
                  </a:lnTo>
                  <a:cubicBezTo>
                    <a:pt x="18164" y="11810"/>
                    <a:pt x="18164" y="11810"/>
                    <a:pt x="18164" y="11655"/>
                  </a:cubicBezTo>
                  <a:cubicBezTo>
                    <a:pt x="18164" y="11655"/>
                    <a:pt x="18164" y="11655"/>
                    <a:pt x="18327" y="11655"/>
                  </a:cubicBezTo>
                  <a:lnTo>
                    <a:pt x="18818" y="11655"/>
                  </a:lnTo>
                  <a:lnTo>
                    <a:pt x="19145" y="10878"/>
                  </a:lnTo>
                  <a:cubicBezTo>
                    <a:pt x="19145" y="10878"/>
                    <a:pt x="19145" y="10878"/>
                    <a:pt x="19145" y="10878"/>
                  </a:cubicBezTo>
                  <a:lnTo>
                    <a:pt x="20291" y="10256"/>
                  </a:lnTo>
                  <a:lnTo>
                    <a:pt x="20127" y="9013"/>
                  </a:lnTo>
                  <a:cubicBezTo>
                    <a:pt x="20127" y="9013"/>
                    <a:pt x="20127" y="8858"/>
                    <a:pt x="20127" y="8858"/>
                  </a:cubicBezTo>
                  <a:lnTo>
                    <a:pt x="21600" y="7770"/>
                  </a:lnTo>
                  <a:lnTo>
                    <a:pt x="20455" y="7770"/>
                  </a:lnTo>
                  <a:cubicBezTo>
                    <a:pt x="20455" y="7770"/>
                    <a:pt x="20291" y="7770"/>
                    <a:pt x="20291" y="7614"/>
                  </a:cubicBezTo>
                  <a:lnTo>
                    <a:pt x="20127" y="6993"/>
                  </a:lnTo>
                  <a:lnTo>
                    <a:pt x="19309" y="6993"/>
                  </a:lnTo>
                  <a:cubicBezTo>
                    <a:pt x="19309" y="6993"/>
                    <a:pt x="19309" y="6993"/>
                    <a:pt x="19145" y="6993"/>
                  </a:cubicBezTo>
                  <a:lnTo>
                    <a:pt x="18655" y="6371"/>
                  </a:lnTo>
                  <a:lnTo>
                    <a:pt x="18327" y="5594"/>
                  </a:lnTo>
                  <a:cubicBezTo>
                    <a:pt x="18327" y="5594"/>
                    <a:pt x="18327" y="5594"/>
                    <a:pt x="18327" y="5439"/>
                  </a:cubicBezTo>
                  <a:cubicBezTo>
                    <a:pt x="18327" y="5439"/>
                    <a:pt x="18327" y="5439"/>
                    <a:pt x="18491" y="5439"/>
                  </a:cubicBezTo>
                  <a:lnTo>
                    <a:pt x="19145" y="5439"/>
                  </a:lnTo>
                  <a:lnTo>
                    <a:pt x="18491" y="4196"/>
                  </a:lnTo>
                  <a:cubicBezTo>
                    <a:pt x="18491" y="4196"/>
                    <a:pt x="18491" y="4040"/>
                    <a:pt x="18491" y="4040"/>
                  </a:cubicBezTo>
                  <a:lnTo>
                    <a:pt x="19309" y="3263"/>
                  </a:lnTo>
                  <a:lnTo>
                    <a:pt x="18164" y="2642"/>
                  </a:lnTo>
                  <a:lnTo>
                    <a:pt x="16855" y="2020"/>
                  </a:lnTo>
                  <a:cubicBezTo>
                    <a:pt x="16855" y="2020"/>
                    <a:pt x="16855" y="2020"/>
                    <a:pt x="16855" y="1865"/>
                  </a:cubicBezTo>
                  <a:lnTo>
                    <a:pt x="17018" y="622"/>
                  </a:lnTo>
                  <a:cubicBezTo>
                    <a:pt x="17018" y="622"/>
                    <a:pt x="17018" y="622"/>
                    <a:pt x="17018" y="466"/>
                  </a:cubicBezTo>
                  <a:lnTo>
                    <a:pt x="17673" y="155"/>
                  </a:lnTo>
                  <a:lnTo>
                    <a:pt x="17673" y="0"/>
                  </a:lnTo>
                  <a:cubicBezTo>
                    <a:pt x="17182" y="0"/>
                    <a:pt x="16691" y="155"/>
                    <a:pt x="16527" y="155"/>
                  </a:cubicBezTo>
                  <a:lnTo>
                    <a:pt x="15382" y="1243"/>
                  </a:lnTo>
                  <a:lnTo>
                    <a:pt x="15873" y="2642"/>
                  </a:lnTo>
                  <a:cubicBezTo>
                    <a:pt x="15873" y="2642"/>
                    <a:pt x="15873" y="2797"/>
                    <a:pt x="15873" y="2797"/>
                  </a:cubicBezTo>
                  <a:lnTo>
                    <a:pt x="14891" y="3885"/>
                  </a:lnTo>
                  <a:lnTo>
                    <a:pt x="15055" y="4973"/>
                  </a:lnTo>
                  <a:cubicBezTo>
                    <a:pt x="15055" y="4973"/>
                    <a:pt x="15055" y="5128"/>
                    <a:pt x="15055" y="5128"/>
                  </a:cubicBezTo>
                  <a:cubicBezTo>
                    <a:pt x="15055" y="5128"/>
                    <a:pt x="15055" y="5128"/>
                    <a:pt x="14891" y="5128"/>
                  </a:cubicBezTo>
                  <a:lnTo>
                    <a:pt x="13582" y="4817"/>
                  </a:lnTo>
                  <a:lnTo>
                    <a:pt x="14073" y="5905"/>
                  </a:lnTo>
                  <a:cubicBezTo>
                    <a:pt x="14073" y="5905"/>
                    <a:pt x="14073" y="6060"/>
                    <a:pt x="14073" y="6060"/>
                  </a:cubicBezTo>
                  <a:lnTo>
                    <a:pt x="12764" y="6527"/>
                  </a:lnTo>
                  <a:lnTo>
                    <a:pt x="12764" y="8391"/>
                  </a:lnTo>
                  <a:cubicBezTo>
                    <a:pt x="12764" y="8391"/>
                    <a:pt x="12764" y="8391"/>
                    <a:pt x="12764" y="8547"/>
                  </a:cubicBezTo>
                  <a:lnTo>
                    <a:pt x="12109" y="9013"/>
                  </a:lnTo>
                  <a:cubicBezTo>
                    <a:pt x="12109" y="9013"/>
                    <a:pt x="12109" y="9013"/>
                    <a:pt x="11945" y="9013"/>
                  </a:cubicBezTo>
                  <a:lnTo>
                    <a:pt x="10964" y="8702"/>
                  </a:lnTo>
                  <a:lnTo>
                    <a:pt x="9982" y="9013"/>
                  </a:lnTo>
                  <a:lnTo>
                    <a:pt x="9982" y="9635"/>
                  </a:lnTo>
                  <a:cubicBezTo>
                    <a:pt x="9982" y="9635"/>
                    <a:pt x="9982" y="9790"/>
                    <a:pt x="9818" y="9790"/>
                  </a:cubicBezTo>
                  <a:lnTo>
                    <a:pt x="8673" y="9790"/>
                  </a:lnTo>
                  <a:lnTo>
                    <a:pt x="8018" y="10101"/>
                  </a:lnTo>
                  <a:lnTo>
                    <a:pt x="7855" y="11499"/>
                  </a:lnTo>
                  <a:cubicBezTo>
                    <a:pt x="7855" y="11499"/>
                    <a:pt x="7855" y="11499"/>
                    <a:pt x="7855" y="11499"/>
                  </a:cubicBezTo>
                  <a:lnTo>
                    <a:pt x="6218" y="12432"/>
                  </a:lnTo>
                  <a:cubicBezTo>
                    <a:pt x="6218" y="12432"/>
                    <a:pt x="6218" y="12432"/>
                    <a:pt x="6218" y="12432"/>
                  </a:cubicBezTo>
                  <a:cubicBezTo>
                    <a:pt x="6218" y="12432"/>
                    <a:pt x="4091" y="12742"/>
                    <a:pt x="2618" y="12742"/>
                  </a:cubicBezTo>
                  <a:cubicBezTo>
                    <a:pt x="1800" y="12742"/>
                    <a:pt x="655" y="12432"/>
                    <a:pt x="0" y="12121"/>
                  </a:cubicBezTo>
                  <a:lnTo>
                    <a:pt x="1309" y="13986"/>
                  </a:lnTo>
                  <a:lnTo>
                    <a:pt x="2291" y="13986"/>
                  </a:lnTo>
                  <a:cubicBezTo>
                    <a:pt x="2291" y="13986"/>
                    <a:pt x="2455" y="13986"/>
                    <a:pt x="2455" y="14141"/>
                  </a:cubicBezTo>
                  <a:lnTo>
                    <a:pt x="2455" y="15850"/>
                  </a:lnTo>
                  <a:lnTo>
                    <a:pt x="3109" y="15850"/>
                  </a:lnTo>
                  <a:cubicBezTo>
                    <a:pt x="3109" y="15850"/>
                    <a:pt x="3273" y="15850"/>
                    <a:pt x="3273" y="16006"/>
                  </a:cubicBezTo>
                  <a:cubicBezTo>
                    <a:pt x="3273" y="16006"/>
                    <a:pt x="3600" y="16938"/>
                    <a:pt x="3109" y="17249"/>
                  </a:cubicBezTo>
                  <a:cubicBezTo>
                    <a:pt x="2945" y="17404"/>
                    <a:pt x="2618" y="17404"/>
                    <a:pt x="2291" y="17404"/>
                  </a:cubicBezTo>
                  <a:cubicBezTo>
                    <a:pt x="1800" y="17404"/>
                    <a:pt x="1309" y="17560"/>
                    <a:pt x="1309" y="17715"/>
                  </a:cubicBezTo>
                  <a:cubicBezTo>
                    <a:pt x="1145" y="18026"/>
                    <a:pt x="982" y="18647"/>
                    <a:pt x="818" y="19269"/>
                  </a:cubicBezTo>
                  <a:cubicBezTo>
                    <a:pt x="1636" y="19269"/>
                    <a:pt x="2455" y="19269"/>
                    <a:pt x="3273" y="19114"/>
                  </a:cubicBezTo>
                  <a:cubicBezTo>
                    <a:pt x="3764" y="19114"/>
                    <a:pt x="4255" y="18958"/>
                    <a:pt x="4582" y="18958"/>
                  </a:cubicBezTo>
                  <a:cubicBezTo>
                    <a:pt x="5236" y="18958"/>
                    <a:pt x="5891" y="18958"/>
                    <a:pt x="6382" y="1895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199" name="Figura"/>
            <p:cNvSpPr/>
            <p:nvPr/>
          </p:nvSpPr>
          <p:spPr>
            <a:xfrm>
              <a:off x="2730500" y="1397000"/>
              <a:ext cx="91440" cy="60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000" y="16200"/>
                  </a:moveTo>
                  <a:cubicBezTo>
                    <a:pt x="12300" y="16200"/>
                    <a:pt x="12300" y="16200"/>
                    <a:pt x="12000" y="16200"/>
                  </a:cubicBezTo>
                  <a:cubicBezTo>
                    <a:pt x="12300" y="16650"/>
                    <a:pt x="12300" y="16650"/>
                    <a:pt x="12000" y="16200"/>
                  </a:cubicBezTo>
                  <a:lnTo>
                    <a:pt x="12000" y="21600"/>
                  </a:lnTo>
                  <a:lnTo>
                    <a:pt x="14400" y="20250"/>
                  </a:lnTo>
                  <a:lnTo>
                    <a:pt x="16800" y="18000"/>
                  </a:lnTo>
                  <a:cubicBezTo>
                    <a:pt x="16800" y="18000"/>
                    <a:pt x="16800" y="18000"/>
                    <a:pt x="17100" y="18000"/>
                  </a:cubicBezTo>
                  <a:lnTo>
                    <a:pt x="19200" y="18900"/>
                  </a:lnTo>
                  <a:lnTo>
                    <a:pt x="21300" y="18900"/>
                  </a:lnTo>
                  <a:lnTo>
                    <a:pt x="21600" y="17550"/>
                  </a:lnTo>
                  <a:lnTo>
                    <a:pt x="20400" y="14400"/>
                  </a:lnTo>
                  <a:lnTo>
                    <a:pt x="17400" y="12600"/>
                  </a:lnTo>
                  <a:cubicBezTo>
                    <a:pt x="17400" y="12600"/>
                    <a:pt x="17400" y="12600"/>
                    <a:pt x="17400" y="12150"/>
                  </a:cubicBezTo>
                  <a:lnTo>
                    <a:pt x="17100" y="8550"/>
                  </a:lnTo>
                  <a:lnTo>
                    <a:pt x="14400" y="9450"/>
                  </a:lnTo>
                  <a:lnTo>
                    <a:pt x="12300" y="9450"/>
                  </a:lnTo>
                  <a:cubicBezTo>
                    <a:pt x="12300" y="9450"/>
                    <a:pt x="12300" y="9450"/>
                    <a:pt x="12000" y="9450"/>
                  </a:cubicBezTo>
                  <a:lnTo>
                    <a:pt x="11400" y="8100"/>
                  </a:lnTo>
                  <a:lnTo>
                    <a:pt x="10500" y="8550"/>
                  </a:lnTo>
                  <a:cubicBezTo>
                    <a:pt x="10500" y="8550"/>
                    <a:pt x="10500" y="8550"/>
                    <a:pt x="10200" y="8550"/>
                  </a:cubicBezTo>
                  <a:lnTo>
                    <a:pt x="8100" y="7650"/>
                  </a:lnTo>
                  <a:lnTo>
                    <a:pt x="5400" y="8100"/>
                  </a:lnTo>
                  <a:cubicBezTo>
                    <a:pt x="5400" y="8100"/>
                    <a:pt x="5400" y="8100"/>
                    <a:pt x="5100" y="8100"/>
                  </a:cubicBezTo>
                  <a:cubicBezTo>
                    <a:pt x="5100" y="8100"/>
                    <a:pt x="5100" y="8100"/>
                    <a:pt x="5100" y="7650"/>
                  </a:cubicBezTo>
                  <a:lnTo>
                    <a:pt x="5100" y="5400"/>
                  </a:lnTo>
                  <a:cubicBezTo>
                    <a:pt x="5100" y="5400"/>
                    <a:pt x="5100" y="4950"/>
                    <a:pt x="5100" y="4950"/>
                  </a:cubicBezTo>
                  <a:lnTo>
                    <a:pt x="7500" y="3600"/>
                  </a:lnTo>
                  <a:cubicBezTo>
                    <a:pt x="7500" y="3600"/>
                    <a:pt x="7500" y="3600"/>
                    <a:pt x="7500" y="3600"/>
                  </a:cubicBezTo>
                  <a:lnTo>
                    <a:pt x="8100" y="3600"/>
                  </a:lnTo>
                  <a:lnTo>
                    <a:pt x="7800" y="2250"/>
                  </a:lnTo>
                  <a:cubicBezTo>
                    <a:pt x="7800" y="2250"/>
                    <a:pt x="7800" y="1800"/>
                    <a:pt x="7800" y="1800"/>
                  </a:cubicBezTo>
                  <a:lnTo>
                    <a:pt x="8400" y="900"/>
                  </a:lnTo>
                  <a:lnTo>
                    <a:pt x="8100" y="0"/>
                  </a:lnTo>
                  <a:lnTo>
                    <a:pt x="6600" y="900"/>
                  </a:lnTo>
                  <a:cubicBezTo>
                    <a:pt x="6600" y="900"/>
                    <a:pt x="6600" y="900"/>
                    <a:pt x="6600" y="900"/>
                  </a:cubicBezTo>
                  <a:lnTo>
                    <a:pt x="4800" y="1350"/>
                  </a:lnTo>
                  <a:lnTo>
                    <a:pt x="4800" y="3600"/>
                  </a:lnTo>
                  <a:cubicBezTo>
                    <a:pt x="4800" y="3600"/>
                    <a:pt x="4800" y="4050"/>
                    <a:pt x="4500" y="4050"/>
                  </a:cubicBezTo>
                  <a:lnTo>
                    <a:pt x="3000" y="4050"/>
                  </a:lnTo>
                  <a:lnTo>
                    <a:pt x="3300" y="6300"/>
                  </a:lnTo>
                  <a:cubicBezTo>
                    <a:pt x="3300" y="6300"/>
                    <a:pt x="3300" y="6750"/>
                    <a:pt x="3300" y="6750"/>
                  </a:cubicBezTo>
                  <a:lnTo>
                    <a:pt x="2700" y="7650"/>
                  </a:lnTo>
                  <a:cubicBezTo>
                    <a:pt x="2700" y="7650"/>
                    <a:pt x="2700" y="7650"/>
                    <a:pt x="2400" y="7650"/>
                  </a:cubicBezTo>
                  <a:lnTo>
                    <a:pt x="0" y="7650"/>
                  </a:lnTo>
                  <a:lnTo>
                    <a:pt x="900" y="8550"/>
                  </a:lnTo>
                  <a:lnTo>
                    <a:pt x="2100" y="10350"/>
                  </a:lnTo>
                  <a:cubicBezTo>
                    <a:pt x="2100" y="10350"/>
                    <a:pt x="2100" y="10350"/>
                    <a:pt x="2100" y="10350"/>
                  </a:cubicBezTo>
                  <a:lnTo>
                    <a:pt x="2700" y="13050"/>
                  </a:lnTo>
                  <a:lnTo>
                    <a:pt x="3300" y="15750"/>
                  </a:lnTo>
                  <a:cubicBezTo>
                    <a:pt x="3300" y="15750"/>
                    <a:pt x="3300" y="15750"/>
                    <a:pt x="3300" y="16200"/>
                  </a:cubicBezTo>
                  <a:lnTo>
                    <a:pt x="1800" y="20250"/>
                  </a:lnTo>
                  <a:cubicBezTo>
                    <a:pt x="1800" y="20250"/>
                    <a:pt x="1800" y="20250"/>
                    <a:pt x="1800" y="20700"/>
                  </a:cubicBezTo>
                  <a:cubicBezTo>
                    <a:pt x="1800" y="21150"/>
                    <a:pt x="1800" y="21600"/>
                    <a:pt x="2100" y="21600"/>
                  </a:cubicBezTo>
                  <a:cubicBezTo>
                    <a:pt x="2400" y="21600"/>
                    <a:pt x="2700" y="21150"/>
                    <a:pt x="3000" y="20700"/>
                  </a:cubicBezTo>
                  <a:cubicBezTo>
                    <a:pt x="3600" y="20250"/>
                    <a:pt x="4200" y="19800"/>
                    <a:pt x="4500" y="19800"/>
                  </a:cubicBezTo>
                  <a:cubicBezTo>
                    <a:pt x="4500" y="19800"/>
                    <a:pt x="4800" y="19800"/>
                    <a:pt x="4800" y="19800"/>
                  </a:cubicBezTo>
                  <a:cubicBezTo>
                    <a:pt x="4800" y="19800"/>
                    <a:pt x="5100" y="19800"/>
                    <a:pt x="5100" y="19800"/>
                  </a:cubicBezTo>
                  <a:cubicBezTo>
                    <a:pt x="5400" y="19800"/>
                    <a:pt x="5400" y="19800"/>
                    <a:pt x="5400" y="19350"/>
                  </a:cubicBezTo>
                  <a:lnTo>
                    <a:pt x="5400" y="18450"/>
                  </a:lnTo>
                  <a:cubicBezTo>
                    <a:pt x="5400" y="18450"/>
                    <a:pt x="5400" y="18000"/>
                    <a:pt x="5700" y="18000"/>
                  </a:cubicBezTo>
                  <a:lnTo>
                    <a:pt x="7500" y="17100"/>
                  </a:lnTo>
                  <a:lnTo>
                    <a:pt x="7500" y="15750"/>
                  </a:lnTo>
                  <a:cubicBezTo>
                    <a:pt x="7500" y="15750"/>
                    <a:pt x="7500" y="15750"/>
                    <a:pt x="7500" y="15300"/>
                  </a:cubicBezTo>
                  <a:lnTo>
                    <a:pt x="9900" y="13050"/>
                  </a:lnTo>
                  <a:cubicBezTo>
                    <a:pt x="9900" y="13050"/>
                    <a:pt x="10200" y="13050"/>
                    <a:pt x="10200" y="13050"/>
                  </a:cubicBezTo>
                  <a:lnTo>
                    <a:pt x="11400" y="13950"/>
                  </a:lnTo>
                  <a:cubicBezTo>
                    <a:pt x="11400" y="13950"/>
                    <a:pt x="11400" y="14400"/>
                    <a:pt x="11400" y="14400"/>
                  </a:cubicBezTo>
                  <a:lnTo>
                    <a:pt x="10800" y="16200"/>
                  </a:lnTo>
                  <a:lnTo>
                    <a:pt x="12000" y="16200"/>
                  </a:lnTo>
                  <a:cubicBezTo>
                    <a:pt x="12000" y="16200"/>
                    <a:pt x="12000" y="16200"/>
                    <a:pt x="12000" y="162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0" name="Figura"/>
            <p:cNvSpPr/>
            <p:nvPr/>
          </p:nvSpPr>
          <p:spPr>
            <a:xfrm>
              <a:off x="2654300" y="1435099"/>
              <a:ext cx="165100" cy="12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97" y="20509"/>
                  </a:moveTo>
                  <a:cubicBezTo>
                    <a:pt x="1662" y="20945"/>
                    <a:pt x="2991" y="21600"/>
                    <a:pt x="3822" y="21600"/>
                  </a:cubicBezTo>
                  <a:cubicBezTo>
                    <a:pt x="5151" y="21600"/>
                    <a:pt x="7145" y="21164"/>
                    <a:pt x="7311" y="21164"/>
                  </a:cubicBezTo>
                  <a:lnTo>
                    <a:pt x="8640" y="19855"/>
                  </a:lnTo>
                  <a:lnTo>
                    <a:pt x="8806" y="17891"/>
                  </a:lnTo>
                  <a:cubicBezTo>
                    <a:pt x="8806" y="17891"/>
                    <a:pt x="8806" y="17891"/>
                    <a:pt x="8806" y="17673"/>
                  </a:cubicBezTo>
                  <a:lnTo>
                    <a:pt x="9637" y="17018"/>
                  </a:lnTo>
                  <a:cubicBezTo>
                    <a:pt x="9637" y="17018"/>
                    <a:pt x="9637" y="17018"/>
                    <a:pt x="9637" y="17018"/>
                  </a:cubicBezTo>
                  <a:lnTo>
                    <a:pt x="10634" y="17018"/>
                  </a:lnTo>
                  <a:lnTo>
                    <a:pt x="10634" y="16364"/>
                  </a:lnTo>
                  <a:cubicBezTo>
                    <a:pt x="10634" y="16364"/>
                    <a:pt x="10634" y="16145"/>
                    <a:pt x="10800" y="16145"/>
                  </a:cubicBezTo>
                  <a:lnTo>
                    <a:pt x="11963" y="15709"/>
                  </a:lnTo>
                  <a:cubicBezTo>
                    <a:pt x="11963" y="15709"/>
                    <a:pt x="11963" y="15709"/>
                    <a:pt x="11963" y="15709"/>
                  </a:cubicBezTo>
                  <a:lnTo>
                    <a:pt x="12960" y="16145"/>
                  </a:lnTo>
                  <a:lnTo>
                    <a:pt x="13458" y="15709"/>
                  </a:lnTo>
                  <a:lnTo>
                    <a:pt x="13458" y="13091"/>
                  </a:lnTo>
                  <a:cubicBezTo>
                    <a:pt x="13458" y="13091"/>
                    <a:pt x="13458" y="12873"/>
                    <a:pt x="13458" y="12873"/>
                  </a:cubicBezTo>
                  <a:lnTo>
                    <a:pt x="14622" y="12218"/>
                  </a:lnTo>
                  <a:lnTo>
                    <a:pt x="14123" y="10473"/>
                  </a:lnTo>
                  <a:cubicBezTo>
                    <a:pt x="14123" y="10473"/>
                    <a:pt x="14123" y="10255"/>
                    <a:pt x="14123" y="10255"/>
                  </a:cubicBezTo>
                  <a:cubicBezTo>
                    <a:pt x="14123" y="10255"/>
                    <a:pt x="14123" y="10255"/>
                    <a:pt x="14289" y="10255"/>
                  </a:cubicBezTo>
                  <a:lnTo>
                    <a:pt x="15785" y="10691"/>
                  </a:lnTo>
                  <a:lnTo>
                    <a:pt x="15618" y="9382"/>
                  </a:lnTo>
                  <a:cubicBezTo>
                    <a:pt x="15618" y="9382"/>
                    <a:pt x="15618" y="9382"/>
                    <a:pt x="15618" y="9164"/>
                  </a:cubicBezTo>
                  <a:lnTo>
                    <a:pt x="16615" y="7636"/>
                  </a:lnTo>
                  <a:lnTo>
                    <a:pt x="16117" y="5673"/>
                  </a:lnTo>
                  <a:cubicBezTo>
                    <a:pt x="16117" y="5673"/>
                    <a:pt x="16117" y="5455"/>
                    <a:pt x="16117" y="5455"/>
                  </a:cubicBezTo>
                  <a:lnTo>
                    <a:pt x="17446" y="3709"/>
                  </a:lnTo>
                  <a:cubicBezTo>
                    <a:pt x="17446" y="3709"/>
                    <a:pt x="17446" y="3709"/>
                    <a:pt x="17446" y="3709"/>
                  </a:cubicBezTo>
                  <a:cubicBezTo>
                    <a:pt x="17446" y="3709"/>
                    <a:pt x="18277" y="3491"/>
                    <a:pt x="18775" y="3491"/>
                  </a:cubicBezTo>
                  <a:cubicBezTo>
                    <a:pt x="18942" y="3491"/>
                    <a:pt x="19440" y="3273"/>
                    <a:pt x="19606" y="3273"/>
                  </a:cubicBezTo>
                  <a:cubicBezTo>
                    <a:pt x="19938" y="3273"/>
                    <a:pt x="21102" y="3055"/>
                    <a:pt x="21268" y="3055"/>
                  </a:cubicBezTo>
                  <a:lnTo>
                    <a:pt x="21600" y="2618"/>
                  </a:lnTo>
                  <a:lnTo>
                    <a:pt x="20603" y="2618"/>
                  </a:lnTo>
                  <a:lnTo>
                    <a:pt x="19440" y="2182"/>
                  </a:lnTo>
                  <a:lnTo>
                    <a:pt x="18111" y="3273"/>
                  </a:lnTo>
                  <a:lnTo>
                    <a:pt x="16615" y="4145"/>
                  </a:lnTo>
                  <a:cubicBezTo>
                    <a:pt x="16615" y="4145"/>
                    <a:pt x="16615" y="4145"/>
                    <a:pt x="16449" y="4145"/>
                  </a:cubicBezTo>
                  <a:cubicBezTo>
                    <a:pt x="16449" y="4145"/>
                    <a:pt x="16449" y="4145"/>
                    <a:pt x="16449" y="3927"/>
                  </a:cubicBezTo>
                  <a:lnTo>
                    <a:pt x="16449" y="1527"/>
                  </a:lnTo>
                  <a:lnTo>
                    <a:pt x="15951" y="1527"/>
                  </a:lnTo>
                  <a:cubicBezTo>
                    <a:pt x="15951" y="1527"/>
                    <a:pt x="15785" y="1527"/>
                    <a:pt x="15785" y="1527"/>
                  </a:cubicBezTo>
                  <a:cubicBezTo>
                    <a:pt x="15785" y="1527"/>
                    <a:pt x="15785" y="1309"/>
                    <a:pt x="15785" y="1309"/>
                  </a:cubicBezTo>
                  <a:lnTo>
                    <a:pt x="16117" y="436"/>
                  </a:lnTo>
                  <a:lnTo>
                    <a:pt x="15618" y="0"/>
                  </a:lnTo>
                  <a:lnTo>
                    <a:pt x="14455" y="1091"/>
                  </a:lnTo>
                  <a:lnTo>
                    <a:pt x="14455" y="1964"/>
                  </a:lnTo>
                  <a:cubicBezTo>
                    <a:pt x="14455" y="1964"/>
                    <a:pt x="14455" y="2182"/>
                    <a:pt x="14289" y="2182"/>
                  </a:cubicBezTo>
                  <a:lnTo>
                    <a:pt x="13292" y="2618"/>
                  </a:lnTo>
                  <a:lnTo>
                    <a:pt x="13292" y="2836"/>
                  </a:lnTo>
                  <a:cubicBezTo>
                    <a:pt x="13292" y="3273"/>
                    <a:pt x="12960" y="3273"/>
                    <a:pt x="12794" y="3273"/>
                  </a:cubicBezTo>
                  <a:cubicBezTo>
                    <a:pt x="12794" y="3273"/>
                    <a:pt x="12628" y="3273"/>
                    <a:pt x="12628" y="3273"/>
                  </a:cubicBezTo>
                  <a:cubicBezTo>
                    <a:pt x="12628" y="3273"/>
                    <a:pt x="12462" y="3273"/>
                    <a:pt x="12462" y="3273"/>
                  </a:cubicBezTo>
                  <a:cubicBezTo>
                    <a:pt x="12295" y="3273"/>
                    <a:pt x="11963" y="3491"/>
                    <a:pt x="11797" y="3709"/>
                  </a:cubicBezTo>
                  <a:cubicBezTo>
                    <a:pt x="11465" y="3927"/>
                    <a:pt x="11298" y="4145"/>
                    <a:pt x="11132" y="4145"/>
                  </a:cubicBezTo>
                  <a:cubicBezTo>
                    <a:pt x="10800" y="4145"/>
                    <a:pt x="10800" y="3709"/>
                    <a:pt x="10800" y="3491"/>
                  </a:cubicBezTo>
                  <a:lnTo>
                    <a:pt x="10800" y="3491"/>
                  </a:lnTo>
                  <a:lnTo>
                    <a:pt x="7643" y="2618"/>
                  </a:lnTo>
                  <a:lnTo>
                    <a:pt x="7643" y="3491"/>
                  </a:lnTo>
                  <a:cubicBezTo>
                    <a:pt x="7643" y="3491"/>
                    <a:pt x="7643" y="3709"/>
                    <a:pt x="7477" y="3709"/>
                  </a:cubicBezTo>
                  <a:lnTo>
                    <a:pt x="6314" y="3709"/>
                  </a:lnTo>
                  <a:lnTo>
                    <a:pt x="6148" y="5455"/>
                  </a:lnTo>
                  <a:cubicBezTo>
                    <a:pt x="6148" y="5455"/>
                    <a:pt x="6148" y="5673"/>
                    <a:pt x="6148" y="5673"/>
                  </a:cubicBezTo>
                  <a:lnTo>
                    <a:pt x="3988" y="6982"/>
                  </a:lnTo>
                  <a:lnTo>
                    <a:pt x="3822" y="8291"/>
                  </a:lnTo>
                  <a:cubicBezTo>
                    <a:pt x="3822" y="8291"/>
                    <a:pt x="3822" y="8509"/>
                    <a:pt x="3655" y="8509"/>
                  </a:cubicBezTo>
                  <a:lnTo>
                    <a:pt x="2492" y="8727"/>
                  </a:lnTo>
                  <a:cubicBezTo>
                    <a:pt x="2492" y="8727"/>
                    <a:pt x="2326" y="8727"/>
                    <a:pt x="2326" y="8727"/>
                  </a:cubicBezTo>
                  <a:lnTo>
                    <a:pt x="2160" y="8291"/>
                  </a:lnTo>
                  <a:lnTo>
                    <a:pt x="831" y="7855"/>
                  </a:lnTo>
                  <a:lnTo>
                    <a:pt x="831" y="8291"/>
                  </a:lnTo>
                  <a:cubicBezTo>
                    <a:pt x="831" y="8291"/>
                    <a:pt x="831" y="8291"/>
                    <a:pt x="831" y="8291"/>
                  </a:cubicBezTo>
                  <a:lnTo>
                    <a:pt x="166" y="9600"/>
                  </a:lnTo>
                  <a:lnTo>
                    <a:pt x="0" y="12000"/>
                  </a:lnTo>
                  <a:lnTo>
                    <a:pt x="332" y="17236"/>
                  </a:lnTo>
                  <a:lnTo>
                    <a:pt x="1495" y="17455"/>
                  </a:lnTo>
                  <a:cubicBezTo>
                    <a:pt x="1495" y="17455"/>
                    <a:pt x="1662" y="17455"/>
                    <a:pt x="1662" y="17673"/>
                  </a:cubicBezTo>
                  <a:lnTo>
                    <a:pt x="1662" y="19200"/>
                  </a:lnTo>
                  <a:cubicBezTo>
                    <a:pt x="1662" y="19200"/>
                    <a:pt x="1662" y="19200"/>
                    <a:pt x="1662" y="19418"/>
                  </a:cubicBezTo>
                  <a:lnTo>
                    <a:pt x="997" y="2050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1" name="Figura"/>
            <p:cNvSpPr/>
            <p:nvPr/>
          </p:nvSpPr>
          <p:spPr>
            <a:xfrm>
              <a:off x="2603499" y="1320800"/>
              <a:ext cx="196851" cy="13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378" y="21185"/>
                  </a:moveTo>
                  <a:lnTo>
                    <a:pt x="14772" y="21600"/>
                  </a:lnTo>
                  <a:lnTo>
                    <a:pt x="15468" y="19731"/>
                  </a:lnTo>
                  <a:lnTo>
                    <a:pt x="15190" y="18485"/>
                  </a:lnTo>
                  <a:lnTo>
                    <a:pt x="14911" y="17238"/>
                  </a:lnTo>
                  <a:lnTo>
                    <a:pt x="14354" y="16200"/>
                  </a:lnTo>
                  <a:cubicBezTo>
                    <a:pt x="14354" y="16200"/>
                    <a:pt x="14354" y="15992"/>
                    <a:pt x="14354" y="15992"/>
                  </a:cubicBezTo>
                  <a:lnTo>
                    <a:pt x="14632" y="15577"/>
                  </a:lnTo>
                  <a:cubicBezTo>
                    <a:pt x="14632" y="15577"/>
                    <a:pt x="14632" y="15577"/>
                    <a:pt x="14772" y="15577"/>
                  </a:cubicBezTo>
                  <a:lnTo>
                    <a:pt x="15886" y="15577"/>
                  </a:lnTo>
                  <a:lnTo>
                    <a:pt x="16026" y="15369"/>
                  </a:lnTo>
                  <a:lnTo>
                    <a:pt x="15886" y="14331"/>
                  </a:lnTo>
                  <a:cubicBezTo>
                    <a:pt x="15886" y="14331"/>
                    <a:pt x="15886" y="14331"/>
                    <a:pt x="15886" y="14123"/>
                  </a:cubicBezTo>
                  <a:cubicBezTo>
                    <a:pt x="15886" y="14123"/>
                    <a:pt x="15886" y="14123"/>
                    <a:pt x="16026" y="14123"/>
                  </a:cubicBezTo>
                  <a:lnTo>
                    <a:pt x="16723" y="14123"/>
                  </a:lnTo>
                  <a:lnTo>
                    <a:pt x="16723" y="13085"/>
                  </a:lnTo>
                  <a:cubicBezTo>
                    <a:pt x="16723" y="13085"/>
                    <a:pt x="16723" y="12877"/>
                    <a:pt x="16862" y="12877"/>
                  </a:cubicBezTo>
                  <a:lnTo>
                    <a:pt x="17698" y="12669"/>
                  </a:lnTo>
                  <a:lnTo>
                    <a:pt x="18534" y="12046"/>
                  </a:lnTo>
                  <a:cubicBezTo>
                    <a:pt x="18534" y="12046"/>
                    <a:pt x="18534" y="12046"/>
                    <a:pt x="18674" y="12046"/>
                  </a:cubicBezTo>
                  <a:cubicBezTo>
                    <a:pt x="18674" y="12046"/>
                    <a:pt x="18674" y="12046"/>
                    <a:pt x="18674" y="12046"/>
                  </a:cubicBezTo>
                  <a:lnTo>
                    <a:pt x="18813" y="12877"/>
                  </a:lnTo>
                  <a:cubicBezTo>
                    <a:pt x="18813" y="12877"/>
                    <a:pt x="18813" y="13085"/>
                    <a:pt x="18813" y="13085"/>
                  </a:cubicBezTo>
                  <a:lnTo>
                    <a:pt x="18534" y="13500"/>
                  </a:lnTo>
                  <a:lnTo>
                    <a:pt x="18534" y="13915"/>
                  </a:lnTo>
                  <a:lnTo>
                    <a:pt x="18952" y="13915"/>
                  </a:lnTo>
                  <a:cubicBezTo>
                    <a:pt x="18952" y="13915"/>
                    <a:pt x="18952" y="13915"/>
                    <a:pt x="19092" y="13915"/>
                  </a:cubicBezTo>
                  <a:lnTo>
                    <a:pt x="19370" y="14331"/>
                  </a:lnTo>
                  <a:lnTo>
                    <a:pt x="19510" y="14123"/>
                  </a:lnTo>
                  <a:cubicBezTo>
                    <a:pt x="19510" y="14123"/>
                    <a:pt x="19510" y="14123"/>
                    <a:pt x="19649" y="14123"/>
                  </a:cubicBezTo>
                  <a:lnTo>
                    <a:pt x="20346" y="14123"/>
                  </a:lnTo>
                  <a:lnTo>
                    <a:pt x="21182" y="13085"/>
                  </a:lnTo>
                  <a:lnTo>
                    <a:pt x="21600" y="12669"/>
                  </a:lnTo>
                  <a:lnTo>
                    <a:pt x="21182" y="11838"/>
                  </a:lnTo>
                  <a:lnTo>
                    <a:pt x="20764" y="11215"/>
                  </a:lnTo>
                  <a:lnTo>
                    <a:pt x="19649" y="11631"/>
                  </a:lnTo>
                  <a:cubicBezTo>
                    <a:pt x="19649" y="11631"/>
                    <a:pt x="19649" y="11631"/>
                    <a:pt x="19649" y="11631"/>
                  </a:cubicBezTo>
                  <a:lnTo>
                    <a:pt x="18534" y="11631"/>
                  </a:lnTo>
                  <a:cubicBezTo>
                    <a:pt x="18534" y="11631"/>
                    <a:pt x="18534" y="11631"/>
                    <a:pt x="18534" y="11631"/>
                  </a:cubicBezTo>
                  <a:lnTo>
                    <a:pt x="17837" y="10800"/>
                  </a:lnTo>
                  <a:cubicBezTo>
                    <a:pt x="17837" y="10800"/>
                    <a:pt x="17837" y="10800"/>
                    <a:pt x="17837" y="10592"/>
                  </a:cubicBezTo>
                  <a:cubicBezTo>
                    <a:pt x="17837" y="10592"/>
                    <a:pt x="17837" y="10592"/>
                    <a:pt x="17837" y="10385"/>
                  </a:cubicBezTo>
                  <a:lnTo>
                    <a:pt x="18952" y="9138"/>
                  </a:lnTo>
                  <a:lnTo>
                    <a:pt x="18813" y="8931"/>
                  </a:lnTo>
                  <a:lnTo>
                    <a:pt x="16026" y="12046"/>
                  </a:lnTo>
                  <a:lnTo>
                    <a:pt x="16026" y="12877"/>
                  </a:lnTo>
                  <a:cubicBezTo>
                    <a:pt x="16026" y="12877"/>
                    <a:pt x="16026" y="13085"/>
                    <a:pt x="16026" y="13085"/>
                  </a:cubicBezTo>
                  <a:cubicBezTo>
                    <a:pt x="16026" y="13085"/>
                    <a:pt x="15886" y="13085"/>
                    <a:pt x="15886" y="13085"/>
                  </a:cubicBezTo>
                  <a:lnTo>
                    <a:pt x="15050" y="11838"/>
                  </a:lnTo>
                  <a:lnTo>
                    <a:pt x="13517" y="11838"/>
                  </a:lnTo>
                  <a:cubicBezTo>
                    <a:pt x="13517" y="11838"/>
                    <a:pt x="13517" y="11838"/>
                    <a:pt x="13378" y="11838"/>
                  </a:cubicBezTo>
                  <a:cubicBezTo>
                    <a:pt x="13378" y="11838"/>
                    <a:pt x="13378" y="11838"/>
                    <a:pt x="13378" y="11631"/>
                  </a:cubicBezTo>
                  <a:lnTo>
                    <a:pt x="13517" y="9554"/>
                  </a:lnTo>
                  <a:lnTo>
                    <a:pt x="13099" y="8723"/>
                  </a:lnTo>
                  <a:cubicBezTo>
                    <a:pt x="13099" y="8723"/>
                    <a:pt x="13099" y="8723"/>
                    <a:pt x="13099" y="8723"/>
                  </a:cubicBezTo>
                  <a:lnTo>
                    <a:pt x="12681" y="6854"/>
                  </a:lnTo>
                  <a:lnTo>
                    <a:pt x="12403" y="6854"/>
                  </a:lnTo>
                  <a:cubicBezTo>
                    <a:pt x="12403" y="6854"/>
                    <a:pt x="12263" y="6854"/>
                    <a:pt x="12263" y="6854"/>
                  </a:cubicBezTo>
                  <a:lnTo>
                    <a:pt x="11427" y="4985"/>
                  </a:lnTo>
                  <a:lnTo>
                    <a:pt x="7665" y="5192"/>
                  </a:lnTo>
                  <a:cubicBezTo>
                    <a:pt x="7665" y="5192"/>
                    <a:pt x="7665" y="5192"/>
                    <a:pt x="7525" y="5192"/>
                  </a:cubicBezTo>
                  <a:cubicBezTo>
                    <a:pt x="7525" y="5192"/>
                    <a:pt x="5156" y="1454"/>
                    <a:pt x="3345" y="0"/>
                  </a:cubicBezTo>
                  <a:lnTo>
                    <a:pt x="0" y="1662"/>
                  </a:lnTo>
                  <a:lnTo>
                    <a:pt x="0" y="11008"/>
                  </a:lnTo>
                  <a:lnTo>
                    <a:pt x="1115" y="11008"/>
                  </a:lnTo>
                  <a:lnTo>
                    <a:pt x="1254" y="9346"/>
                  </a:lnTo>
                  <a:cubicBezTo>
                    <a:pt x="1254" y="9346"/>
                    <a:pt x="1254" y="9346"/>
                    <a:pt x="1254" y="9138"/>
                  </a:cubicBezTo>
                  <a:cubicBezTo>
                    <a:pt x="1254" y="9138"/>
                    <a:pt x="1254" y="9138"/>
                    <a:pt x="1394" y="9138"/>
                  </a:cubicBezTo>
                  <a:cubicBezTo>
                    <a:pt x="1394" y="9138"/>
                    <a:pt x="1533" y="9138"/>
                    <a:pt x="1533" y="9138"/>
                  </a:cubicBezTo>
                  <a:cubicBezTo>
                    <a:pt x="1672" y="9138"/>
                    <a:pt x="1672" y="9138"/>
                    <a:pt x="1812" y="8931"/>
                  </a:cubicBezTo>
                  <a:cubicBezTo>
                    <a:pt x="1951" y="8723"/>
                    <a:pt x="2648" y="7685"/>
                    <a:pt x="2648" y="7685"/>
                  </a:cubicBezTo>
                  <a:cubicBezTo>
                    <a:pt x="2648" y="7685"/>
                    <a:pt x="2787" y="7685"/>
                    <a:pt x="2787" y="7685"/>
                  </a:cubicBezTo>
                  <a:cubicBezTo>
                    <a:pt x="4041" y="9138"/>
                    <a:pt x="5435" y="10800"/>
                    <a:pt x="5574" y="10800"/>
                  </a:cubicBezTo>
                  <a:cubicBezTo>
                    <a:pt x="5574" y="10800"/>
                    <a:pt x="5714" y="10800"/>
                    <a:pt x="5992" y="10800"/>
                  </a:cubicBezTo>
                  <a:cubicBezTo>
                    <a:pt x="6132" y="10800"/>
                    <a:pt x="6410" y="10800"/>
                    <a:pt x="6689" y="10800"/>
                  </a:cubicBezTo>
                  <a:cubicBezTo>
                    <a:pt x="7246" y="10800"/>
                    <a:pt x="7525" y="11008"/>
                    <a:pt x="7804" y="11631"/>
                  </a:cubicBezTo>
                  <a:cubicBezTo>
                    <a:pt x="7943" y="12046"/>
                    <a:pt x="7943" y="12254"/>
                    <a:pt x="8083" y="12669"/>
                  </a:cubicBezTo>
                  <a:cubicBezTo>
                    <a:pt x="8222" y="13500"/>
                    <a:pt x="8361" y="14123"/>
                    <a:pt x="9058" y="14746"/>
                  </a:cubicBezTo>
                  <a:cubicBezTo>
                    <a:pt x="9476" y="15162"/>
                    <a:pt x="9894" y="15577"/>
                    <a:pt x="10452" y="16200"/>
                  </a:cubicBezTo>
                  <a:cubicBezTo>
                    <a:pt x="11427" y="17238"/>
                    <a:pt x="12542" y="18277"/>
                    <a:pt x="12821" y="18485"/>
                  </a:cubicBezTo>
                  <a:cubicBezTo>
                    <a:pt x="13239" y="18900"/>
                    <a:pt x="13796" y="19108"/>
                    <a:pt x="13796" y="20146"/>
                  </a:cubicBezTo>
                  <a:lnTo>
                    <a:pt x="13796" y="2118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2" name="Figura"/>
            <p:cNvSpPr/>
            <p:nvPr/>
          </p:nvSpPr>
          <p:spPr>
            <a:xfrm>
              <a:off x="2552700" y="469899"/>
              <a:ext cx="201119" cy="270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3" h="21600" extrusionOk="0">
                  <a:moveTo>
                    <a:pt x="20970" y="0"/>
                  </a:moveTo>
                  <a:cubicBezTo>
                    <a:pt x="20019" y="0"/>
                    <a:pt x="18253" y="1217"/>
                    <a:pt x="18117" y="1521"/>
                  </a:cubicBezTo>
                  <a:cubicBezTo>
                    <a:pt x="17845" y="1927"/>
                    <a:pt x="14585" y="2941"/>
                    <a:pt x="12819" y="3144"/>
                  </a:cubicBezTo>
                  <a:cubicBezTo>
                    <a:pt x="11053" y="3448"/>
                    <a:pt x="6570" y="6693"/>
                    <a:pt x="6570" y="7301"/>
                  </a:cubicBezTo>
                  <a:cubicBezTo>
                    <a:pt x="6570" y="8011"/>
                    <a:pt x="2087" y="16023"/>
                    <a:pt x="592" y="17239"/>
                  </a:cubicBezTo>
                  <a:cubicBezTo>
                    <a:pt x="49" y="17645"/>
                    <a:pt x="-87" y="18051"/>
                    <a:pt x="49" y="18355"/>
                  </a:cubicBezTo>
                  <a:cubicBezTo>
                    <a:pt x="321" y="18862"/>
                    <a:pt x="1000" y="19166"/>
                    <a:pt x="1543" y="19268"/>
                  </a:cubicBezTo>
                  <a:cubicBezTo>
                    <a:pt x="2087" y="19369"/>
                    <a:pt x="2358" y="19977"/>
                    <a:pt x="2630" y="20586"/>
                  </a:cubicBezTo>
                  <a:cubicBezTo>
                    <a:pt x="2766" y="20890"/>
                    <a:pt x="2766" y="21194"/>
                    <a:pt x="2902" y="21296"/>
                  </a:cubicBezTo>
                  <a:cubicBezTo>
                    <a:pt x="3038" y="21499"/>
                    <a:pt x="3853" y="21600"/>
                    <a:pt x="4939" y="21600"/>
                  </a:cubicBezTo>
                  <a:cubicBezTo>
                    <a:pt x="5619" y="21600"/>
                    <a:pt x="6434" y="21600"/>
                    <a:pt x="6977" y="21499"/>
                  </a:cubicBezTo>
                  <a:cubicBezTo>
                    <a:pt x="7113" y="21499"/>
                    <a:pt x="7249" y="21397"/>
                    <a:pt x="7249" y="21296"/>
                  </a:cubicBezTo>
                  <a:cubicBezTo>
                    <a:pt x="7249" y="21194"/>
                    <a:pt x="7249" y="21093"/>
                    <a:pt x="7249" y="21093"/>
                  </a:cubicBezTo>
                  <a:cubicBezTo>
                    <a:pt x="6570" y="20383"/>
                    <a:pt x="5755" y="19369"/>
                    <a:pt x="5347" y="18761"/>
                  </a:cubicBezTo>
                  <a:cubicBezTo>
                    <a:pt x="4668" y="17848"/>
                    <a:pt x="5075" y="17239"/>
                    <a:pt x="6705" y="13690"/>
                  </a:cubicBezTo>
                  <a:lnTo>
                    <a:pt x="7113" y="12676"/>
                  </a:lnTo>
                  <a:cubicBezTo>
                    <a:pt x="8743" y="9127"/>
                    <a:pt x="11868" y="6592"/>
                    <a:pt x="16894" y="4766"/>
                  </a:cubicBezTo>
                  <a:cubicBezTo>
                    <a:pt x="20426" y="3448"/>
                    <a:pt x="21513" y="2535"/>
                    <a:pt x="21513" y="608"/>
                  </a:cubicBezTo>
                  <a:cubicBezTo>
                    <a:pt x="21513" y="0"/>
                    <a:pt x="21105" y="0"/>
                    <a:pt x="2097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3" name="Figura"/>
            <p:cNvSpPr/>
            <p:nvPr/>
          </p:nvSpPr>
          <p:spPr>
            <a:xfrm>
              <a:off x="2565399" y="1371600"/>
              <a:ext cx="160519" cy="11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97" h="21600" extrusionOk="0">
                  <a:moveTo>
                    <a:pt x="13333" y="20359"/>
                  </a:moveTo>
                  <a:lnTo>
                    <a:pt x="14864" y="21103"/>
                  </a:lnTo>
                  <a:cubicBezTo>
                    <a:pt x="14864" y="21103"/>
                    <a:pt x="14864" y="21103"/>
                    <a:pt x="14864" y="21103"/>
                  </a:cubicBezTo>
                  <a:lnTo>
                    <a:pt x="15034" y="21600"/>
                  </a:lnTo>
                  <a:lnTo>
                    <a:pt x="16054" y="21352"/>
                  </a:lnTo>
                  <a:lnTo>
                    <a:pt x="16225" y="19862"/>
                  </a:lnTo>
                  <a:cubicBezTo>
                    <a:pt x="16225" y="19862"/>
                    <a:pt x="16225" y="19862"/>
                    <a:pt x="16225" y="19614"/>
                  </a:cubicBezTo>
                  <a:lnTo>
                    <a:pt x="18436" y="18124"/>
                  </a:lnTo>
                  <a:lnTo>
                    <a:pt x="18606" y="16138"/>
                  </a:lnTo>
                  <a:cubicBezTo>
                    <a:pt x="18606" y="16138"/>
                    <a:pt x="18606" y="15890"/>
                    <a:pt x="18776" y="15890"/>
                  </a:cubicBezTo>
                  <a:lnTo>
                    <a:pt x="19966" y="15890"/>
                  </a:lnTo>
                  <a:lnTo>
                    <a:pt x="19966" y="14897"/>
                  </a:lnTo>
                  <a:cubicBezTo>
                    <a:pt x="19966" y="14897"/>
                    <a:pt x="19966" y="14897"/>
                    <a:pt x="19966" y="14648"/>
                  </a:cubicBezTo>
                  <a:cubicBezTo>
                    <a:pt x="19966" y="14648"/>
                    <a:pt x="19966" y="14648"/>
                    <a:pt x="20136" y="14648"/>
                  </a:cubicBezTo>
                  <a:lnTo>
                    <a:pt x="21497" y="15145"/>
                  </a:lnTo>
                  <a:lnTo>
                    <a:pt x="21497" y="14897"/>
                  </a:lnTo>
                  <a:cubicBezTo>
                    <a:pt x="21497" y="13903"/>
                    <a:pt x="20987" y="13655"/>
                    <a:pt x="20477" y="13159"/>
                  </a:cubicBezTo>
                  <a:cubicBezTo>
                    <a:pt x="20136" y="12910"/>
                    <a:pt x="18776" y="11669"/>
                    <a:pt x="17585" y="10428"/>
                  </a:cubicBezTo>
                  <a:cubicBezTo>
                    <a:pt x="16905" y="9683"/>
                    <a:pt x="16225" y="9186"/>
                    <a:pt x="15884" y="8690"/>
                  </a:cubicBezTo>
                  <a:cubicBezTo>
                    <a:pt x="14864" y="7697"/>
                    <a:pt x="14694" y="6952"/>
                    <a:pt x="14524" y="5959"/>
                  </a:cubicBezTo>
                  <a:cubicBezTo>
                    <a:pt x="14524" y="5710"/>
                    <a:pt x="14354" y="5214"/>
                    <a:pt x="14184" y="4717"/>
                  </a:cubicBezTo>
                  <a:cubicBezTo>
                    <a:pt x="14014" y="4221"/>
                    <a:pt x="13673" y="3724"/>
                    <a:pt x="13163" y="3724"/>
                  </a:cubicBezTo>
                  <a:cubicBezTo>
                    <a:pt x="12823" y="3724"/>
                    <a:pt x="12653" y="3724"/>
                    <a:pt x="12483" y="3724"/>
                  </a:cubicBezTo>
                  <a:cubicBezTo>
                    <a:pt x="12313" y="3724"/>
                    <a:pt x="12143" y="3724"/>
                    <a:pt x="11973" y="3724"/>
                  </a:cubicBezTo>
                  <a:cubicBezTo>
                    <a:pt x="11462" y="3724"/>
                    <a:pt x="9081" y="745"/>
                    <a:pt x="8571" y="0"/>
                  </a:cubicBezTo>
                  <a:cubicBezTo>
                    <a:pt x="8401" y="248"/>
                    <a:pt x="7721" y="993"/>
                    <a:pt x="7721" y="1241"/>
                  </a:cubicBezTo>
                  <a:cubicBezTo>
                    <a:pt x="7551" y="1490"/>
                    <a:pt x="7380" y="1490"/>
                    <a:pt x="7210" y="1490"/>
                  </a:cubicBezTo>
                  <a:cubicBezTo>
                    <a:pt x="7210" y="1490"/>
                    <a:pt x="7040" y="1490"/>
                    <a:pt x="7040" y="1490"/>
                  </a:cubicBezTo>
                  <a:lnTo>
                    <a:pt x="6870" y="3476"/>
                  </a:lnTo>
                  <a:cubicBezTo>
                    <a:pt x="6870" y="3476"/>
                    <a:pt x="6870" y="3724"/>
                    <a:pt x="6700" y="3724"/>
                  </a:cubicBezTo>
                  <a:lnTo>
                    <a:pt x="4149" y="3724"/>
                  </a:lnTo>
                  <a:cubicBezTo>
                    <a:pt x="4149" y="3724"/>
                    <a:pt x="4149" y="3724"/>
                    <a:pt x="3979" y="3724"/>
                  </a:cubicBezTo>
                  <a:cubicBezTo>
                    <a:pt x="3469" y="2483"/>
                    <a:pt x="2448" y="497"/>
                    <a:pt x="2108" y="497"/>
                  </a:cubicBezTo>
                  <a:cubicBezTo>
                    <a:pt x="2108" y="497"/>
                    <a:pt x="2108" y="497"/>
                    <a:pt x="2108" y="497"/>
                  </a:cubicBezTo>
                  <a:cubicBezTo>
                    <a:pt x="1768" y="497"/>
                    <a:pt x="1088" y="993"/>
                    <a:pt x="407" y="1738"/>
                  </a:cubicBezTo>
                  <a:cubicBezTo>
                    <a:pt x="577" y="1738"/>
                    <a:pt x="577" y="1738"/>
                    <a:pt x="747" y="1490"/>
                  </a:cubicBezTo>
                  <a:cubicBezTo>
                    <a:pt x="917" y="1241"/>
                    <a:pt x="1258" y="1241"/>
                    <a:pt x="1428" y="1241"/>
                  </a:cubicBezTo>
                  <a:cubicBezTo>
                    <a:pt x="2278" y="1241"/>
                    <a:pt x="2618" y="2731"/>
                    <a:pt x="2958" y="3724"/>
                  </a:cubicBezTo>
                  <a:lnTo>
                    <a:pt x="2958" y="3724"/>
                  </a:lnTo>
                  <a:cubicBezTo>
                    <a:pt x="3128" y="4221"/>
                    <a:pt x="3128" y="4717"/>
                    <a:pt x="2958" y="4966"/>
                  </a:cubicBezTo>
                  <a:cubicBezTo>
                    <a:pt x="2788" y="5214"/>
                    <a:pt x="2448" y="5462"/>
                    <a:pt x="1938" y="5462"/>
                  </a:cubicBezTo>
                  <a:cubicBezTo>
                    <a:pt x="1598" y="5462"/>
                    <a:pt x="1258" y="5462"/>
                    <a:pt x="917" y="5462"/>
                  </a:cubicBezTo>
                  <a:cubicBezTo>
                    <a:pt x="407" y="5462"/>
                    <a:pt x="67" y="5462"/>
                    <a:pt x="67" y="5710"/>
                  </a:cubicBezTo>
                  <a:cubicBezTo>
                    <a:pt x="-103" y="5959"/>
                    <a:pt x="67" y="6703"/>
                    <a:pt x="407" y="7200"/>
                  </a:cubicBezTo>
                  <a:cubicBezTo>
                    <a:pt x="747" y="7945"/>
                    <a:pt x="1598" y="9931"/>
                    <a:pt x="1938" y="11669"/>
                  </a:cubicBezTo>
                  <a:cubicBezTo>
                    <a:pt x="2108" y="12414"/>
                    <a:pt x="2278" y="13903"/>
                    <a:pt x="2278" y="14897"/>
                  </a:cubicBezTo>
                  <a:lnTo>
                    <a:pt x="2958" y="14897"/>
                  </a:lnTo>
                  <a:lnTo>
                    <a:pt x="4149" y="13159"/>
                  </a:lnTo>
                  <a:cubicBezTo>
                    <a:pt x="4149" y="13159"/>
                    <a:pt x="4149" y="13159"/>
                    <a:pt x="4319" y="13159"/>
                  </a:cubicBezTo>
                  <a:lnTo>
                    <a:pt x="5510" y="13159"/>
                  </a:lnTo>
                  <a:lnTo>
                    <a:pt x="6020" y="12414"/>
                  </a:lnTo>
                  <a:cubicBezTo>
                    <a:pt x="6020" y="12414"/>
                    <a:pt x="6020" y="12414"/>
                    <a:pt x="6020" y="12414"/>
                  </a:cubicBezTo>
                  <a:lnTo>
                    <a:pt x="6700" y="12166"/>
                  </a:lnTo>
                  <a:cubicBezTo>
                    <a:pt x="6700" y="12166"/>
                    <a:pt x="6870" y="12166"/>
                    <a:pt x="6870" y="12166"/>
                  </a:cubicBezTo>
                  <a:lnTo>
                    <a:pt x="7210" y="12910"/>
                  </a:lnTo>
                  <a:lnTo>
                    <a:pt x="8741" y="13407"/>
                  </a:lnTo>
                  <a:lnTo>
                    <a:pt x="9762" y="13903"/>
                  </a:lnTo>
                  <a:lnTo>
                    <a:pt x="10442" y="14152"/>
                  </a:lnTo>
                  <a:cubicBezTo>
                    <a:pt x="10442" y="14152"/>
                    <a:pt x="10612" y="14152"/>
                    <a:pt x="10612" y="14400"/>
                  </a:cubicBezTo>
                  <a:lnTo>
                    <a:pt x="10782" y="15641"/>
                  </a:lnTo>
                  <a:lnTo>
                    <a:pt x="11292" y="15641"/>
                  </a:lnTo>
                  <a:cubicBezTo>
                    <a:pt x="11292" y="15641"/>
                    <a:pt x="11292" y="15641"/>
                    <a:pt x="11462" y="15641"/>
                  </a:cubicBezTo>
                  <a:lnTo>
                    <a:pt x="12143" y="16883"/>
                  </a:lnTo>
                  <a:lnTo>
                    <a:pt x="13333" y="17131"/>
                  </a:lnTo>
                  <a:cubicBezTo>
                    <a:pt x="13333" y="17131"/>
                    <a:pt x="13503" y="17131"/>
                    <a:pt x="13503" y="17379"/>
                  </a:cubicBezTo>
                  <a:lnTo>
                    <a:pt x="13333" y="2035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4" name="Figura"/>
            <p:cNvSpPr/>
            <p:nvPr/>
          </p:nvSpPr>
          <p:spPr>
            <a:xfrm>
              <a:off x="2463800" y="1409700"/>
              <a:ext cx="221495" cy="200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4" h="21600" extrusionOk="0">
                  <a:moveTo>
                    <a:pt x="6032" y="14765"/>
                  </a:moveTo>
                  <a:cubicBezTo>
                    <a:pt x="7382" y="14765"/>
                    <a:pt x="7628" y="16815"/>
                    <a:pt x="7628" y="17225"/>
                  </a:cubicBezTo>
                  <a:cubicBezTo>
                    <a:pt x="7628" y="17635"/>
                    <a:pt x="8978" y="18456"/>
                    <a:pt x="9714" y="18866"/>
                  </a:cubicBezTo>
                  <a:cubicBezTo>
                    <a:pt x="10082" y="19139"/>
                    <a:pt x="10328" y="19276"/>
                    <a:pt x="10451" y="19413"/>
                  </a:cubicBezTo>
                  <a:cubicBezTo>
                    <a:pt x="10451" y="19413"/>
                    <a:pt x="10941" y="19549"/>
                    <a:pt x="11310" y="19549"/>
                  </a:cubicBezTo>
                  <a:cubicBezTo>
                    <a:pt x="12169" y="19686"/>
                    <a:pt x="13396" y="19823"/>
                    <a:pt x="14132" y="20233"/>
                  </a:cubicBezTo>
                  <a:cubicBezTo>
                    <a:pt x="14255" y="20370"/>
                    <a:pt x="14378" y="20506"/>
                    <a:pt x="14501" y="20643"/>
                  </a:cubicBezTo>
                  <a:cubicBezTo>
                    <a:pt x="14746" y="21327"/>
                    <a:pt x="16341" y="21600"/>
                    <a:pt x="18919" y="21600"/>
                  </a:cubicBezTo>
                  <a:cubicBezTo>
                    <a:pt x="19164" y="21600"/>
                    <a:pt x="19287" y="21600"/>
                    <a:pt x="19532" y="21600"/>
                  </a:cubicBezTo>
                  <a:cubicBezTo>
                    <a:pt x="19655" y="21053"/>
                    <a:pt x="19778" y="20370"/>
                    <a:pt x="19901" y="20096"/>
                  </a:cubicBezTo>
                  <a:cubicBezTo>
                    <a:pt x="20023" y="19823"/>
                    <a:pt x="20391" y="19686"/>
                    <a:pt x="20760" y="19686"/>
                  </a:cubicBezTo>
                  <a:cubicBezTo>
                    <a:pt x="21005" y="19686"/>
                    <a:pt x="21128" y="19686"/>
                    <a:pt x="21251" y="19549"/>
                  </a:cubicBezTo>
                  <a:cubicBezTo>
                    <a:pt x="21496" y="19413"/>
                    <a:pt x="21373" y="19003"/>
                    <a:pt x="21373" y="18866"/>
                  </a:cubicBezTo>
                  <a:lnTo>
                    <a:pt x="20882" y="18866"/>
                  </a:lnTo>
                  <a:cubicBezTo>
                    <a:pt x="20882" y="18866"/>
                    <a:pt x="20760" y="18866"/>
                    <a:pt x="20760" y="18729"/>
                  </a:cubicBezTo>
                  <a:lnTo>
                    <a:pt x="20760" y="17225"/>
                  </a:lnTo>
                  <a:lnTo>
                    <a:pt x="19901" y="17225"/>
                  </a:lnTo>
                  <a:cubicBezTo>
                    <a:pt x="19901" y="17225"/>
                    <a:pt x="19901" y="17225"/>
                    <a:pt x="19778" y="17225"/>
                  </a:cubicBezTo>
                  <a:lnTo>
                    <a:pt x="18551" y="15175"/>
                  </a:lnTo>
                  <a:cubicBezTo>
                    <a:pt x="18551" y="15175"/>
                    <a:pt x="18551" y="15038"/>
                    <a:pt x="18551" y="15038"/>
                  </a:cubicBezTo>
                  <a:lnTo>
                    <a:pt x="19410" y="13808"/>
                  </a:lnTo>
                  <a:lnTo>
                    <a:pt x="19410" y="12987"/>
                  </a:lnTo>
                  <a:lnTo>
                    <a:pt x="18551" y="12851"/>
                  </a:lnTo>
                  <a:cubicBezTo>
                    <a:pt x="18551" y="12851"/>
                    <a:pt x="18428" y="12851"/>
                    <a:pt x="18428" y="12714"/>
                  </a:cubicBezTo>
                  <a:lnTo>
                    <a:pt x="18182" y="9296"/>
                  </a:lnTo>
                  <a:lnTo>
                    <a:pt x="18305" y="7656"/>
                  </a:lnTo>
                  <a:cubicBezTo>
                    <a:pt x="18305" y="7656"/>
                    <a:pt x="18305" y="7656"/>
                    <a:pt x="18305" y="7656"/>
                  </a:cubicBezTo>
                  <a:lnTo>
                    <a:pt x="18796" y="6835"/>
                  </a:lnTo>
                  <a:lnTo>
                    <a:pt x="18796" y="6425"/>
                  </a:lnTo>
                  <a:lnTo>
                    <a:pt x="18796" y="5058"/>
                  </a:lnTo>
                  <a:lnTo>
                    <a:pt x="17937" y="4922"/>
                  </a:lnTo>
                  <a:cubicBezTo>
                    <a:pt x="17937" y="4922"/>
                    <a:pt x="17937" y="4922"/>
                    <a:pt x="17937" y="4922"/>
                  </a:cubicBezTo>
                  <a:lnTo>
                    <a:pt x="17446" y="4238"/>
                  </a:lnTo>
                  <a:lnTo>
                    <a:pt x="17078" y="4238"/>
                  </a:lnTo>
                  <a:cubicBezTo>
                    <a:pt x="17078" y="4238"/>
                    <a:pt x="16955" y="4238"/>
                    <a:pt x="16955" y="4101"/>
                  </a:cubicBezTo>
                  <a:lnTo>
                    <a:pt x="16832" y="3418"/>
                  </a:lnTo>
                  <a:lnTo>
                    <a:pt x="16341" y="3281"/>
                  </a:lnTo>
                  <a:lnTo>
                    <a:pt x="15605" y="3008"/>
                  </a:lnTo>
                  <a:lnTo>
                    <a:pt x="14501" y="2734"/>
                  </a:lnTo>
                  <a:cubicBezTo>
                    <a:pt x="14501" y="2734"/>
                    <a:pt x="14501" y="2734"/>
                    <a:pt x="14378" y="2734"/>
                  </a:cubicBezTo>
                  <a:lnTo>
                    <a:pt x="14132" y="2324"/>
                  </a:lnTo>
                  <a:lnTo>
                    <a:pt x="13641" y="2324"/>
                  </a:lnTo>
                  <a:lnTo>
                    <a:pt x="13273" y="2734"/>
                  </a:lnTo>
                  <a:cubicBezTo>
                    <a:pt x="13273" y="2734"/>
                    <a:pt x="13273" y="2734"/>
                    <a:pt x="13273" y="2734"/>
                  </a:cubicBezTo>
                  <a:lnTo>
                    <a:pt x="12414" y="2734"/>
                  </a:lnTo>
                  <a:lnTo>
                    <a:pt x="11555" y="3691"/>
                  </a:lnTo>
                  <a:cubicBezTo>
                    <a:pt x="11555" y="3691"/>
                    <a:pt x="11555" y="3691"/>
                    <a:pt x="11555" y="3691"/>
                  </a:cubicBezTo>
                  <a:lnTo>
                    <a:pt x="11064" y="3691"/>
                  </a:lnTo>
                  <a:cubicBezTo>
                    <a:pt x="10941" y="4238"/>
                    <a:pt x="10819" y="4511"/>
                    <a:pt x="10573" y="4648"/>
                  </a:cubicBezTo>
                  <a:cubicBezTo>
                    <a:pt x="10451" y="4785"/>
                    <a:pt x="10205" y="4785"/>
                    <a:pt x="9960" y="4785"/>
                  </a:cubicBezTo>
                  <a:cubicBezTo>
                    <a:pt x="8978" y="4785"/>
                    <a:pt x="7382" y="4238"/>
                    <a:pt x="6278" y="3418"/>
                  </a:cubicBezTo>
                  <a:cubicBezTo>
                    <a:pt x="5541" y="2871"/>
                    <a:pt x="5296" y="2597"/>
                    <a:pt x="5296" y="1914"/>
                  </a:cubicBezTo>
                  <a:cubicBezTo>
                    <a:pt x="4928" y="1777"/>
                    <a:pt x="4805" y="1641"/>
                    <a:pt x="4805" y="1641"/>
                  </a:cubicBezTo>
                  <a:cubicBezTo>
                    <a:pt x="4805" y="1641"/>
                    <a:pt x="4805" y="1641"/>
                    <a:pt x="4805" y="1641"/>
                  </a:cubicBezTo>
                  <a:lnTo>
                    <a:pt x="4314" y="1094"/>
                  </a:lnTo>
                  <a:cubicBezTo>
                    <a:pt x="4314" y="1094"/>
                    <a:pt x="4314" y="1094"/>
                    <a:pt x="4314" y="957"/>
                  </a:cubicBezTo>
                  <a:cubicBezTo>
                    <a:pt x="4437" y="684"/>
                    <a:pt x="4437" y="137"/>
                    <a:pt x="4314" y="0"/>
                  </a:cubicBezTo>
                  <a:cubicBezTo>
                    <a:pt x="4314" y="0"/>
                    <a:pt x="4314" y="0"/>
                    <a:pt x="4314" y="0"/>
                  </a:cubicBezTo>
                  <a:cubicBezTo>
                    <a:pt x="4191" y="0"/>
                    <a:pt x="3946" y="273"/>
                    <a:pt x="3823" y="410"/>
                  </a:cubicBezTo>
                  <a:cubicBezTo>
                    <a:pt x="3455" y="684"/>
                    <a:pt x="2964" y="1094"/>
                    <a:pt x="2596" y="1230"/>
                  </a:cubicBezTo>
                  <a:cubicBezTo>
                    <a:pt x="2473" y="1230"/>
                    <a:pt x="2228" y="1230"/>
                    <a:pt x="2105" y="1230"/>
                  </a:cubicBezTo>
                  <a:cubicBezTo>
                    <a:pt x="2105" y="1230"/>
                    <a:pt x="2105" y="1230"/>
                    <a:pt x="2105" y="1230"/>
                  </a:cubicBezTo>
                  <a:cubicBezTo>
                    <a:pt x="2105" y="1230"/>
                    <a:pt x="2105" y="1230"/>
                    <a:pt x="2105" y="1230"/>
                  </a:cubicBezTo>
                  <a:cubicBezTo>
                    <a:pt x="1860" y="1094"/>
                    <a:pt x="1614" y="957"/>
                    <a:pt x="1246" y="684"/>
                  </a:cubicBezTo>
                  <a:cubicBezTo>
                    <a:pt x="1001" y="547"/>
                    <a:pt x="755" y="273"/>
                    <a:pt x="510" y="273"/>
                  </a:cubicBezTo>
                  <a:cubicBezTo>
                    <a:pt x="387" y="137"/>
                    <a:pt x="264" y="137"/>
                    <a:pt x="141" y="273"/>
                  </a:cubicBezTo>
                  <a:cubicBezTo>
                    <a:pt x="-104" y="410"/>
                    <a:pt x="19" y="1504"/>
                    <a:pt x="141" y="2187"/>
                  </a:cubicBezTo>
                  <a:lnTo>
                    <a:pt x="387" y="3008"/>
                  </a:lnTo>
                  <a:lnTo>
                    <a:pt x="1001" y="5332"/>
                  </a:lnTo>
                  <a:lnTo>
                    <a:pt x="1246" y="5742"/>
                  </a:lnTo>
                  <a:lnTo>
                    <a:pt x="2228" y="6015"/>
                  </a:lnTo>
                  <a:cubicBezTo>
                    <a:pt x="2228" y="6015"/>
                    <a:pt x="2228" y="6015"/>
                    <a:pt x="2228" y="6015"/>
                  </a:cubicBezTo>
                  <a:cubicBezTo>
                    <a:pt x="2228" y="6015"/>
                    <a:pt x="2228" y="6015"/>
                    <a:pt x="2228" y="6152"/>
                  </a:cubicBezTo>
                  <a:lnTo>
                    <a:pt x="1982" y="6835"/>
                  </a:lnTo>
                  <a:cubicBezTo>
                    <a:pt x="1982" y="6835"/>
                    <a:pt x="1982" y="6835"/>
                    <a:pt x="1982" y="6835"/>
                  </a:cubicBezTo>
                  <a:lnTo>
                    <a:pt x="1614" y="7382"/>
                  </a:lnTo>
                  <a:lnTo>
                    <a:pt x="1614" y="8613"/>
                  </a:lnTo>
                  <a:cubicBezTo>
                    <a:pt x="1614" y="8613"/>
                    <a:pt x="1614" y="8749"/>
                    <a:pt x="1614" y="8749"/>
                  </a:cubicBezTo>
                  <a:lnTo>
                    <a:pt x="1369" y="8886"/>
                  </a:lnTo>
                  <a:lnTo>
                    <a:pt x="1982" y="9296"/>
                  </a:lnTo>
                  <a:cubicBezTo>
                    <a:pt x="1982" y="9296"/>
                    <a:pt x="1982" y="9296"/>
                    <a:pt x="1982" y="9296"/>
                  </a:cubicBezTo>
                  <a:lnTo>
                    <a:pt x="2351" y="10390"/>
                  </a:lnTo>
                  <a:cubicBezTo>
                    <a:pt x="2596" y="10390"/>
                    <a:pt x="3701" y="10800"/>
                    <a:pt x="3946" y="11484"/>
                  </a:cubicBezTo>
                  <a:cubicBezTo>
                    <a:pt x="4191" y="12167"/>
                    <a:pt x="4314" y="13261"/>
                    <a:pt x="4314" y="13397"/>
                  </a:cubicBezTo>
                  <a:lnTo>
                    <a:pt x="5051" y="14901"/>
                  </a:lnTo>
                  <a:cubicBezTo>
                    <a:pt x="5173" y="14765"/>
                    <a:pt x="5419" y="14765"/>
                    <a:pt x="5664" y="14628"/>
                  </a:cubicBezTo>
                  <a:cubicBezTo>
                    <a:pt x="5664" y="14765"/>
                    <a:pt x="5787" y="14765"/>
                    <a:pt x="6032" y="1476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5" name="Figura"/>
            <p:cNvSpPr/>
            <p:nvPr/>
          </p:nvSpPr>
          <p:spPr>
            <a:xfrm>
              <a:off x="2552700" y="1612900"/>
              <a:ext cx="90943" cy="11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8" h="21600" extrusionOk="0">
                  <a:moveTo>
                    <a:pt x="0" y="15145"/>
                  </a:moveTo>
                  <a:lnTo>
                    <a:pt x="3847" y="21600"/>
                  </a:lnTo>
                  <a:cubicBezTo>
                    <a:pt x="8877" y="18869"/>
                    <a:pt x="14499" y="14648"/>
                    <a:pt x="18641" y="10428"/>
                  </a:cubicBezTo>
                  <a:cubicBezTo>
                    <a:pt x="20712" y="8193"/>
                    <a:pt x="21600" y="6703"/>
                    <a:pt x="21008" y="5710"/>
                  </a:cubicBezTo>
                  <a:cubicBezTo>
                    <a:pt x="20712" y="4717"/>
                    <a:pt x="18937" y="4469"/>
                    <a:pt x="17753" y="4469"/>
                  </a:cubicBezTo>
                  <a:cubicBezTo>
                    <a:pt x="14499" y="4221"/>
                    <a:pt x="13019" y="1986"/>
                    <a:pt x="12427" y="497"/>
                  </a:cubicBezTo>
                  <a:cubicBezTo>
                    <a:pt x="12427" y="248"/>
                    <a:pt x="12132" y="0"/>
                    <a:pt x="12132" y="0"/>
                  </a:cubicBezTo>
                  <a:lnTo>
                    <a:pt x="12132" y="993"/>
                  </a:lnTo>
                  <a:cubicBezTo>
                    <a:pt x="12132" y="993"/>
                    <a:pt x="12132" y="993"/>
                    <a:pt x="12132" y="1241"/>
                  </a:cubicBezTo>
                  <a:cubicBezTo>
                    <a:pt x="12132" y="1241"/>
                    <a:pt x="12132" y="1241"/>
                    <a:pt x="11836" y="1241"/>
                  </a:cubicBezTo>
                  <a:lnTo>
                    <a:pt x="10356" y="993"/>
                  </a:lnTo>
                  <a:lnTo>
                    <a:pt x="10356" y="1986"/>
                  </a:lnTo>
                  <a:lnTo>
                    <a:pt x="11244" y="2731"/>
                  </a:lnTo>
                  <a:cubicBezTo>
                    <a:pt x="11244" y="2731"/>
                    <a:pt x="11244" y="2979"/>
                    <a:pt x="11244" y="2979"/>
                  </a:cubicBezTo>
                  <a:cubicBezTo>
                    <a:pt x="11244" y="2979"/>
                    <a:pt x="11244" y="2979"/>
                    <a:pt x="10948" y="2979"/>
                  </a:cubicBezTo>
                  <a:lnTo>
                    <a:pt x="9468" y="2979"/>
                  </a:lnTo>
                  <a:lnTo>
                    <a:pt x="8581" y="5214"/>
                  </a:lnTo>
                  <a:lnTo>
                    <a:pt x="8581" y="6703"/>
                  </a:lnTo>
                  <a:cubicBezTo>
                    <a:pt x="9468" y="7200"/>
                    <a:pt x="10060" y="7697"/>
                    <a:pt x="10060" y="7945"/>
                  </a:cubicBezTo>
                  <a:cubicBezTo>
                    <a:pt x="10356" y="8938"/>
                    <a:pt x="7397" y="12414"/>
                    <a:pt x="6805" y="13159"/>
                  </a:cubicBezTo>
                  <a:cubicBezTo>
                    <a:pt x="6805" y="13159"/>
                    <a:pt x="6805" y="13159"/>
                    <a:pt x="6805" y="13159"/>
                  </a:cubicBezTo>
                  <a:lnTo>
                    <a:pt x="0" y="1514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6" name="Figura"/>
            <p:cNvSpPr/>
            <p:nvPr/>
          </p:nvSpPr>
          <p:spPr>
            <a:xfrm>
              <a:off x="2552700" y="1612899"/>
              <a:ext cx="52070" cy="3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1" y="18813"/>
                  </a:moveTo>
                  <a:lnTo>
                    <a:pt x="13171" y="20206"/>
                  </a:lnTo>
                  <a:cubicBezTo>
                    <a:pt x="13171" y="20206"/>
                    <a:pt x="13171" y="20206"/>
                    <a:pt x="13171" y="20206"/>
                  </a:cubicBezTo>
                  <a:cubicBezTo>
                    <a:pt x="13171" y="20206"/>
                    <a:pt x="14224" y="20903"/>
                    <a:pt x="15278" y="21600"/>
                  </a:cubicBezTo>
                  <a:lnTo>
                    <a:pt x="15278" y="18116"/>
                  </a:lnTo>
                  <a:cubicBezTo>
                    <a:pt x="15278" y="18116"/>
                    <a:pt x="15278" y="18116"/>
                    <a:pt x="15278" y="18116"/>
                  </a:cubicBezTo>
                  <a:lnTo>
                    <a:pt x="16859" y="11845"/>
                  </a:lnTo>
                  <a:cubicBezTo>
                    <a:pt x="16859" y="11845"/>
                    <a:pt x="16859" y="11148"/>
                    <a:pt x="17385" y="11148"/>
                  </a:cubicBezTo>
                  <a:lnTo>
                    <a:pt x="19493" y="11148"/>
                  </a:lnTo>
                  <a:lnTo>
                    <a:pt x="18439" y="9755"/>
                  </a:lnTo>
                  <a:cubicBezTo>
                    <a:pt x="18439" y="9755"/>
                    <a:pt x="18439" y="9755"/>
                    <a:pt x="18439" y="9058"/>
                  </a:cubicBezTo>
                  <a:lnTo>
                    <a:pt x="18439" y="5574"/>
                  </a:lnTo>
                  <a:cubicBezTo>
                    <a:pt x="18439" y="5574"/>
                    <a:pt x="18439" y="5574"/>
                    <a:pt x="18439" y="4877"/>
                  </a:cubicBezTo>
                  <a:cubicBezTo>
                    <a:pt x="18439" y="4877"/>
                    <a:pt x="18439" y="4877"/>
                    <a:pt x="18966" y="4877"/>
                  </a:cubicBezTo>
                  <a:lnTo>
                    <a:pt x="21600" y="5574"/>
                  </a:lnTo>
                  <a:lnTo>
                    <a:pt x="21600" y="1394"/>
                  </a:lnTo>
                  <a:cubicBezTo>
                    <a:pt x="21073" y="0"/>
                    <a:pt x="21073" y="0"/>
                    <a:pt x="20546" y="0"/>
                  </a:cubicBezTo>
                  <a:cubicBezTo>
                    <a:pt x="20546" y="0"/>
                    <a:pt x="20020" y="0"/>
                    <a:pt x="20020" y="0"/>
                  </a:cubicBezTo>
                  <a:cubicBezTo>
                    <a:pt x="19493" y="0"/>
                    <a:pt x="18966" y="697"/>
                    <a:pt x="18439" y="1394"/>
                  </a:cubicBezTo>
                  <a:cubicBezTo>
                    <a:pt x="15805" y="4877"/>
                    <a:pt x="11063" y="10452"/>
                    <a:pt x="4741" y="11148"/>
                  </a:cubicBezTo>
                  <a:cubicBezTo>
                    <a:pt x="3161" y="11148"/>
                    <a:pt x="1580" y="11148"/>
                    <a:pt x="0" y="9755"/>
                  </a:cubicBezTo>
                  <a:lnTo>
                    <a:pt x="0" y="9755"/>
                  </a:lnTo>
                  <a:lnTo>
                    <a:pt x="3161" y="1881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7" name="Figura"/>
            <p:cNvSpPr/>
            <p:nvPr/>
          </p:nvSpPr>
          <p:spPr>
            <a:xfrm>
              <a:off x="2349499" y="1524000"/>
              <a:ext cx="246503" cy="198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00" h="21600" extrusionOk="0">
                  <a:moveTo>
                    <a:pt x="886" y="5677"/>
                  </a:moveTo>
                  <a:cubicBezTo>
                    <a:pt x="1551" y="5677"/>
                    <a:pt x="2437" y="7754"/>
                    <a:pt x="3434" y="10523"/>
                  </a:cubicBezTo>
                  <a:cubicBezTo>
                    <a:pt x="3988" y="12046"/>
                    <a:pt x="4652" y="13708"/>
                    <a:pt x="5317" y="15092"/>
                  </a:cubicBezTo>
                  <a:cubicBezTo>
                    <a:pt x="5871" y="16200"/>
                    <a:pt x="6314" y="17308"/>
                    <a:pt x="6757" y="18138"/>
                  </a:cubicBezTo>
                  <a:cubicBezTo>
                    <a:pt x="7422" y="19385"/>
                    <a:pt x="7975" y="20492"/>
                    <a:pt x="8308" y="21600"/>
                  </a:cubicBezTo>
                  <a:lnTo>
                    <a:pt x="8862" y="21323"/>
                  </a:lnTo>
                  <a:lnTo>
                    <a:pt x="8972" y="20077"/>
                  </a:lnTo>
                  <a:cubicBezTo>
                    <a:pt x="8972" y="20077"/>
                    <a:pt x="8972" y="19938"/>
                    <a:pt x="9083" y="19938"/>
                  </a:cubicBezTo>
                  <a:cubicBezTo>
                    <a:pt x="9083" y="19938"/>
                    <a:pt x="9083" y="19938"/>
                    <a:pt x="9083" y="19938"/>
                  </a:cubicBezTo>
                  <a:lnTo>
                    <a:pt x="12738" y="20354"/>
                  </a:lnTo>
                  <a:cubicBezTo>
                    <a:pt x="12738" y="20354"/>
                    <a:pt x="12738" y="20354"/>
                    <a:pt x="12738" y="20354"/>
                  </a:cubicBezTo>
                  <a:lnTo>
                    <a:pt x="12960" y="20631"/>
                  </a:lnTo>
                  <a:lnTo>
                    <a:pt x="14511" y="18831"/>
                  </a:lnTo>
                  <a:cubicBezTo>
                    <a:pt x="14511" y="18831"/>
                    <a:pt x="14511" y="18831"/>
                    <a:pt x="14511" y="18831"/>
                  </a:cubicBezTo>
                  <a:lnTo>
                    <a:pt x="17834" y="18000"/>
                  </a:lnTo>
                  <a:lnTo>
                    <a:pt x="20271" y="17031"/>
                  </a:lnTo>
                  <a:cubicBezTo>
                    <a:pt x="20825" y="16062"/>
                    <a:pt x="21600" y="14538"/>
                    <a:pt x="21489" y="14262"/>
                  </a:cubicBezTo>
                  <a:cubicBezTo>
                    <a:pt x="21378" y="13985"/>
                    <a:pt x="21046" y="13708"/>
                    <a:pt x="20935" y="13569"/>
                  </a:cubicBezTo>
                  <a:cubicBezTo>
                    <a:pt x="20714" y="13292"/>
                    <a:pt x="20492" y="13154"/>
                    <a:pt x="20382" y="13154"/>
                  </a:cubicBezTo>
                  <a:lnTo>
                    <a:pt x="18277" y="12877"/>
                  </a:lnTo>
                  <a:cubicBezTo>
                    <a:pt x="18277" y="12877"/>
                    <a:pt x="18277" y="12877"/>
                    <a:pt x="18166" y="12877"/>
                  </a:cubicBezTo>
                  <a:lnTo>
                    <a:pt x="17280" y="11215"/>
                  </a:lnTo>
                  <a:cubicBezTo>
                    <a:pt x="17280" y="11215"/>
                    <a:pt x="17280" y="11077"/>
                    <a:pt x="17280" y="11077"/>
                  </a:cubicBezTo>
                  <a:lnTo>
                    <a:pt x="17280" y="11077"/>
                  </a:lnTo>
                  <a:cubicBezTo>
                    <a:pt x="16394" y="10523"/>
                    <a:pt x="15840" y="9138"/>
                    <a:pt x="15286" y="7754"/>
                  </a:cubicBezTo>
                  <a:cubicBezTo>
                    <a:pt x="15175" y="7615"/>
                    <a:pt x="15065" y="7338"/>
                    <a:pt x="15065" y="7200"/>
                  </a:cubicBezTo>
                  <a:cubicBezTo>
                    <a:pt x="14843" y="6785"/>
                    <a:pt x="14732" y="6508"/>
                    <a:pt x="14511" y="6092"/>
                  </a:cubicBezTo>
                  <a:cubicBezTo>
                    <a:pt x="14289" y="5677"/>
                    <a:pt x="14178" y="5400"/>
                    <a:pt x="13957" y="4985"/>
                  </a:cubicBezTo>
                  <a:lnTo>
                    <a:pt x="13292" y="4985"/>
                  </a:lnTo>
                  <a:cubicBezTo>
                    <a:pt x="13292" y="4985"/>
                    <a:pt x="13292" y="4985"/>
                    <a:pt x="13182" y="4985"/>
                  </a:cubicBezTo>
                  <a:lnTo>
                    <a:pt x="12628" y="4292"/>
                  </a:lnTo>
                  <a:lnTo>
                    <a:pt x="10302" y="4015"/>
                  </a:lnTo>
                  <a:cubicBezTo>
                    <a:pt x="10302" y="4015"/>
                    <a:pt x="10302" y="4015"/>
                    <a:pt x="10302" y="4015"/>
                  </a:cubicBezTo>
                  <a:cubicBezTo>
                    <a:pt x="10302" y="4015"/>
                    <a:pt x="6978" y="831"/>
                    <a:pt x="6092" y="415"/>
                  </a:cubicBezTo>
                  <a:cubicBezTo>
                    <a:pt x="5538" y="138"/>
                    <a:pt x="5095" y="0"/>
                    <a:pt x="4542" y="0"/>
                  </a:cubicBezTo>
                  <a:cubicBezTo>
                    <a:pt x="4209" y="0"/>
                    <a:pt x="3766" y="138"/>
                    <a:pt x="3434" y="138"/>
                  </a:cubicBezTo>
                  <a:cubicBezTo>
                    <a:pt x="2437" y="277"/>
                    <a:pt x="2326" y="554"/>
                    <a:pt x="2326" y="554"/>
                  </a:cubicBezTo>
                  <a:cubicBezTo>
                    <a:pt x="2326" y="554"/>
                    <a:pt x="2326" y="692"/>
                    <a:pt x="2437" y="692"/>
                  </a:cubicBezTo>
                  <a:cubicBezTo>
                    <a:pt x="2437" y="692"/>
                    <a:pt x="2548" y="692"/>
                    <a:pt x="2548" y="831"/>
                  </a:cubicBezTo>
                  <a:cubicBezTo>
                    <a:pt x="2880" y="1108"/>
                    <a:pt x="3434" y="1662"/>
                    <a:pt x="3323" y="2215"/>
                  </a:cubicBezTo>
                  <a:cubicBezTo>
                    <a:pt x="3323" y="2492"/>
                    <a:pt x="3102" y="2631"/>
                    <a:pt x="2880" y="2769"/>
                  </a:cubicBezTo>
                  <a:cubicBezTo>
                    <a:pt x="2326" y="3046"/>
                    <a:pt x="1994" y="3323"/>
                    <a:pt x="1772" y="3600"/>
                  </a:cubicBezTo>
                  <a:cubicBezTo>
                    <a:pt x="1662" y="3738"/>
                    <a:pt x="1440" y="3877"/>
                    <a:pt x="1329" y="3877"/>
                  </a:cubicBezTo>
                  <a:cubicBezTo>
                    <a:pt x="997" y="3877"/>
                    <a:pt x="332" y="3877"/>
                    <a:pt x="111" y="3600"/>
                  </a:cubicBezTo>
                  <a:lnTo>
                    <a:pt x="0" y="3738"/>
                  </a:lnTo>
                  <a:lnTo>
                    <a:pt x="0" y="5538"/>
                  </a:lnTo>
                  <a:cubicBezTo>
                    <a:pt x="554" y="5677"/>
                    <a:pt x="665" y="5677"/>
                    <a:pt x="886" y="5677"/>
                  </a:cubicBezTo>
                  <a:cubicBezTo>
                    <a:pt x="886" y="5677"/>
                    <a:pt x="886" y="5677"/>
                    <a:pt x="886" y="567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8" name="Figura"/>
            <p:cNvSpPr/>
            <p:nvPr/>
          </p:nvSpPr>
          <p:spPr>
            <a:xfrm>
              <a:off x="2438399" y="1689099"/>
              <a:ext cx="123192" cy="73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310"/>
                  </a:moveTo>
                  <a:cubicBezTo>
                    <a:pt x="891" y="12290"/>
                    <a:pt x="1336" y="15269"/>
                    <a:pt x="1559" y="18248"/>
                  </a:cubicBezTo>
                  <a:cubicBezTo>
                    <a:pt x="1781" y="19738"/>
                    <a:pt x="2004" y="20855"/>
                    <a:pt x="2672" y="21228"/>
                  </a:cubicBezTo>
                  <a:cubicBezTo>
                    <a:pt x="3118" y="21600"/>
                    <a:pt x="3563" y="21600"/>
                    <a:pt x="4231" y="21600"/>
                  </a:cubicBezTo>
                  <a:cubicBezTo>
                    <a:pt x="7126" y="21600"/>
                    <a:pt x="11802" y="17876"/>
                    <a:pt x="15588" y="14897"/>
                  </a:cubicBezTo>
                  <a:cubicBezTo>
                    <a:pt x="16478" y="14152"/>
                    <a:pt x="17592" y="13407"/>
                    <a:pt x="18260" y="12662"/>
                  </a:cubicBezTo>
                  <a:cubicBezTo>
                    <a:pt x="19373" y="11917"/>
                    <a:pt x="20487" y="10800"/>
                    <a:pt x="21600" y="9683"/>
                  </a:cubicBezTo>
                  <a:lnTo>
                    <a:pt x="18705" y="0"/>
                  </a:lnTo>
                  <a:lnTo>
                    <a:pt x="12693" y="1862"/>
                  </a:lnTo>
                  <a:lnTo>
                    <a:pt x="9353" y="7076"/>
                  </a:lnTo>
                  <a:cubicBezTo>
                    <a:pt x="9353" y="7076"/>
                    <a:pt x="9130" y="7076"/>
                    <a:pt x="9130" y="7076"/>
                  </a:cubicBezTo>
                  <a:lnTo>
                    <a:pt x="8462" y="5959"/>
                  </a:lnTo>
                  <a:lnTo>
                    <a:pt x="1781" y="5214"/>
                  </a:lnTo>
                  <a:lnTo>
                    <a:pt x="1559" y="8566"/>
                  </a:lnTo>
                  <a:cubicBezTo>
                    <a:pt x="1559" y="8566"/>
                    <a:pt x="1559" y="8938"/>
                    <a:pt x="1336" y="8938"/>
                  </a:cubicBezTo>
                  <a:lnTo>
                    <a:pt x="0" y="931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09" name="Figura"/>
            <p:cNvSpPr/>
            <p:nvPr/>
          </p:nvSpPr>
          <p:spPr>
            <a:xfrm>
              <a:off x="2425699" y="1777999"/>
              <a:ext cx="119381" cy="154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715"/>
                  </a:moveTo>
                  <a:lnTo>
                    <a:pt x="1149" y="21600"/>
                  </a:lnTo>
                  <a:cubicBezTo>
                    <a:pt x="5055" y="18413"/>
                    <a:pt x="10800" y="14518"/>
                    <a:pt x="13557" y="12925"/>
                  </a:cubicBezTo>
                  <a:cubicBezTo>
                    <a:pt x="16774" y="10977"/>
                    <a:pt x="21140" y="3541"/>
                    <a:pt x="21600" y="1062"/>
                  </a:cubicBezTo>
                  <a:cubicBezTo>
                    <a:pt x="21600" y="531"/>
                    <a:pt x="21600" y="177"/>
                    <a:pt x="21370" y="177"/>
                  </a:cubicBezTo>
                  <a:cubicBezTo>
                    <a:pt x="21370" y="0"/>
                    <a:pt x="21140" y="0"/>
                    <a:pt x="20911" y="0"/>
                  </a:cubicBezTo>
                  <a:cubicBezTo>
                    <a:pt x="20221" y="0"/>
                    <a:pt x="19072" y="354"/>
                    <a:pt x="17694" y="885"/>
                  </a:cubicBezTo>
                  <a:cubicBezTo>
                    <a:pt x="16774" y="1239"/>
                    <a:pt x="15626" y="1593"/>
                    <a:pt x="14247" y="1948"/>
                  </a:cubicBezTo>
                  <a:cubicBezTo>
                    <a:pt x="12638" y="2302"/>
                    <a:pt x="11260" y="2479"/>
                    <a:pt x="10111" y="2479"/>
                  </a:cubicBezTo>
                  <a:cubicBezTo>
                    <a:pt x="8043" y="2479"/>
                    <a:pt x="6204" y="1948"/>
                    <a:pt x="5055" y="531"/>
                  </a:cubicBezTo>
                  <a:lnTo>
                    <a:pt x="3906" y="2125"/>
                  </a:lnTo>
                  <a:cubicBezTo>
                    <a:pt x="4366" y="2833"/>
                    <a:pt x="5285" y="3895"/>
                    <a:pt x="5745" y="4072"/>
                  </a:cubicBezTo>
                  <a:cubicBezTo>
                    <a:pt x="5974" y="4072"/>
                    <a:pt x="6664" y="4426"/>
                    <a:pt x="7583" y="4780"/>
                  </a:cubicBezTo>
                  <a:cubicBezTo>
                    <a:pt x="8962" y="5311"/>
                    <a:pt x="10570" y="6020"/>
                    <a:pt x="11260" y="6020"/>
                  </a:cubicBezTo>
                  <a:cubicBezTo>
                    <a:pt x="12179" y="6020"/>
                    <a:pt x="14936" y="6197"/>
                    <a:pt x="14936" y="6197"/>
                  </a:cubicBezTo>
                  <a:cubicBezTo>
                    <a:pt x="14936" y="6197"/>
                    <a:pt x="15166" y="6197"/>
                    <a:pt x="15166" y="6197"/>
                  </a:cubicBezTo>
                  <a:cubicBezTo>
                    <a:pt x="15166" y="6197"/>
                    <a:pt x="15166" y="6374"/>
                    <a:pt x="15166" y="6374"/>
                  </a:cubicBezTo>
                  <a:lnTo>
                    <a:pt x="8962" y="11331"/>
                  </a:lnTo>
                  <a:cubicBezTo>
                    <a:pt x="8962" y="11331"/>
                    <a:pt x="8962" y="11331"/>
                    <a:pt x="8962" y="11331"/>
                  </a:cubicBezTo>
                  <a:cubicBezTo>
                    <a:pt x="8962" y="11331"/>
                    <a:pt x="6204" y="11508"/>
                    <a:pt x="5285" y="11685"/>
                  </a:cubicBezTo>
                  <a:cubicBezTo>
                    <a:pt x="5055" y="11685"/>
                    <a:pt x="4366" y="12039"/>
                    <a:pt x="2298" y="13279"/>
                  </a:cubicBezTo>
                  <a:cubicBezTo>
                    <a:pt x="1379" y="13810"/>
                    <a:pt x="689" y="14518"/>
                    <a:pt x="460" y="14695"/>
                  </a:cubicBezTo>
                  <a:lnTo>
                    <a:pt x="0" y="2071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0" name="Figura"/>
            <p:cNvSpPr/>
            <p:nvPr/>
          </p:nvSpPr>
          <p:spPr>
            <a:xfrm>
              <a:off x="2451099" y="2057400"/>
              <a:ext cx="80537" cy="1600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2" h="21600" extrusionOk="0">
                  <a:moveTo>
                    <a:pt x="18225" y="0"/>
                  </a:moveTo>
                  <a:cubicBezTo>
                    <a:pt x="17888" y="0"/>
                    <a:pt x="17888" y="0"/>
                    <a:pt x="17888" y="171"/>
                  </a:cubicBezTo>
                  <a:cubicBezTo>
                    <a:pt x="17550" y="514"/>
                    <a:pt x="17213" y="857"/>
                    <a:pt x="16875" y="1371"/>
                  </a:cubicBezTo>
                  <a:cubicBezTo>
                    <a:pt x="15863" y="2400"/>
                    <a:pt x="14850" y="3600"/>
                    <a:pt x="12488" y="4286"/>
                  </a:cubicBezTo>
                  <a:cubicBezTo>
                    <a:pt x="11138" y="4800"/>
                    <a:pt x="9788" y="4971"/>
                    <a:pt x="8438" y="5143"/>
                  </a:cubicBezTo>
                  <a:cubicBezTo>
                    <a:pt x="6075" y="5486"/>
                    <a:pt x="3713" y="6000"/>
                    <a:pt x="3375" y="7371"/>
                  </a:cubicBezTo>
                  <a:cubicBezTo>
                    <a:pt x="3038" y="8571"/>
                    <a:pt x="3038" y="9257"/>
                    <a:pt x="3038" y="10114"/>
                  </a:cubicBezTo>
                  <a:cubicBezTo>
                    <a:pt x="3038" y="10971"/>
                    <a:pt x="3038" y="11657"/>
                    <a:pt x="2700" y="12514"/>
                  </a:cubicBezTo>
                  <a:cubicBezTo>
                    <a:pt x="2363" y="13371"/>
                    <a:pt x="1688" y="13886"/>
                    <a:pt x="1350" y="14229"/>
                  </a:cubicBezTo>
                  <a:cubicBezTo>
                    <a:pt x="675" y="14743"/>
                    <a:pt x="0" y="15086"/>
                    <a:pt x="0" y="15943"/>
                  </a:cubicBezTo>
                  <a:cubicBezTo>
                    <a:pt x="0" y="17657"/>
                    <a:pt x="338" y="20229"/>
                    <a:pt x="2700" y="21086"/>
                  </a:cubicBezTo>
                  <a:cubicBezTo>
                    <a:pt x="3375" y="21429"/>
                    <a:pt x="4725" y="21600"/>
                    <a:pt x="6075" y="21600"/>
                  </a:cubicBezTo>
                  <a:cubicBezTo>
                    <a:pt x="7425" y="21600"/>
                    <a:pt x="12150" y="21257"/>
                    <a:pt x="13838" y="18000"/>
                  </a:cubicBezTo>
                  <a:cubicBezTo>
                    <a:pt x="14850" y="16114"/>
                    <a:pt x="15863" y="14229"/>
                    <a:pt x="17213" y="12514"/>
                  </a:cubicBezTo>
                  <a:cubicBezTo>
                    <a:pt x="18563" y="10286"/>
                    <a:pt x="19913" y="8400"/>
                    <a:pt x="19913" y="7543"/>
                  </a:cubicBezTo>
                  <a:cubicBezTo>
                    <a:pt x="19913" y="5657"/>
                    <a:pt x="19913" y="4800"/>
                    <a:pt x="20925" y="4800"/>
                  </a:cubicBezTo>
                  <a:cubicBezTo>
                    <a:pt x="21262" y="4800"/>
                    <a:pt x="21262" y="4800"/>
                    <a:pt x="21262" y="4800"/>
                  </a:cubicBezTo>
                  <a:cubicBezTo>
                    <a:pt x="21600" y="4457"/>
                    <a:pt x="21262" y="3429"/>
                    <a:pt x="20925" y="2571"/>
                  </a:cubicBezTo>
                  <a:cubicBezTo>
                    <a:pt x="20250" y="1371"/>
                    <a:pt x="19238" y="514"/>
                    <a:pt x="18563" y="171"/>
                  </a:cubicBezTo>
                  <a:cubicBezTo>
                    <a:pt x="18563" y="171"/>
                    <a:pt x="18563" y="0"/>
                    <a:pt x="1822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1" name="Figura"/>
            <p:cNvSpPr/>
            <p:nvPr/>
          </p:nvSpPr>
          <p:spPr>
            <a:xfrm>
              <a:off x="2476500" y="1384300"/>
              <a:ext cx="50113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88" h="21600" extrusionOk="0">
                  <a:moveTo>
                    <a:pt x="17385" y="20520"/>
                  </a:moveTo>
                  <a:cubicBezTo>
                    <a:pt x="17385" y="20520"/>
                    <a:pt x="18439" y="21060"/>
                    <a:pt x="19493" y="21600"/>
                  </a:cubicBezTo>
                  <a:cubicBezTo>
                    <a:pt x="19493" y="20520"/>
                    <a:pt x="20020" y="19440"/>
                    <a:pt x="20020" y="18360"/>
                  </a:cubicBezTo>
                  <a:cubicBezTo>
                    <a:pt x="20020" y="17280"/>
                    <a:pt x="20546" y="16200"/>
                    <a:pt x="20546" y="15120"/>
                  </a:cubicBezTo>
                  <a:cubicBezTo>
                    <a:pt x="21600" y="8100"/>
                    <a:pt x="18966" y="3240"/>
                    <a:pt x="17385" y="1080"/>
                  </a:cubicBezTo>
                  <a:lnTo>
                    <a:pt x="14224" y="4320"/>
                  </a:lnTo>
                  <a:cubicBezTo>
                    <a:pt x="14224" y="4320"/>
                    <a:pt x="14224" y="4320"/>
                    <a:pt x="13698" y="4320"/>
                  </a:cubicBezTo>
                  <a:lnTo>
                    <a:pt x="10537" y="3240"/>
                  </a:lnTo>
                  <a:cubicBezTo>
                    <a:pt x="10537" y="3240"/>
                    <a:pt x="10537" y="3240"/>
                    <a:pt x="10537" y="3240"/>
                  </a:cubicBezTo>
                  <a:lnTo>
                    <a:pt x="8429" y="540"/>
                  </a:lnTo>
                  <a:lnTo>
                    <a:pt x="6322" y="0"/>
                  </a:lnTo>
                  <a:lnTo>
                    <a:pt x="6322" y="2160"/>
                  </a:lnTo>
                  <a:lnTo>
                    <a:pt x="7376" y="3780"/>
                  </a:lnTo>
                  <a:cubicBezTo>
                    <a:pt x="7376" y="3780"/>
                    <a:pt x="7376" y="4320"/>
                    <a:pt x="7376" y="4320"/>
                  </a:cubicBezTo>
                  <a:lnTo>
                    <a:pt x="6849" y="5940"/>
                  </a:lnTo>
                  <a:cubicBezTo>
                    <a:pt x="6849" y="5940"/>
                    <a:pt x="6849" y="5940"/>
                    <a:pt x="6849" y="5940"/>
                  </a:cubicBezTo>
                  <a:cubicBezTo>
                    <a:pt x="6849" y="5940"/>
                    <a:pt x="6849" y="5940"/>
                    <a:pt x="6322" y="5940"/>
                  </a:cubicBezTo>
                  <a:lnTo>
                    <a:pt x="3688" y="4320"/>
                  </a:lnTo>
                  <a:lnTo>
                    <a:pt x="527" y="3780"/>
                  </a:lnTo>
                  <a:lnTo>
                    <a:pt x="0" y="4860"/>
                  </a:lnTo>
                  <a:lnTo>
                    <a:pt x="2634" y="5940"/>
                  </a:lnTo>
                  <a:cubicBezTo>
                    <a:pt x="2634" y="5940"/>
                    <a:pt x="2634" y="5940"/>
                    <a:pt x="2634" y="6480"/>
                  </a:cubicBezTo>
                  <a:cubicBezTo>
                    <a:pt x="2634" y="6480"/>
                    <a:pt x="2634" y="6480"/>
                    <a:pt x="2634" y="7020"/>
                  </a:cubicBezTo>
                  <a:lnTo>
                    <a:pt x="1580" y="8100"/>
                  </a:lnTo>
                  <a:lnTo>
                    <a:pt x="3161" y="10260"/>
                  </a:lnTo>
                  <a:cubicBezTo>
                    <a:pt x="3161" y="10260"/>
                    <a:pt x="3161" y="10260"/>
                    <a:pt x="3161" y="10260"/>
                  </a:cubicBezTo>
                  <a:lnTo>
                    <a:pt x="3688" y="12960"/>
                  </a:lnTo>
                  <a:lnTo>
                    <a:pt x="6322" y="14580"/>
                  </a:lnTo>
                  <a:cubicBezTo>
                    <a:pt x="6322" y="14580"/>
                    <a:pt x="6322" y="14580"/>
                    <a:pt x="6322" y="15120"/>
                  </a:cubicBezTo>
                  <a:lnTo>
                    <a:pt x="6849" y="19980"/>
                  </a:lnTo>
                  <a:cubicBezTo>
                    <a:pt x="8429" y="19440"/>
                    <a:pt x="10010" y="17820"/>
                    <a:pt x="11590" y="16740"/>
                  </a:cubicBezTo>
                  <a:cubicBezTo>
                    <a:pt x="13171" y="15660"/>
                    <a:pt x="13698" y="15120"/>
                    <a:pt x="14224" y="15120"/>
                  </a:cubicBezTo>
                  <a:cubicBezTo>
                    <a:pt x="14751" y="15120"/>
                    <a:pt x="14751" y="15120"/>
                    <a:pt x="14751" y="15660"/>
                  </a:cubicBezTo>
                  <a:cubicBezTo>
                    <a:pt x="15278" y="16740"/>
                    <a:pt x="15278" y="18900"/>
                    <a:pt x="14751" y="19980"/>
                  </a:cubicBezTo>
                  <a:lnTo>
                    <a:pt x="17385" y="2052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2" name="Figura"/>
            <p:cNvSpPr/>
            <p:nvPr/>
          </p:nvSpPr>
          <p:spPr>
            <a:xfrm>
              <a:off x="2400300" y="1447800"/>
              <a:ext cx="115570" cy="115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004" y="21363"/>
                  </a:moveTo>
                  <a:lnTo>
                    <a:pt x="17327" y="21600"/>
                  </a:lnTo>
                  <a:cubicBezTo>
                    <a:pt x="17565" y="21363"/>
                    <a:pt x="17565" y="21125"/>
                    <a:pt x="17802" y="20888"/>
                  </a:cubicBezTo>
                  <a:cubicBezTo>
                    <a:pt x="18277" y="20176"/>
                    <a:pt x="18752" y="19464"/>
                    <a:pt x="18752" y="19226"/>
                  </a:cubicBezTo>
                  <a:cubicBezTo>
                    <a:pt x="18752" y="18989"/>
                    <a:pt x="18989" y="18989"/>
                    <a:pt x="19226" y="18989"/>
                  </a:cubicBezTo>
                  <a:cubicBezTo>
                    <a:pt x="19701" y="18989"/>
                    <a:pt x="20888" y="19464"/>
                    <a:pt x="21600" y="19701"/>
                  </a:cubicBezTo>
                  <a:lnTo>
                    <a:pt x="20176" y="17090"/>
                  </a:lnTo>
                  <a:cubicBezTo>
                    <a:pt x="20176" y="17090"/>
                    <a:pt x="20176" y="17090"/>
                    <a:pt x="20176" y="17090"/>
                  </a:cubicBezTo>
                  <a:cubicBezTo>
                    <a:pt x="20176" y="17090"/>
                    <a:pt x="19938" y="15191"/>
                    <a:pt x="19464" y="13767"/>
                  </a:cubicBezTo>
                  <a:cubicBezTo>
                    <a:pt x="18989" y="12580"/>
                    <a:pt x="16615" y="11868"/>
                    <a:pt x="16615" y="11868"/>
                  </a:cubicBezTo>
                  <a:cubicBezTo>
                    <a:pt x="16615" y="11868"/>
                    <a:pt x="16615" y="11868"/>
                    <a:pt x="16378" y="11631"/>
                  </a:cubicBezTo>
                  <a:lnTo>
                    <a:pt x="15666" y="9732"/>
                  </a:lnTo>
                  <a:lnTo>
                    <a:pt x="14242" y="8782"/>
                  </a:lnTo>
                  <a:cubicBezTo>
                    <a:pt x="14242" y="8782"/>
                    <a:pt x="14242" y="8782"/>
                    <a:pt x="14242" y="8545"/>
                  </a:cubicBezTo>
                  <a:cubicBezTo>
                    <a:pt x="14242" y="8545"/>
                    <a:pt x="14242" y="8308"/>
                    <a:pt x="14242" y="8308"/>
                  </a:cubicBezTo>
                  <a:lnTo>
                    <a:pt x="14954" y="8070"/>
                  </a:lnTo>
                  <a:lnTo>
                    <a:pt x="14954" y="6171"/>
                  </a:lnTo>
                  <a:cubicBezTo>
                    <a:pt x="14954" y="6171"/>
                    <a:pt x="14954" y="6171"/>
                    <a:pt x="14954" y="6171"/>
                  </a:cubicBezTo>
                  <a:lnTo>
                    <a:pt x="15666" y="5222"/>
                  </a:lnTo>
                  <a:lnTo>
                    <a:pt x="15903" y="4273"/>
                  </a:lnTo>
                  <a:lnTo>
                    <a:pt x="14004" y="3798"/>
                  </a:lnTo>
                  <a:cubicBezTo>
                    <a:pt x="14004" y="3798"/>
                    <a:pt x="14004" y="3798"/>
                    <a:pt x="14004" y="3798"/>
                  </a:cubicBezTo>
                  <a:lnTo>
                    <a:pt x="13530" y="3086"/>
                  </a:lnTo>
                  <a:lnTo>
                    <a:pt x="12818" y="949"/>
                  </a:lnTo>
                  <a:cubicBezTo>
                    <a:pt x="11868" y="949"/>
                    <a:pt x="10444" y="712"/>
                    <a:pt x="9732" y="237"/>
                  </a:cubicBezTo>
                  <a:cubicBezTo>
                    <a:pt x="9495" y="237"/>
                    <a:pt x="9257" y="0"/>
                    <a:pt x="9020" y="0"/>
                  </a:cubicBezTo>
                  <a:cubicBezTo>
                    <a:pt x="8545" y="475"/>
                    <a:pt x="6884" y="1662"/>
                    <a:pt x="6409" y="2136"/>
                  </a:cubicBezTo>
                  <a:cubicBezTo>
                    <a:pt x="5697" y="2848"/>
                    <a:pt x="5459" y="2848"/>
                    <a:pt x="5459" y="5222"/>
                  </a:cubicBezTo>
                  <a:cubicBezTo>
                    <a:pt x="5459" y="7596"/>
                    <a:pt x="4035" y="8308"/>
                    <a:pt x="1187" y="9969"/>
                  </a:cubicBezTo>
                  <a:cubicBezTo>
                    <a:pt x="949" y="10207"/>
                    <a:pt x="475" y="10444"/>
                    <a:pt x="0" y="10681"/>
                  </a:cubicBezTo>
                  <a:lnTo>
                    <a:pt x="949" y="14242"/>
                  </a:lnTo>
                  <a:cubicBezTo>
                    <a:pt x="2136" y="14242"/>
                    <a:pt x="3086" y="14479"/>
                    <a:pt x="4273" y="14954"/>
                  </a:cubicBezTo>
                  <a:cubicBezTo>
                    <a:pt x="6884" y="15903"/>
                    <a:pt x="13530" y="20888"/>
                    <a:pt x="14004" y="2136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3" name="Figura"/>
            <p:cNvSpPr/>
            <p:nvPr/>
          </p:nvSpPr>
          <p:spPr>
            <a:xfrm>
              <a:off x="2489199" y="1549399"/>
              <a:ext cx="21592" cy="2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976" y="21600"/>
                  </a:moveTo>
                  <a:lnTo>
                    <a:pt x="20329" y="21600"/>
                  </a:lnTo>
                  <a:cubicBezTo>
                    <a:pt x="17788" y="16200"/>
                    <a:pt x="16518" y="9450"/>
                    <a:pt x="21600" y="4050"/>
                  </a:cubicBezTo>
                  <a:cubicBezTo>
                    <a:pt x="17788" y="2700"/>
                    <a:pt x="12706" y="0"/>
                    <a:pt x="8894" y="0"/>
                  </a:cubicBezTo>
                  <a:cubicBezTo>
                    <a:pt x="7624" y="0"/>
                    <a:pt x="7624" y="0"/>
                    <a:pt x="7624" y="0"/>
                  </a:cubicBezTo>
                  <a:cubicBezTo>
                    <a:pt x="6353" y="1350"/>
                    <a:pt x="5082" y="5400"/>
                    <a:pt x="2541" y="9450"/>
                  </a:cubicBezTo>
                  <a:cubicBezTo>
                    <a:pt x="1271" y="10800"/>
                    <a:pt x="1271" y="12150"/>
                    <a:pt x="0" y="12150"/>
                  </a:cubicBezTo>
                  <a:lnTo>
                    <a:pt x="6353" y="12150"/>
                  </a:lnTo>
                  <a:cubicBezTo>
                    <a:pt x="6353" y="12150"/>
                    <a:pt x="6353" y="12150"/>
                    <a:pt x="6353" y="12150"/>
                  </a:cubicBezTo>
                  <a:lnTo>
                    <a:pt x="13976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4" name="Figura"/>
            <p:cNvSpPr/>
            <p:nvPr/>
          </p:nvSpPr>
          <p:spPr>
            <a:xfrm>
              <a:off x="2336800" y="1739900"/>
              <a:ext cx="173990" cy="133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410" y="21600"/>
                  </a:moveTo>
                  <a:lnTo>
                    <a:pt x="9460" y="21600"/>
                  </a:lnTo>
                  <a:lnTo>
                    <a:pt x="11352" y="20160"/>
                  </a:lnTo>
                  <a:cubicBezTo>
                    <a:pt x="11352" y="20160"/>
                    <a:pt x="11509" y="20160"/>
                    <a:pt x="11509" y="20160"/>
                  </a:cubicBezTo>
                  <a:lnTo>
                    <a:pt x="12298" y="20983"/>
                  </a:lnTo>
                  <a:cubicBezTo>
                    <a:pt x="12455" y="20983"/>
                    <a:pt x="12613" y="20983"/>
                    <a:pt x="12928" y="21189"/>
                  </a:cubicBezTo>
                  <a:cubicBezTo>
                    <a:pt x="14032" y="19954"/>
                    <a:pt x="14663" y="19337"/>
                    <a:pt x="14978" y="19131"/>
                  </a:cubicBezTo>
                  <a:cubicBezTo>
                    <a:pt x="15609" y="18926"/>
                    <a:pt x="17185" y="18720"/>
                    <a:pt x="17501" y="18720"/>
                  </a:cubicBezTo>
                  <a:lnTo>
                    <a:pt x="21600" y="13166"/>
                  </a:lnTo>
                  <a:cubicBezTo>
                    <a:pt x="21127" y="13166"/>
                    <a:pt x="19866" y="12960"/>
                    <a:pt x="19393" y="12960"/>
                  </a:cubicBezTo>
                  <a:cubicBezTo>
                    <a:pt x="18920" y="12960"/>
                    <a:pt x="17974" y="12343"/>
                    <a:pt x="16870" y="11520"/>
                  </a:cubicBezTo>
                  <a:cubicBezTo>
                    <a:pt x="16397" y="11109"/>
                    <a:pt x="15924" y="10903"/>
                    <a:pt x="15766" y="10903"/>
                  </a:cubicBezTo>
                  <a:cubicBezTo>
                    <a:pt x="15293" y="10697"/>
                    <a:pt x="14347" y="8640"/>
                    <a:pt x="14347" y="8434"/>
                  </a:cubicBezTo>
                  <a:cubicBezTo>
                    <a:pt x="14347" y="8434"/>
                    <a:pt x="14347" y="8434"/>
                    <a:pt x="14347" y="8229"/>
                  </a:cubicBezTo>
                  <a:lnTo>
                    <a:pt x="14663" y="7611"/>
                  </a:lnTo>
                  <a:lnTo>
                    <a:pt x="13244" y="7611"/>
                  </a:lnTo>
                  <a:cubicBezTo>
                    <a:pt x="13244" y="7611"/>
                    <a:pt x="13086" y="7611"/>
                    <a:pt x="13086" y="7406"/>
                  </a:cubicBezTo>
                  <a:lnTo>
                    <a:pt x="13086" y="5760"/>
                  </a:lnTo>
                  <a:cubicBezTo>
                    <a:pt x="13086" y="5760"/>
                    <a:pt x="13086" y="5760"/>
                    <a:pt x="13086" y="5554"/>
                  </a:cubicBezTo>
                  <a:lnTo>
                    <a:pt x="13717" y="4526"/>
                  </a:lnTo>
                  <a:cubicBezTo>
                    <a:pt x="13717" y="4526"/>
                    <a:pt x="13717" y="4526"/>
                    <a:pt x="13717" y="4526"/>
                  </a:cubicBezTo>
                  <a:cubicBezTo>
                    <a:pt x="13401" y="3909"/>
                    <a:pt x="12928" y="3086"/>
                    <a:pt x="12771" y="2880"/>
                  </a:cubicBezTo>
                  <a:cubicBezTo>
                    <a:pt x="12613" y="2674"/>
                    <a:pt x="11352" y="1234"/>
                    <a:pt x="10721" y="617"/>
                  </a:cubicBezTo>
                  <a:lnTo>
                    <a:pt x="8041" y="617"/>
                  </a:lnTo>
                  <a:cubicBezTo>
                    <a:pt x="8041" y="617"/>
                    <a:pt x="8041" y="617"/>
                    <a:pt x="8041" y="617"/>
                  </a:cubicBezTo>
                  <a:lnTo>
                    <a:pt x="7410" y="0"/>
                  </a:lnTo>
                  <a:lnTo>
                    <a:pt x="6937" y="1234"/>
                  </a:lnTo>
                  <a:cubicBezTo>
                    <a:pt x="6937" y="1234"/>
                    <a:pt x="6937" y="1234"/>
                    <a:pt x="6780" y="1234"/>
                  </a:cubicBezTo>
                  <a:lnTo>
                    <a:pt x="5518" y="1029"/>
                  </a:lnTo>
                  <a:lnTo>
                    <a:pt x="5518" y="2263"/>
                  </a:lnTo>
                  <a:lnTo>
                    <a:pt x="5203" y="4114"/>
                  </a:lnTo>
                  <a:cubicBezTo>
                    <a:pt x="5203" y="4114"/>
                    <a:pt x="5203" y="4320"/>
                    <a:pt x="5045" y="4320"/>
                  </a:cubicBezTo>
                  <a:lnTo>
                    <a:pt x="4099" y="4320"/>
                  </a:lnTo>
                  <a:lnTo>
                    <a:pt x="3311" y="5760"/>
                  </a:lnTo>
                  <a:lnTo>
                    <a:pt x="3153" y="7817"/>
                  </a:lnTo>
                  <a:cubicBezTo>
                    <a:pt x="3153" y="7817"/>
                    <a:pt x="3153" y="8023"/>
                    <a:pt x="2996" y="8023"/>
                  </a:cubicBezTo>
                  <a:lnTo>
                    <a:pt x="2050" y="8229"/>
                  </a:lnTo>
                  <a:lnTo>
                    <a:pt x="1892" y="10080"/>
                  </a:lnTo>
                  <a:lnTo>
                    <a:pt x="1892" y="11931"/>
                  </a:lnTo>
                  <a:cubicBezTo>
                    <a:pt x="1892" y="11931"/>
                    <a:pt x="1892" y="12137"/>
                    <a:pt x="1734" y="12137"/>
                  </a:cubicBezTo>
                  <a:lnTo>
                    <a:pt x="158" y="12343"/>
                  </a:lnTo>
                  <a:lnTo>
                    <a:pt x="0" y="13577"/>
                  </a:lnTo>
                  <a:lnTo>
                    <a:pt x="1734" y="14194"/>
                  </a:lnTo>
                  <a:cubicBezTo>
                    <a:pt x="1734" y="14194"/>
                    <a:pt x="1734" y="14194"/>
                    <a:pt x="1734" y="14194"/>
                  </a:cubicBezTo>
                  <a:lnTo>
                    <a:pt x="2207" y="15429"/>
                  </a:lnTo>
                  <a:lnTo>
                    <a:pt x="2996" y="15634"/>
                  </a:lnTo>
                  <a:cubicBezTo>
                    <a:pt x="2996" y="15634"/>
                    <a:pt x="3153" y="15634"/>
                    <a:pt x="3153" y="15840"/>
                  </a:cubicBezTo>
                  <a:lnTo>
                    <a:pt x="3153" y="17897"/>
                  </a:lnTo>
                  <a:lnTo>
                    <a:pt x="4415" y="18103"/>
                  </a:lnTo>
                  <a:cubicBezTo>
                    <a:pt x="4415" y="18103"/>
                    <a:pt x="4572" y="18103"/>
                    <a:pt x="4572" y="18309"/>
                  </a:cubicBezTo>
                  <a:lnTo>
                    <a:pt x="4572" y="19543"/>
                  </a:lnTo>
                  <a:lnTo>
                    <a:pt x="6307" y="19749"/>
                  </a:lnTo>
                  <a:cubicBezTo>
                    <a:pt x="6307" y="19749"/>
                    <a:pt x="6307" y="19749"/>
                    <a:pt x="6464" y="19749"/>
                  </a:cubicBezTo>
                  <a:lnTo>
                    <a:pt x="741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5" name="Figura"/>
            <p:cNvSpPr/>
            <p:nvPr/>
          </p:nvSpPr>
          <p:spPr>
            <a:xfrm>
              <a:off x="2267905" y="444043"/>
              <a:ext cx="1882141" cy="9512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51" y="21542"/>
                  </a:moveTo>
                  <a:lnTo>
                    <a:pt x="2623" y="21600"/>
                  </a:lnTo>
                  <a:lnTo>
                    <a:pt x="2711" y="21427"/>
                  </a:lnTo>
                  <a:cubicBezTo>
                    <a:pt x="2696" y="21398"/>
                    <a:pt x="2696" y="21369"/>
                    <a:pt x="2682" y="21369"/>
                  </a:cubicBezTo>
                  <a:cubicBezTo>
                    <a:pt x="2594" y="21225"/>
                    <a:pt x="2594" y="20937"/>
                    <a:pt x="2594" y="20793"/>
                  </a:cubicBezTo>
                  <a:cubicBezTo>
                    <a:pt x="2594" y="20706"/>
                    <a:pt x="2580" y="20591"/>
                    <a:pt x="2551" y="20533"/>
                  </a:cubicBezTo>
                  <a:cubicBezTo>
                    <a:pt x="2536" y="20475"/>
                    <a:pt x="2521" y="20418"/>
                    <a:pt x="2521" y="20360"/>
                  </a:cubicBezTo>
                  <a:cubicBezTo>
                    <a:pt x="2521" y="20273"/>
                    <a:pt x="2638" y="20072"/>
                    <a:pt x="2784" y="19841"/>
                  </a:cubicBezTo>
                  <a:cubicBezTo>
                    <a:pt x="2798" y="19812"/>
                    <a:pt x="2798" y="19812"/>
                    <a:pt x="2813" y="19783"/>
                  </a:cubicBezTo>
                  <a:lnTo>
                    <a:pt x="2682" y="19610"/>
                  </a:lnTo>
                  <a:cubicBezTo>
                    <a:pt x="2682" y="19610"/>
                    <a:pt x="2682" y="19610"/>
                    <a:pt x="2682" y="19581"/>
                  </a:cubicBezTo>
                  <a:cubicBezTo>
                    <a:pt x="2682" y="19581"/>
                    <a:pt x="2682" y="19552"/>
                    <a:pt x="2696" y="19552"/>
                  </a:cubicBezTo>
                  <a:lnTo>
                    <a:pt x="2769" y="19524"/>
                  </a:lnTo>
                  <a:lnTo>
                    <a:pt x="2653" y="19178"/>
                  </a:lnTo>
                  <a:lnTo>
                    <a:pt x="2536" y="19178"/>
                  </a:lnTo>
                  <a:cubicBezTo>
                    <a:pt x="2536" y="19178"/>
                    <a:pt x="2536" y="19178"/>
                    <a:pt x="2521" y="19178"/>
                  </a:cubicBezTo>
                  <a:cubicBezTo>
                    <a:pt x="2521" y="19178"/>
                    <a:pt x="2521" y="19178"/>
                    <a:pt x="2521" y="19149"/>
                  </a:cubicBezTo>
                  <a:lnTo>
                    <a:pt x="2521" y="18947"/>
                  </a:lnTo>
                  <a:lnTo>
                    <a:pt x="2449" y="18918"/>
                  </a:lnTo>
                  <a:cubicBezTo>
                    <a:pt x="2449" y="18918"/>
                    <a:pt x="2449" y="18918"/>
                    <a:pt x="2434" y="18918"/>
                  </a:cubicBezTo>
                  <a:cubicBezTo>
                    <a:pt x="2434" y="18918"/>
                    <a:pt x="2434" y="18918"/>
                    <a:pt x="2434" y="18889"/>
                  </a:cubicBezTo>
                  <a:lnTo>
                    <a:pt x="2492" y="18601"/>
                  </a:lnTo>
                  <a:lnTo>
                    <a:pt x="2492" y="18284"/>
                  </a:lnTo>
                  <a:cubicBezTo>
                    <a:pt x="2492" y="18284"/>
                    <a:pt x="2492" y="18284"/>
                    <a:pt x="2492" y="18255"/>
                  </a:cubicBezTo>
                  <a:lnTo>
                    <a:pt x="2580" y="18053"/>
                  </a:lnTo>
                  <a:cubicBezTo>
                    <a:pt x="2580" y="18053"/>
                    <a:pt x="2580" y="18053"/>
                    <a:pt x="2594" y="18053"/>
                  </a:cubicBezTo>
                  <a:cubicBezTo>
                    <a:pt x="2594" y="18053"/>
                    <a:pt x="2594" y="18053"/>
                    <a:pt x="2609" y="18053"/>
                  </a:cubicBezTo>
                  <a:cubicBezTo>
                    <a:pt x="2653" y="18139"/>
                    <a:pt x="2726" y="18255"/>
                    <a:pt x="2740" y="18284"/>
                  </a:cubicBezTo>
                  <a:cubicBezTo>
                    <a:pt x="2740" y="18255"/>
                    <a:pt x="2740" y="18139"/>
                    <a:pt x="2711" y="17995"/>
                  </a:cubicBezTo>
                  <a:cubicBezTo>
                    <a:pt x="2711" y="17995"/>
                    <a:pt x="2711" y="17966"/>
                    <a:pt x="2711" y="17966"/>
                  </a:cubicBezTo>
                  <a:lnTo>
                    <a:pt x="2813" y="17909"/>
                  </a:lnTo>
                  <a:lnTo>
                    <a:pt x="2813" y="17793"/>
                  </a:lnTo>
                  <a:cubicBezTo>
                    <a:pt x="2813" y="17793"/>
                    <a:pt x="2813" y="17793"/>
                    <a:pt x="2813" y="17764"/>
                  </a:cubicBezTo>
                  <a:lnTo>
                    <a:pt x="3002" y="17505"/>
                  </a:lnTo>
                  <a:cubicBezTo>
                    <a:pt x="3002" y="17505"/>
                    <a:pt x="3002" y="17505"/>
                    <a:pt x="3002" y="17505"/>
                  </a:cubicBezTo>
                  <a:lnTo>
                    <a:pt x="3075" y="17505"/>
                  </a:lnTo>
                  <a:cubicBezTo>
                    <a:pt x="3075" y="17505"/>
                    <a:pt x="3090" y="17505"/>
                    <a:pt x="3090" y="17534"/>
                  </a:cubicBezTo>
                  <a:cubicBezTo>
                    <a:pt x="3090" y="17563"/>
                    <a:pt x="3090" y="17620"/>
                    <a:pt x="3104" y="17620"/>
                  </a:cubicBezTo>
                  <a:cubicBezTo>
                    <a:pt x="3134" y="17591"/>
                    <a:pt x="3221" y="17505"/>
                    <a:pt x="3221" y="17476"/>
                  </a:cubicBezTo>
                  <a:cubicBezTo>
                    <a:pt x="3221" y="17476"/>
                    <a:pt x="3236" y="17476"/>
                    <a:pt x="3236" y="17476"/>
                  </a:cubicBezTo>
                  <a:lnTo>
                    <a:pt x="3265" y="17563"/>
                  </a:lnTo>
                  <a:lnTo>
                    <a:pt x="3367" y="17563"/>
                  </a:lnTo>
                  <a:cubicBezTo>
                    <a:pt x="3367" y="17563"/>
                    <a:pt x="3367" y="17563"/>
                    <a:pt x="3381" y="17563"/>
                  </a:cubicBezTo>
                  <a:lnTo>
                    <a:pt x="3469" y="17736"/>
                  </a:lnTo>
                  <a:cubicBezTo>
                    <a:pt x="3469" y="17736"/>
                    <a:pt x="3469" y="17736"/>
                    <a:pt x="3469" y="17736"/>
                  </a:cubicBezTo>
                  <a:lnTo>
                    <a:pt x="3527" y="17938"/>
                  </a:lnTo>
                  <a:lnTo>
                    <a:pt x="3542" y="17793"/>
                  </a:lnTo>
                  <a:cubicBezTo>
                    <a:pt x="3542" y="17793"/>
                    <a:pt x="3542" y="17793"/>
                    <a:pt x="3542" y="17764"/>
                  </a:cubicBezTo>
                  <a:cubicBezTo>
                    <a:pt x="3542" y="17764"/>
                    <a:pt x="3556" y="17764"/>
                    <a:pt x="3556" y="17764"/>
                  </a:cubicBezTo>
                  <a:lnTo>
                    <a:pt x="3702" y="17995"/>
                  </a:lnTo>
                  <a:cubicBezTo>
                    <a:pt x="3717" y="17966"/>
                    <a:pt x="3731" y="17909"/>
                    <a:pt x="3746" y="17880"/>
                  </a:cubicBezTo>
                  <a:cubicBezTo>
                    <a:pt x="3775" y="17793"/>
                    <a:pt x="3848" y="17736"/>
                    <a:pt x="3848" y="17736"/>
                  </a:cubicBezTo>
                  <a:cubicBezTo>
                    <a:pt x="3848" y="17736"/>
                    <a:pt x="3862" y="17736"/>
                    <a:pt x="3862" y="17736"/>
                  </a:cubicBezTo>
                  <a:lnTo>
                    <a:pt x="3921" y="17822"/>
                  </a:lnTo>
                  <a:lnTo>
                    <a:pt x="3950" y="17736"/>
                  </a:lnTo>
                  <a:cubicBezTo>
                    <a:pt x="3950" y="17736"/>
                    <a:pt x="3950" y="17736"/>
                    <a:pt x="3964" y="17736"/>
                  </a:cubicBezTo>
                  <a:cubicBezTo>
                    <a:pt x="3964" y="17736"/>
                    <a:pt x="3979" y="17736"/>
                    <a:pt x="4008" y="17736"/>
                  </a:cubicBezTo>
                  <a:cubicBezTo>
                    <a:pt x="4037" y="17736"/>
                    <a:pt x="4066" y="17764"/>
                    <a:pt x="4066" y="17793"/>
                  </a:cubicBezTo>
                  <a:cubicBezTo>
                    <a:pt x="4081" y="17822"/>
                    <a:pt x="4154" y="17938"/>
                    <a:pt x="4198" y="17995"/>
                  </a:cubicBezTo>
                  <a:lnTo>
                    <a:pt x="4241" y="17880"/>
                  </a:lnTo>
                  <a:cubicBezTo>
                    <a:pt x="4241" y="17880"/>
                    <a:pt x="4256" y="17880"/>
                    <a:pt x="4256" y="17880"/>
                  </a:cubicBezTo>
                  <a:cubicBezTo>
                    <a:pt x="4256" y="17880"/>
                    <a:pt x="4343" y="17966"/>
                    <a:pt x="4416" y="17966"/>
                  </a:cubicBezTo>
                  <a:cubicBezTo>
                    <a:pt x="4431" y="17966"/>
                    <a:pt x="4445" y="17966"/>
                    <a:pt x="4445" y="17938"/>
                  </a:cubicBezTo>
                  <a:cubicBezTo>
                    <a:pt x="4460" y="17880"/>
                    <a:pt x="4431" y="17736"/>
                    <a:pt x="4402" y="17678"/>
                  </a:cubicBezTo>
                  <a:cubicBezTo>
                    <a:pt x="4358" y="17591"/>
                    <a:pt x="4285" y="17563"/>
                    <a:pt x="4285" y="17563"/>
                  </a:cubicBezTo>
                  <a:cubicBezTo>
                    <a:pt x="4285" y="17563"/>
                    <a:pt x="4285" y="17563"/>
                    <a:pt x="4285" y="17563"/>
                  </a:cubicBezTo>
                  <a:cubicBezTo>
                    <a:pt x="4285" y="17563"/>
                    <a:pt x="4270" y="17534"/>
                    <a:pt x="4270" y="17476"/>
                  </a:cubicBezTo>
                  <a:cubicBezTo>
                    <a:pt x="4270" y="17447"/>
                    <a:pt x="4285" y="17390"/>
                    <a:pt x="4314" y="17361"/>
                  </a:cubicBezTo>
                  <a:cubicBezTo>
                    <a:pt x="4372" y="17274"/>
                    <a:pt x="4387" y="17274"/>
                    <a:pt x="4372" y="17217"/>
                  </a:cubicBezTo>
                  <a:cubicBezTo>
                    <a:pt x="4358" y="17159"/>
                    <a:pt x="4387" y="17015"/>
                    <a:pt x="4387" y="16986"/>
                  </a:cubicBezTo>
                  <a:cubicBezTo>
                    <a:pt x="4387" y="16986"/>
                    <a:pt x="4387" y="16957"/>
                    <a:pt x="4402" y="16957"/>
                  </a:cubicBezTo>
                  <a:lnTo>
                    <a:pt x="4504" y="16986"/>
                  </a:lnTo>
                  <a:lnTo>
                    <a:pt x="4431" y="16899"/>
                  </a:lnTo>
                  <a:cubicBezTo>
                    <a:pt x="4431" y="16899"/>
                    <a:pt x="4431" y="16899"/>
                    <a:pt x="4431" y="16899"/>
                  </a:cubicBezTo>
                  <a:cubicBezTo>
                    <a:pt x="4431" y="16899"/>
                    <a:pt x="4431" y="16899"/>
                    <a:pt x="4431" y="16870"/>
                  </a:cubicBezTo>
                  <a:lnTo>
                    <a:pt x="4460" y="16813"/>
                  </a:lnTo>
                  <a:lnTo>
                    <a:pt x="4387" y="16755"/>
                  </a:lnTo>
                  <a:cubicBezTo>
                    <a:pt x="4387" y="16755"/>
                    <a:pt x="4387" y="16755"/>
                    <a:pt x="4387" y="16755"/>
                  </a:cubicBezTo>
                  <a:cubicBezTo>
                    <a:pt x="4387" y="16755"/>
                    <a:pt x="4387" y="16755"/>
                    <a:pt x="4387" y="16726"/>
                  </a:cubicBezTo>
                  <a:lnTo>
                    <a:pt x="4445" y="16553"/>
                  </a:lnTo>
                  <a:cubicBezTo>
                    <a:pt x="4445" y="16553"/>
                    <a:pt x="4445" y="16553"/>
                    <a:pt x="4460" y="16553"/>
                  </a:cubicBezTo>
                  <a:lnTo>
                    <a:pt x="4547" y="16582"/>
                  </a:lnTo>
                  <a:lnTo>
                    <a:pt x="4635" y="16582"/>
                  </a:lnTo>
                  <a:lnTo>
                    <a:pt x="4810" y="16438"/>
                  </a:lnTo>
                  <a:lnTo>
                    <a:pt x="4999" y="16380"/>
                  </a:lnTo>
                  <a:lnTo>
                    <a:pt x="5014" y="16236"/>
                  </a:lnTo>
                  <a:cubicBezTo>
                    <a:pt x="5014" y="16236"/>
                    <a:pt x="5014" y="16207"/>
                    <a:pt x="5028" y="16207"/>
                  </a:cubicBezTo>
                  <a:lnTo>
                    <a:pt x="5393" y="16092"/>
                  </a:lnTo>
                  <a:lnTo>
                    <a:pt x="5422" y="16005"/>
                  </a:lnTo>
                  <a:lnTo>
                    <a:pt x="5480" y="15861"/>
                  </a:lnTo>
                  <a:cubicBezTo>
                    <a:pt x="5480" y="15861"/>
                    <a:pt x="5480" y="15861"/>
                    <a:pt x="5495" y="15861"/>
                  </a:cubicBezTo>
                  <a:cubicBezTo>
                    <a:pt x="5495" y="15861"/>
                    <a:pt x="5495" y="15861"/>
                    <a:pt x="5509" y="15861"/>
                  </a:cubicBezTo>
                  <a:cubicBezTo>
                    <a:pt x="5509" y="15861"/>
                    <a:pt x="5568" y="15977"/>
                    <a:pt x="5640" y="16005"/>
                  </a:cubicBezTo>
                  <a:cubicBezTo>
                    <a:pt x="5655" y="16005"/>
                    <a:pt x="5655" y="16005"/>
                    <a:pt x="5670" y="16005"/>
                  </a:cubicBezTo>
                  <a:cubicBezTo>
                    <a:pt x="5699" y="16005"/>
                    <a:pt x="5713" y="15977"/>
                    <a:pt x="5728" y="15977"/>
                  </a:cubicBezTo>
                  <a:cubicBezTo>
                    <a:pt x="5743" y="15977"/>
                    <a:pt x="5743" y="15948"/>
                    <a:pt x="5757" y="15948"/>
                  </a:cubicBezTo>
                  <a:cubicBezTo>
                    <a:pt x="5786" y="15948"/>
                    <a:pt x="5786" y="16005"/>
                    <a:pt x="5786" y="16063"/>
                  </a:cubicBezTo>
                  <a:cubicBezTo>
                    <a:pt x="5786" y="16092"/>
                    <a:pt x="5786" y="16121"/>
                    <a:pt x="5786" y="16121"/>
                  </a:cubicBezTo>
                  <a:cubicBezTo>
                    <a:pt x="5801" y="16150"/>
                    <a:pt x="5801" y="16207"/>
                    <a:pt x="5801" y="16323"/>
                  </a:cubicBezTo>
                  <a:cubicBezTo>
                    <a:pt x="5801" y="16380"/>
                    <a:pt x="5801" y="16438"/>
                    <a:pt x="5801" y="16467"/>
                  </a:cubicBezTo>
                  <a:cubicBezTo>
                    <a:pt x="5801" y="16496"/>
                    <a:pt x="5801" y="16496"/>
                    <a:pt x="5815" y="16496"/>
                  </a:cubicBezTo>
                  <a:cubicBezTo>
                    <a:pt x="5845" y="16496"/>
                    <a:pt x="5888" y="16438"/>
                    <a:pt x="5917" y="16409"/>
                  </a:cubicBezTo>
                  <a:cubicBezTo>
                    <a:pt x="5917" y="16409"/>
                    <a:pt x="5932" y="16409"/>
                    <a:pt x="5932" y="16409"/>
                  </a:cubicBezTo>
                  <a:lnTo>
                    <a:pt x="6005" y="16553"/>
                  </a:lnTo>
                  <a:lnTo>
                    <a:pt x="6194" y="16524"/>
                  </a:lnTo>
                  <a:cubicBezTo>
                    <a:pt x="6194" y="16524"/>
                    <a:pt x="6194" y="16524"/>
                    <a:pt x="6194" y="16524"/>
                  </a:cubicBezTo>
                  <a:cubicBezTo>
                    <a:pt x="6194" y="16524"/>
                    <a:pt x="6209" y="16524"/>
                    <a:pt x="6209" y="16524"/>
                  </a:cubicBezTo>
                  <a:cubicBezTo>
                    <a:pt x="6209" y="16524"/>
                    <a:pt x="6209" y="16553"/>
                    <a:pt x="6209" y="16553"/>
                  </a:cubicBezTo>
                  <a:cubicBezTo>
                    <a:pt x="6209" y="16553"/>
                    <a:pt x="6180" y="16640"/>
                    <a:pt x="6136" y="16669"/>
                  </a:cubicBezTo>
                  <a:cubicBezTo>
                    <a:pt x="6136" y="16669"/>
                    <a:pt x="6136" y="16669"/>
                    <a:pt x="6136" y="16669"/>
                  </a:cubicBezTo>
                  <a:cubicBezTo>
                    <a:pt x="6136" y="16697"/>
                    <a:pt x="6136" y="16726"/>
                    <a:pt x="6136" y="16784"/>
                  </a:cubicBezTo>
                  <a:lnTo>
                    <a:pt x="6223" y="16669"/>
                  </a:lnTo>
                  <a:cubicBezTo>
                    <a:pt x="6223" y="16669"/>
                    <a:pt x="6340" y="16553"/>
                    <a:pt x="6500" y="16380"/>
                  </a:cubicBezTo>
                  <a:cubicBezTo>
                    <a:pt x="6559" y="16323"/>
                    <a:pt x="6573" y="16294"/>
                    <a:pt x="6588" y="16294"/>
                  </a:cubicBezTo>
                  <a:cubicBezTo>
                    <a:pt x="6602" y="16294"/>
                    <a:pt x="6602" y="16323"/>
                    <a:pt x="6602" y="16323"/>
                  </a:cubicBezTo>
                  <a:cubicBezTo>
                    <a:pt x="6617" y="16380"/>
                    <a:pt x="6559" y="16467"/>
                    <a:pt x="6559" y="16467"/>
                  </a:cubicBezTo>
                  <a:cubicBezTo>
                    <a:pt x="6544" y="16496"/>
                    <a:pt x="6544" y="16553"/>
                    <a:pt x="6559" y="16582"/>
                  </a:cubicBezTo>
                  <a:cubicBezTo>
                    <a:pt x="6573" y="16611"/>
                    <a:pt x="6734" y="16928"/>
                    <a:pt x="6763" y="16957"/>
                  </a:cubicBezTo>
                  <a:cubicBezTo>
                    <a:pt x="6777" y="16986"/>
                    <a:pt x="6952" y="17707"/>
                    <a:pt x="7011" y="17909"/>
                  </a:cubicBezTo>
                  <a:cubicBezTo>
                    <a:pt x="7040" y="17851"/>
                    <a:pt x="7083" y="17736"/>
                    <a:pt x="7098" y="17678"/>
                  </a:cubicBezTo>
                  <a:cubicBezTo>
                    <a:pt x="7098" y="17649"/>
                    <a:pt x="7113" y="17649"/>
                    <a:pt x="7113" y="17649"/>
                  </a:cubicBezTo>
                  <a:cubicBezTo>
                    <a:pt x="7142" y="17649"/>
                    <a:pt x="7156" y="17764"/>
                    <a:pt x="7185" y="17851"/>
                  </a:cubicBezTo>
                  <a:lnTo>
                    <a:pt x="7229" y="17909"/>
                  </a:lnTo>
                  <a:lnTo>
                    <a:pt x="7317" y="17909"/>
                  </a:lnTo>
                  <a:cubicBezTo>
                    <a:pt x="7331" y="17880"/>
                    <a:pt x="7360" y="17851"/>
                    <a:pt x="7448" y="17822"/>
                  </a:cubicBezTo>
                  <a:cubicBezTo>
                    <a:pt x="7448" y="17822"/>
                    <a:pt x="7448" y="17822"/>
                    <a:pt x="7462" y="17822"/>
                  </a:cubicBezTo>
                  <a:cubicBezTo>
                    <a:pt x="7535" y="17822"/>
                    <a:pt x="7564" y="17966"/>
                    <a:pt x="7579" y="18053"/>
                  </a:cubicBezTo>
                  <a:lnTo>
                    <a:pt x="7666" y="18168"/>
                  </a:lnTo>
                  <a:cubicBezTo>
                    <a:pt x="7666" y="18168"/>
                    <a:pt x="7666" y="18168"/>
                    <a:pt x="7666" y="18168"/>
                  </a:cubicBezTo>
                  <a:cubicBezTo>
                    <a:pt x="7666" y="18168"/>
                    <a:pt x="7696" y="18312"/>
                    <a:pt x="7768" y="18399"/>
                  </a:cubicBezTo>
                  <a:cubicBezTo>
                    <a:pt x="7783" y="18399"/>
                    <a:pt x="7783" y="18428"/>
                    <a:pt x="7798" y="18428"/>
                  </a:cubicBezTo>
                  <a:cubicBezTo>
                    <a:pt x="7856" y="18428"/>
                    <a:pt x="7900" y="18284"/>
                    <a:pt x="7900" y="18284"/>
                  </a:cubicBezTo>
                  <a:cubicBezTo>
                    <a:pt x="7900" y="18284"/>
                    <a:pt x="7914" y="18284"/>
                    <a:pt x="7914" y="18284"/>
                  </a:cubicBezTo>
                  <a:cubicBezTo>
                    <a:pt x="7914" y="18284"/>
                    <a:pt x="7929" y="18284"/>
                    <a:pt x="7914" y="18312"/>
                  </a:cubicBezTo>
                  <a:cubicBezTo>
                    <a:pt x="7914" y="18312"/>
                    <a:pt x="7914" y="18399"/>
                    <a:pt x="7914" y="18428"/>
                  </a:cubicBezTo>
                  <a:cubicBezTo>
                    <a:pt x="7914" y="18428"/>
                    <a:pt x="7943" y="18485"/>
                    <a:pt x="7987" y="18514"/>
                  </a:cubicBezTo>
                  <a:cubicBezTo>
                    <a:pt x="8016" y="18543"/>
                    <a:pt x="8031" y="18543"/>
                    <a:pt x="8031" y="18543"/>
                  </a:cubicBezTo>
                  <a:cubicBezTo>
                    <a:pt x="8031" y="18543"/>
                    <a:pt x="8045" y="18543"/>
                    <a:pt x="8060" y="18514"/>
                  </a:cubicBezTo>
                  <a:cubicBezTo>
                    <a:pt x="8060" y="18514"/>
                    <a:pt x="8060" y="18514"/>
                    <a:pt x="8060" y="18514"/>
                  </a:cubicBezTo>
                  <a:cubicBezTo>
                    <a:pt x="8074" y="18485"/>
                    <a:pt x="8089" y="18457"/>
                    <a:pt x="8089" y="18457"/>
                  </a:cubicBezTo>
                  <a:cubicBezTo>
                    <a:pt x="8089" y="18457"/>
                    <a:pt x="8089" y="18457"/>
                    <a:pt x="8089" y="18457"/>
                  </a:cubicBezTo>
                  <a:lnTo>
                    <a:pt x="8206" y="18428"/>
                  </a:lnTo>
                  <a:lnTo>
                    <a:pt x="8614" y="17851"/>
                  </a:lnTo>
                  <a:cubicBezTo>
                    <a:pt x="8614" y="17851"/>
                    <a:pt x="8614" y="17851"/>
                    <a:pt x="8628" y="17851"/>
                  </a:cubicBezTo>
                  <a:lnTo>
                    <a:pt x="8745" y="17938"/>
                  </a:lnTo>
                  <a:cubicBezTo>
                    <a:pt x="8745" y="17938"/>
                    <a:pt x="8745" y="17938"/>
                    <a:pt x="8760" y="17966"/>
                  </a:cubicBezTo>
                  <a:lnTo>
                    <a:pt x="8760" y="18024"/>
                  </a:lnTo>
                  <a:cubicBezTo>
                    <a:pt x="8774" y="18024"/>
                    <a:pt x="8803" y="17995"/>
                    <a:pt x="8832" y="17995"/>
                  </a:cubicBezTo>
                  <a:cubicBezTo>
                    <a:pt x="8876" y="17995"/>
                    <a:pt x="8905" y="18024"/>
                    <a:pt x="8920" y="18082"/>
                  </a:cubicBezTo>
                  <a:cubicBezTo>
                    <a:pt x="8949" y="18197"/>
                    <a:pt x="9007" y="18255"/>
                    <a:pt x="9066" y="18255"/>
                  </a:cubicBezTo>
                  <a:cubicBezTo>
                    <a:pt x="9080" y="18255"/>
                    <a:pt x="9095" y="18255"/>
                    <a:pt x="9124" y="18226"/>
                  </a:cubicBezTo>
                  <a:cubicBezTo>
                    <a:pt x="9138" y="18226"/>
                    <a:pt x="9153" y="18226"/>
                    <a:pt x="9168" y="18226"/>
                  </a:cubicBezTo>
                  <a:cubicBezTo>
                    <a:pt x="9211" y="18226"/>
                    <a:pt x="9255" y="18255"/>
                    <a:pt x="9299" y="18312"/>
                  </a:cubicBezTo>
                  <a:cubicBezTo>
                    <a:pt x="9328" y="18341"/>
                    <a:pt x="9357" y="18370"/>
                    <a:pt x="9372" y="18370"/>
                  </a:cubicBezTo>
                  <a:cubicBezTo>
                    <a:pt x="9372" y="18370"/>
                    <a:pt x="9372" y="18370"/>
                    <a:pt x="9372" y="18370"/>
                  </a:cubicBezTo>
                  <a:cubicBezTo>
                    <a:pt x="9386" y="18370"/>
                    <a:pt x="9401" y="18312"/>
                    <a:pt x="9415" y="18312"/>
                  </a:cubicBezTo>
                  <a:cubicBezTo>
                    <a:pt x="9445" y="18226"/>
                    <a:pt x="9445" y="18111"/>
                    <a:pt x="9430" y="18082"/>
                  </a:cubicBezTo>
                  <a:cubicBezTo>
                    <a:pt x="9401" y="17995"/>
                    <a:pt x="9372" y="17707"/>
                    <a:pt x="9532" y="17390"/>
                  </a:cubicBezTo>
                  <a:cubicBezTo>
                    <a:pt x="9532" y="17390"/>
                    <a:pt x="9547" y="17390"/>
                    <a:pt x="9547" y="17390"/>
                  </a:cubicBezTo>
                  <a:lnTo>
                    <a:pt x="9663" y="17505"/>
                  </a:lnTo>
                  <a:cubicBezTo>
                    <a:pt x="9663" y="17505"/>
                    <a:pt x="9663" y="17505"/>
                    <a:pt x="9663" y="17534"/>
                  </a:cubicBezTo>
                  <a:lnTo>
                    <a:pt x="9663" y="17591"/>
                  </a:lnTo>
                  <a:lnTo>
                    <a:pt x="9809" y="17591"/>
                  </a:lnTo>
                  <a:cubicBezTo>
                    <a:pt x="9809" y="17591"/>
                    <a:pt x="9809" y="17591"/>
                    <a:pt x="9809" y="17591"/>
                  </a:cubicBezTo>
                  <a:lnTo>
                    <a:pt x="9940" y="17707"/>
                  </a:lnTo>
                  <a:cubicBezTo>
                    <a:pt x="9940" y="17707"/>
                    <a:pt x="9940" y="17707"/>
                    <a:pt x="9940" y="17736"/>
                  </a:cubicBezTo>
                  <a:cubicBezTo>
                    <a:pt x="9940" y="17736"/>
                    <a:pt x="9955" y="17938"/>
                    <a:pt x="10042" y="18111"/>
                  </a:cubicBezTo>
                  <a:cubicBezTo>
                    <a:pt x="10071" y="18168"/>
                    <a:pt x="10100" y="18197"/>
                    <a:pt x="10159" y="18197"/>
                  </a:cubicBezTo>
                  <a:cubicBezTo>
                    <a:pt x="10217" y="18197"/>
                    <a:pt x="10290" y="18168"/>
                    <a:pt x="10363" y="18139"/>
                  </a:cubicBezTo>
                  <a:cubicBezTo>
                    <a:pt x="10392" y="18111"/>
                    <a:pt x="10421" y="18111"/>
                    <a:pt x="10450" y="18111"/>
                  </a:cubicBezTo>
                  <a:cubicBezTo>
                    <a:pt x="10465" y="18111"/>
                    <a:pt x="10479" y="18111"/>
                    <a:pt x="10479" y="18111"/>
                  </a:cubicBezTo>
                  <a:cubicBezTo>
                    <a:pt x="10567" y="18111"/>
                    <a:pt x="10611" y="18284"/>
                    <a:pt x="10625" y="18312"/>
                  </a:cubicBezTo>
                  <a:cubicBezTo>
                    <a:pt x="10654" y="18312"/>
                    <a:pt x="10713" y="18312"/>
                    <a:pt x="10727" y="18428"/>
                  </a:cubicBezTo>
                  <a:cubicBezTo>
                    <a:pt x="10756" y="18543"/>
                    <a:pt x="10902" y="18630"/>
                    <a:pt x="11062" y="18630"/>
                  </a:cubicBezTo>
                  <a:cubicBezTo>
                    <a:pt x="11223" y="18630"/>
                    <a:pt x="11368" y="18514"/>
                    <a:pt x="11456" y="18341"/>
                  </a:cubicBezTo>
                  <a:cubicBezTo>
                    <a:pt x="11500" y="18255"/>
                    <a:pt x="11529" y="18226"/>
                    <a:pt x="11558" y="18226"/>
                  </a:cubicBezTo>
                  <a:cubicBezTo>
                    <a:pt x="11587" y="18226"/>
                    <a:pt x="11616" y="18284"/>
                    <a:pt x="11631" y="18312"/>
                  </a:cubicBezTo>
                  <a:cubicBezTo>
                    <a:pt x="11631" y="18312"/>
                    <a:pt x="11631" y="18312"/>
                    <a:pt x="11645" y="18341"/>
                  </a:cubicBezTo>
                  <a:cubicBezTo>
                    <a:pt x="11645" y="18341"/>
                    <a:pt x="11660" y="18370"/>
                    <a:pt x="11674" y="18370"/>
                  </a:cubicBezTo>
                  <a:cubicBezTo>
                    <a:pt x="11689" y="18370"/>
                    <a:pt x="11689" y="18370"/>
                    <a:pt x="11704" y="18370"/>
                  </a:cubicBezTo>
                  <a:cubicBezTo>
                    <a:pt x="11718" y="18370"/>
                    <a:pt x="11733" y="18370"/>
                    <a:pt x="11747" y="18370"/>
                  </a:cubicBezTo>
                  <a:cubicBezTo>
                    <a:pt x="11777" y="18370"/>
                    <a:pt x="11806" y="18370"/>
                    <a:pt x="11820" y="18399"/>
                  </a:cubicBezTo>
                  <a:cubicBezTo>
                    <a:pt x="11835" y="18399"/>
                    <a:pt x="11835" y="18399"/>
                    <a:pt x="11849" y="18428"/>
                  </a:cubicBezTo>
                  <a:cubicBezTo>
                    <a:pt x="11864" y="18428"/>
                    <a:pt x="11879" y="18457"/>
                    <a:pt x="11893" y="18457"/>
                  </a:cubicBezTo>
                  <a:cubicBezTo>
                    <a:pt x="11937" y="18485"/>
                    <a:pt x="12010" y="18514"/>
                    <a:pt x="12053" y="18514"/>
                  </a:cubicBezTo>
                  <a:cubicBezTo>
                    <a:pt x="12068" y="18514"/>
                    <a:pt x="12083" y="18514"/>
                    <a:pt x="12097" y="18514"/>
                  </a:cubicBezTo>
                  <a:cubicBezTo>
                    <a:pt x="12141" y="18485"/>
                    <a:pt x="12185" y="18399"/>
                    <a:pt x="12199" y="18341"/>
                  </a:cubicBezTo>
                  <a:cubicBezTo>
                    <a:pt x="12214" y="18284"/>
                    <a:pt x="12214" y="18255"/>
                    <a:pt x="12214" y="18255"/>
                  </a:cubicBezTo>
                  <a:cubicBezTo>
                    <a:pt x="12199" y="18226"/>
                    <a:pt x="12228" y="18139"/>
                    <a:pt x="12243" y="17995"/>
                  </a:cubicBezTo>
                  <a:cubicBezTo>
                    <a:pt x="12257" y="17938"/>
                    <a:pt x="12272" y="17851"/>
                    <a:pt x="12272" y="17822"/>
                  </a:cubicBezTo>
                  <a:cubicBezTo>
                    <a:pt x="12287" y="17707"/>
                    <a:pt x="12374" y="17563"/>
                    <a:pt x="12403" y="17534"/>
                  </a:cubicBezTo>
                  <a:lnTo>
                    <a:pt x="12389" y="17361"/>
                  </a:lnTo>
                  <a:cubicBezTo>
                    <a:pt x="12389" y="17361"/>
                    <a:pt x="12374" y="17361"/>
                    <a:pt x="12374" y="17361"/>
                  </a:cubicBezTo>
                  <a:cubicBezTo>
                    <a:pt x="12360" y="17361"/>
                    <a:pt x="12345" y="17361"/>
                    <a:pt x="12330" y="17332"/>
                  </a:cubicBezTo>
                  <a:cubicBezTo>
                    <a:pt x="12316" y="17303"/>
                    <a:pt x="12316" y="17274"/>
                    <a:pt x="12330" y="17217"/>
                  </a:cubicBezTo>
                  <a:cubicBezTo>
                    <a:pt x="12345" y="17044"/>
                    <a:pt x="12476" y="16986"/>
                    <a:pt x="12534" y="16986"/>
                  </a:cubicBezTo>
                  <a:cubicBezTo>
                    <a:pt x="12549" y="16986"/>
                    <a:pt x="12549" y="16986"/>
                    <a:pt x="12564" y="16957"/>
                  </a:cubicBezTo>
                  <a:cubicBezTo>
                    <a:pt x="12593" y="16928"/>
                    <a:pt x="12651" y="16899"/>
                    <a:pt x="12724" y="16899"/>
                  </a:cubicBezTo>
                  <a:cubicBezTo>
                    <a:pt x="12782" y="16899"/>
                    <a:pt x="12840" y="16928"/>
                    <a:pt x="12913" y="16957"/>
                  </a:cubicBezTo>
                  <a:cubicBezTo>
                    <a:pt x="13088" y="17044"/>
                    <a:pt x="13147" y="17274"/>
                    <a:pt x="13176" y="17390"/>
                  </a:cubicBezTo>
                  <a:cubicBezTo>
                    <a:pt x="13176" y="17418"/>
                    <a:pt x="13190" y="17447"/>
                    <a:pt x="13190" y="17447"/>
                  </a:cubicBezTo>
                  <a:cubicBezTo>
                    <a:pt x="13205" y="17447"/>
                    <a:pt x="13219" y="17447"/>
                    <a:pt x="13219" y="17880"/>
                  </a:cubicBezTo>
                  <a:lnTo>
                    <a:pt x="13321" y="18255"/>
                  </a:lnTo>
                  <a:cubicBezTo>
                    <a:pt x="13321" y="18255"/>
                    <a:pt x="13321" y="18255"/>
                    <a:pt x="13321" y="18255"/>
                  </a:cubicBezTo>
                  <a:lnTo>
                    <a:pt x="13351" y="18514"/>
                  </a:lnTo>
                  <a:lnTo>
                    <a:pt x="13482" y="18543"/>
                  </a:lnTo>
                  <a:lnTo>
                    <a:pt x="13569" y="18572"/>
                  </a:lnTo>
                  <a:cubicBezTo>
                    <a:pt x="13569" y="18572"/>
                    <a:pt x="13569" y="18572"/>
                    <a:pt x="13569" y="18572"/>
                  </a:cubicBezTo>
                  <a:lnTo>
                    <a:pt x="13657" y="18774"/>
                  </a:lnTo>
                  <a:lnTo>
                    <a:pt x="13700" y="18803"/>
                  </a:lnTo>
                  <a:cubicBezTo>
                    <a:pt x="13700" y="18803"/>
                    <a:pt x="13700" y="18803"/>
                    <a:pt x="13700" y="18832"/>
                  </a:cubicBezTo>
                  <a:cubicBezTo>
                    <a:pt x="13700" y="18832"/>
                    <a:pt x="13730" y="19091"/>
                    <a:pt x="13715" y="19206"/>
                  </a:cubicBezTo>
                  <a:cubicBezTo>
                    <a:pt x="13715" y="19206"/>
                    <a:pt x="13715" y="19235"/>
                    <a:pt x="13715" y="19235"/>
                  </a:cubicBezTo>
                  <a:cubicBezTo>
                    <a:pt x="13730" y="19293"/>
                    <a:pt x="13846" y="19293"/>
                    <a:pt x="13904" y="19293"/>
                  </a:cubicBezTo>
                  <a:cubicBezTo>
                    <a:pt x="13977" y="19293"/>
                    <a:pt x="14006" y="19149"/>
                    <a:pt x="14006" y="19149"/>
                  </a:cubicBezTo>
                  <a:cubicBezTo>
                    <a:pt x="14006" y="19149"/>
                    <a:pt x="14006" y="19149"/>
                    <a:pt x="14021" y="19149"/>
                  </a:cubicBezTo>
                  <a:lnTo>
                    <a:pt x="14240" y="19062"/>
                  </a:lnTo>
                  <a:cubicBezTo>
                    <a:pt x="14240" y="19062"/>
                    <a:pt x="14240" y="19062"/>
                    <a:pt x="14254" y="19062"/>
                  </a:cubicBezTo>
                  <a:cubicBezTo>
                    <a:pt x="14254" y="19062"/>
                    <a:pt x="14254" y="19062"/>
                    <a:pt x="14254" y="19091"/>
                  </a:cubicBezTo>
                  <a:lnTo>
                    <a:pt x="14254" y="19351"/>
                  </a:lnTo>
                  <a:cubicBezTo>
                    <a:pt x="14254" y="19351"/>
                    <a:pt x="14254" y="19351"/>
                    <a:pt x="14254" y="19379"/>
                  </a:cubicBezTo>
                  <a:cubicBezTo>
                    <a:pt x="14225" y="19437"/>
                    <a:pt x="14167" y="19581"/>
                    <a:pt x="14181" y="19639"/>
                  </a:cubicBezTo>
                  <a:cubicBezTo>
                    <a:pt x="14196" y="19726"/>
                    <a:pt x="14152" y="19899"/>
                    <a:pt x="14094" y="20100"/>
                  </a:cubicBezTo>
                  <a:cubicBezTo>
                    <a:pt x="14079" y="20129"/>
                    <a:pt x="14079" y="20158"/>
                    <a:pt x="14065" y="20187"/>
                  </a:cubicBezTo>
                  <a:cubicBezTo>
                    <a:pt x="14036" y="20302"/>
                    <a:pt x="14006" y="20360"/>
                    <a:pt x="13992" y="20360"/>
                  </a:cubicBezTo>
                  <a:cubicBezTo>
                    <a:pt x="13977" y="20360"/>
                    <a:pt x="13963" y="20331"/>
                    <a:pt x="13934" y="20302"/>
                  </a:cubicBezTo>
                  <a:lnTo>
                    <a:pt x="13919" y="20273"/>
                  </a:lnTo>
                  <a:cubicBezTo>
                    <a:pt x="13904" y="20273"/>
                    <a:pt x="13904" y="20245"/>
                    <a:pt x="13890" y="20245"/>
                  </a:cubicBezTo>
                  <a:cubicBezTo>
                    <a:pt x="13846" y="20245"/>
                    <a:pt x="13788" y="20360"/>
                    <a:pt x="13759" y="20418"/>
                  </a:cubicBezTo>
                  <a:lnTo>
                    <a:pt x="13759" y="20418"/>
                  </a:lnTo>
                  <a:cubicBezTo>
                    <a:pt x="13744" y="20446"/>
                    <a:pt x="13773" y="20562"/>
                    <a:pt x="13802" y="20648"/>
                  </a:cubicBezTo>
                  <a:cubicBezTo>
                    <a:pt x="13802" y="20648"/>
                    <a:pt x="13802" y="20648"/>
                    <a:pt x="13802" y="20648"/>
                  </a:cubicBezTo>
                  <a:lnTo>
                    <a:pt x="13788" y="21110"/>
                  </a:lnTo>
                  <a:cubicBezTo>
                    <a:pt x="13788" y="21110"/>
                    <a:pt x="13788" y="21139"/>
                    <a:pt x="13773" y="21139"/>
                  </a:cubicBezTo>
                  <a:lnTo>
                    <a:pt x="13700" y="21196"/>
                  </a:lnTo>
                  <a:lnTo>
                    <a:pt x="13700" y="21196"/>
                  </a:lnTo>
                  <a:cubicBezTo>
                    <a:pt x="13700" y="21196"/>
                    <a:pt x="13700" y="21196"/>
                    <a:pt x="13700" y="21196"/>
                  </a:cubicBezTo>
                  <a:lnTo>
                    <a:pt x="13715" y="21340"/>
                  </a:lnTo>
                  <a:cubicBezTo>
                    <a:pt x="13832" y="21167"/>
                    <a:pt x="13904" y="21110"/>
                    <a:pt x="13963" y="21167"/>
                  </a:cubicBezTo>
                  <a:cubicBezTo>
                    <a:pt x="13992" y="21196"/>
                    <a:pt x="14006" y="21225"/>
                    <a:pt x="14036" y="21225"/>
                  </a:cubicBezTo>
                  <a:cubicBezTo>
                    <a:pt x="14109" y="21225"/>
                    <a:pt x="14181" y="21052"/>
                    <a:pt x="14400" y="20648"/>
                  </a:cubicBezTo>
                  <a:cubicBezTo>
                    <a:pt x="14444" y="20562"/>
                    <a:pt x="14502" y="20446"/>
                    <a:pt x="14560" y="20331"/>
                  </a:cubicBezTo>
                  <a:cubicBezTo>
                    <a:pt x="14983" y="19524"/>
                    <a:pt x="15158" y="17591"/>
                    <a:pt x="15143" y="16957"/>
                  </a:cubicBezTo>
                  <a:cubicBezTo>
                    <a:pt x="15129" y="16669"/>
                    <a:pt x="15070" y="16611"/>
                    <a:pt x="14968" y="16611"/>
                  </a:cubicBezTo>
                  <a:cubicBezTo>
                    <a:pt x="14939" y="16611"/>
                    <a:pt x="14910" y="16611"/>
                    <a:pt x="14866" y="16611"/>
                  </a:cubicBezTo>
                  <a:cubicBezTo>
                    <a:pt x="14823" y="16611"/>
                    <a:pt x="14779" y="16611"/>
                    <a:pt x="14735" y="16611"/>
                  </a:cubicBezTo>
                  <a:cubicBezTo>
                    <a:pt x="14677" y="16611"/>
                    <a:pt x="14633" y="16611"/>
                    <a:pt x="14589" y="16582"/>
                  </a:cubicBezTo>
                  <a:cubicBezTo>
                    <a:pt x="14487" y="16553"/>
                    <a:pt x="14444" y="16496"/>
                    <a:pt x="14429" y="16438"/>
                  </a:cubicBezTo>
                  <a:cubicBezTo>
                    <a:pt x="14400" y="16294"/>
                    <a:pt x="14502" y="16034"/>
                    <a:pt x="14706" y="15544"/>
                  </a:cubicBezTo>
                  <a:cubicBezTo>
                    <a:pt x="14764" y="15400"/>
                    <a:pt x="14823" y="15256"/>
                    <a:pt x="14896" y="15083"/>
                  </a:cubicBezTo>
                  <a:cubicBezTo>
                    <a:pt x="15260" y="14189"/>
                    <a:pt x="15449" y="14044"/>
                    <a:pt x="15770" y="14044"/>
                  </a:cubicBezTo>
                  <a:cubicBezTo>
                    <a:pt x="15828" y="14044"/>
                    <a:pt x="15901" y="14044"/>
                    <a:pt x="15974" y="14044"/>
                  </a:cubicBezTo>
                  <a:lnTo>
                    <a:pt x="16047" y="14044"/>
                  </a:lnTo>
                  <a:cubicBezTo>
                    <a:pt x="16295" y="14073"/>
                    <a:pt x="16440" y="14102"/>
                    <a:pt x="16543" y="14131"/>
                  </a:cubicBezTo>
                  <a:cubicBezTo>
                    <a:pt x="16615" y="14160"/>
                    <a:pt x="16674" y="14160"/>
                    <a:pt x="16747" y="14160"/>
                  </a:cubicBezTo>
                  <a:cubicBezTo>
                    <a:pt x="16776" y="14160"/>
                    <a:pt x="16805" y="14160"/>
                    <a:pt x="16834" y="14160"/>
                  </a:cubicBezTo>
                  <a:cubicBezTo>
                    <a:pt x="16892" y="14160"/>
                    <a:pt x="16921" y="14131"/>
                    <a:pt x="16921" y="14102"/>
                  </a:cubicBezTo>
                  <a:cubicBezTo>
                    <a:pt x="16936" y="14073"/>
                    <a:pt x="16921" y="14015"/>
                    <a:pt x="16921" y="13958"/>
                  </a:cubicBezTo>
                  <a:cubicBezTo>
                    <a:pt x="16907" y="13871"/>
                    <a:pt x="16892" y="13756"/>
                    <a:pt x="16921" y="13641"/>
                  </a:cubicBezTo>
                  <a:cubicBezTo>
                    <a:pt x="17009" y="13381"/>
                    <a:pt x="17359" y="12718"/>
                    <a:pt x="17534" y="12718"/>
                  </a:cubicBezTo>
                  <a:cubicBezTo>
                    <a:pt x="17577" y="12718"/>
                    <a:pt x="17592" y="12747"/>
                    <a:pt x="17621" y="12775"/>
                  </a:cubicBezTo>
                  <a:cubicBezTo>
                    <a:pt x="17665" y="12862"/>
                    <a:pt x="17665" y="13064"/>
                    <a:pt x="17665" y="13208"/>
                  </a:cubicBezTo>
                  <a:cubicBezTo>
                    <a:pt x="17665" y="13295"/>
                    <a:pt x="17665" y="13352"/>
                    <a:pt x="17665" y="13410"/>
                  </a:cubicBezTo>
                  <a:cubicBezTo>
                    <a:pt x="17665" y="13439"/>
                    <a:pt x="17665" y="13468"/>
                    <a:pt x="17679" y="13468"/>
                  </a:cubicBezTo>
                  <a:cubicBezTo>
                    <a:pt x="17679" y="13468"/>
                    <a:pt x="17694" y="13410"/>
                    <a:pt x="17709" y="13381"/>
                  </a:cubicBezTo>
                  <a:cubicBezTo>
                    <a:pt x="17738" y="13295"/>
                    <a:pt x="17781" y="13150"/>
                    <a:pt x="17869" y="12948"/>
                  </a:cubicBezTo>
                  <a:cubicBezTo>
                    <a:pt x="17956" y="12747"/>
                    <a:pt x="18000" y="12602"/>
                    <a:pt x="18015" y="12487"/>
                  </a:cubicBezTo>
                  <a:cubicBezTo>
                    <a:pt x="18044" y="12343"/>
                    <a:pt x="18073" y="12285"/>
                    <a:pt x="18175" y="12199"/>
                  </a:cubicBezTo>
                  <a:cubicBezTo>
                    <a:pt x="18233" y="12141"/>
                    <a:pt x="18262" y="12141"/>
                    <a:pt x="18277" y="12199"/>
                  </a:cubicBezTo>
                  <a:cubicBezTo>
                    <a:pt x="18306" y="12256"/>
                    <a:pt x="18277" y="12401"/>
                    <a:pt x="18233" y="12574"/>
                  </a:cubicBezTo>
                  <a:cubicBezTo>
                    <a:pt x="18219" y="12631"/>
                    <a:pt x="18204" y="12689"/>
                    <a:pt x="18204" y="12747"/>
                  </a:cubicBezTo>
                  <a:cubicBezTo>
                    <a:pt x="18160" y="12977"/>
                    <a:pt x="18044" y="13208"/>
                    <a:pt x="17913" y="13468"/>
                  </a:cubicBezTo>
                  <a:lnTo>
                    <a:pt x="17883" y="13525"/>
                  </a:lnTo>
                  <a:lnTo>
                    <a:pt x="18146" y="13727"/>
                  </a:lnTo>
                  <a:cubicBezTo>
                    <a:pt x="18175" y="13669"/>
                    <a:pt x="18204" y="13641"/>
                    <a:pt x="18248" y="13641"/>
                  </a:cubicBezTo>
                  <a:cubicBezTo>
                    <a:pt x="18291" y="13641"/>
                    <a:pt x="18335" y="13669"/>
                    <a:pt x="18364" y="13727"/>
                  </a:cubicBezTo>
                  <a:cubicBezTo>
                    <a:pt x="18394" y="13756"/>
                    <a:pt x="18423" y="13785"/>
                    <a:pt x="18437" y="13785"/>
                  </a:cubicBezTo>
                  <a:cubicBezTo>
                    <a:pt x="18466" y="13814"/>
                    <a:pt x="18525" y="13669"/>
                    <a:pt x="18583" y="13554"/>
                  </a:cubicBezTo>
                  <a:cubicBezTo>
                    <a:pt x="18641" y="13410"/>
                    <a:pt x="18700" y="13266"/>
                    <a:pt x="18758" y="13266"/>
                  </a:cubicBezTo>
                  <a:cubicBezTo>
                    <a:pt x="18787" y="13266"/>
                    <a:pt x="18816" y="13295"/>
                    <a:pt x="18845" y="13381"/>
                  </a:cubicBezTo>
                  <a:cubicBezTo>
                    <a:pt x="18904" y="13583"/>
                    <a:pt x="18947" y="13641"/>
                    <a:pt x="18962" y="13641"/>
                  </a:cubicBezTo>
                  <a:cubicBezTo>
                    <a:pt x="18991" y="13641"/>
                    <a:pt x="19020" y="13554"/>
                    <a:pt x="19020" y="13439"/>
                  </a:cubicBezTo>
                  <a:cubicBezTo>
                    <a:pt x="19020" y="13237"/>
                    <a:pt x="19807" y="12343"/>
                    <a:pt x="19866" y="12285"/>
                  </a:cubicBezTo>
                  <a:cubicBezTo>
                    <a:pt x="19880" y="12285"/>
                    <a:pt x="19895" y="12256"/>
                    <a:pt x="19924" y="12256"/>
                  </a:cubicBezTo>
                  <a:cubicBezTo>
                    <a:pt x="19968" y="12256"/>
                    <a:pt x="20011" y="12285"/>
                    <a:pt x="20055" y="12285"/>
                  </a:cubicBezTo>
                  <a:cubicBezTo>
                    <a:pt x="20113" y="12314"/>
                    <a:pt x="20172" y="12343"/>
                    <a:pt x="20201" y="12314"/>
                  </a:cubicBezTo>
                  <a:cubicBezTo>
                    <a:pt x="20215" y="12285"/>
                    <a:pt x="20215" y="12285"/>
                    <a:pt x="20215" y="12228"/>
                  </a:cubicBezTo>
                  <a:cubicBezTo>
                    <a:pt x="20215" y="12083"/>
                    <a:pt x="20172" y="11881"/>
                    <a:pt x="20128" y="11766"/>
                  </a:cubicBezTo>
                  <a:cubicBezTo>
                    <a:pt x="20099" y="11708"/>
                    <a:pt x="20084" y="11622"/>
                    <a:pt x="20070" y="11564"/>
                  </a:cubicBezTo>
                  <a:cubicBezTo>
                    <a:pt x="20055" y="11507"/>
                    <a:pt x="20055" y="11449"/>
                    <a:pt x="20026" y="11362"/>
                  </a:cubicBezTo>
                  <a:cubicBezTo>
                    <a:pt x="19997" y="11305"/>
                    <a:pt x="19968" y="11247"/>
                    <a:pt x="19938" y="11218"/>
                  </a:cubicBezTo>
                  <a:cubicBezTo>
                    <a:pt x="19909" y="11160"/>
                    <a:pt x="19880" y="11132"/>
                    <a:pt x="19851" y="11045"/>
                  </a:cubicBezTo>
                  <a:cubicBezTo>
                    <a:pt x="19836" y="11016"/>
                    <a:pt x="19836" y="10987"/>
                    <a:pt x="19836" y="10959"/>
                  </a:cubicBezTo>
                  <a:cubicBezTo>
                    <a:pt x="19836" y="10930"/>
                    <a:pt x="19851" y="10930"/>
                    <a:pt x="19880" y="10930"/>
                  </a:cubicBezTo>
                  <a:cubicBezTo>
                    <a:pt x="19909" y="10930"/>
                    <a:pt x="19953" y="10959"/>
                    <a:pt x="19997" y="11016"/>
                  </a:cubicBezTo>
                  <a:cubicBezTo>
                    <a:pt x="20011" y="11016"/>
                    <a:pt x="20011" y="11045"/>
                    <a:pt x="20026" y="11045"/>
                  </a:cubicBezTo>
                  <a:cubicBezTo>
                    <a:pt x="20099" y="11045"/>
                    <a:pt x="20215" y="10901"/>
                    <a:pt x="20303" y="10757"/>
                  </a:cubicBezTo>
                  <a:cubicBezTo>
                    <a:pt x="20361" y="10641"/>
                    <a:pt x="20347" y="10468"/>
                    <a:pt x="20317" y="10324"/>
                  </a:cubicBezTo>
                  <a:cubicBezTo>
                    <a:pt x="20303" y="10238"/>
                    <a:pt x="20303" y="10180"/>
                    <a:pt x="20303" y="10122"/>
                  </a:cubicBezTo>
                  <a:cubicBezTo>
                    <a:pt x="20303" y="10065"/>
                    <a:pt x="20317" y="10036"/>
                    <a:pt x="20347" y="10036"/>
                  </a:cubicBezTo>
                  <a:cubicBezTo>
                    <a:pt x="20376" y="10036"/>
                    <a:pt x="20405" y="10093"/>
                    <a:pt x="20419" y="10122"/>
                  </a:cubicBezTo>
                  <a:cubicBezTo>
                    <a:pt x="20434" y="10151"/>
                    <a:pt x="20434" y="10180"/>
                    <a:pt x="20434" y="10209"/>
                  </a:cubicBezTo>
                  <a:cubicBezTo>
                    <a:pt x="20434" y="10238"/>
                    <a:pt x="20434" y="10295"/>
                    <a:pt x="20463" y="10353"/>
                  </a:cubicBezTo>
                  <a:cubicBezTo>
                    <a:pt x="20507" y="10468"/>
                    <a:pt x="20565" y="10526"/>
                    <a:pt x="20609" y="10497"/>
                  </a:cubicBezTo>
                  <a:cubicBezTo>
                    <a:pt x="20623" y="10497"/>
                    <a:pt x="20623" y="10497"/>
                    <a:pt x="20638" y="10497"/>
                  </a:cubicBezTo>
                  <a:cubicBezTo>
                    <a:pt x="20755" y="10497"/>
                    <a:pt x="20828" y="10757"/>
                    <a:pt x="20842" y="10872"/>
                  </a:cubicBezTo>
                  <a:cubicBezTo>
                    <a:pt x="20842" y="10987"/>
                    <a:pt x="21119" y="11218"/>
                    <a:pt x="21221" y="11276"/>
                  </a:cubicBezTo>
                  <a:cubicBezTo>
                    <a:pt x="21236" y="11276"/>
                    <a:pt x="21279" y="11016"/>
                    <a:pt x="21294" y="10872"/>
                  </a:cubicBezTo>
                  <a:cubicBezTo>
                    <a:pt x="21323" y="10728"/>
                    <a:pt x="21338" y="10584"/>
                    <a:pt x="21352" y="10526"/>
                  </a:cubicBezTo>
                  <a:cubicBezTo>
                    <a:pt x="21381" y="10468"/>
                    <a:pt x="21425" y="10411"/>
                    <a:pt x="21469" y="10382"/>
                  </a:cubicBezTo>
                  <a:cubicBezTo>
                    <a:pt x="21483" y="10382"/>
                    <a:pt x="21513" y="10353"/>
                    <a:pt x="21513" y="10353"/>
                  </a:cubicBezTo>
                  <a:cubicBezTo>
                    <a:pt x="21513" y="10324"/>
                    <a:pt x="21527" y="10295"/>
                    <a:pt x="21542" y="10238"/>
                  </a:cubicBezTo>
                  <a:cubicBezTo>
                    <a:pt x="21556" y="10209"/>
                    <a:pt x="21585" y="10151"/>
                    <a:pt x="21600" y="10093"/>
                  </a:cubicBezTo>
                  <a:cubicBezTo>
                    <a:pt x="21571" y="10007"/>
                    <a:pt x="21367" y="9574"/>
                    <a:pt x="21352" y="9517"/>
                  </a:cubicBezTo>
                  <a:cubicBezTo>
                    <a:pt x="21338" y="9488"/>
                    <a:pt x="21148" y="9459"/>
                    <a:pt x="21090" y="9459"/>
                  </a:cubicBezTo>
                  <a:cubicBezTo>
                    <a:pt x="21075" y="9517"/>
                    <a:pt x="21032" y="9690"/>
                    <a:pt x="20973" y="9690"/>
                  </a:cubicBezTo>
                  <a:cubicBezTo>
                    <a:pt x="20959" y="9690"/>
                    <a:pt x="20959" y="9690"/>
                    <a:pt x="20944" y="9661"/>
                  </a:cubicBezTo>
                  <a:cubicBezTo>
                    <a:pt x="20915" y="9603"/>
                    <a:pt x="20915" y="9459"/>
                    <a:pt x="20930" y="9257"/>
                  </a:cubicBezTo>
                  <a:cubicBezTo>
                    <a:pt x="20930" y="9199"/>
                    <a:pt x="20930" y="9171"/>
                    <a:pt x="20930" y="9142"/>
                  </a:cubicBezTo>
                  <a:cubicBezTo>
                    <a:pt x="20930" y="9055"/>
                    <a:pt x="20842" y="8969"/>
                    <a:pt x="20726" y="8825"/>
                  </a:cubicBezTo>
                  <a:cubicBezTo>
                    <a:pt x="20682" y="8767"/>
                    <a:pt x="20623" y="8680"/>
                    <a:pt x="20551" y="8594"/>
                  </a:cubicBezTo>
                  <a:cubicBezTo>
                    <a:pt x="20507" y="8536"/>
                    <a:pt x="20463" y="8479"/>
                    <a:pt x="20419" y="8421"/>
                  </a:cubicBezTo>
                  <a:cubicBezTo>
                    <a:pt x="20172" y="8075"/>
                    <a:pt x="19836" y="7613"/>
                    <a:pt x="19545" y="7411"/>
                  </a:cubicBezTo>
                  <a:cubicBezTo>
                    <a:pt x="19457" y="7354"/>
                    <a:pt x="19370" y="7325"/>
                    <a:pt x="19268" y="7325"/>
                  </a:cubicBezTo>
                  <a:cubicBezTo>
                    <a:pt x="19064" y="7325"/>
                    <a:pt x="18860" y="7440"/>
                    <a:pt x="18758" y="7498"/>
                  </a:cubicBezTo>
                  <a:cubicBezTo>
                    <a:pt x="18729" y="7527"/>
                    <a:pt x="18700" y="7527"/>
                    <a:pt x="18700" y="7527"/>
                  </a:cubicBezTo>
                  <a:cubicBezTo>
                    <a:pt x="18685" y="7527"/>
                    <a:pt x="18656" y="7556"/>
                    <a:pt x="18627" y="7613"/>
                  </a:cubicBezTo>
                  <a:cubicBezTo>
                    <a:pt x="18583" y="7671"/>
                    <a:pt x="18525" y="7729"/>
                    <a:pt x="18481" y="7729"/>
                  </a:cubicBezTo>
                  <a:cubicBezTo>
                    <a:pt x="18466" y="7729"/>
                    <a:pt x="18452" y="7729"/>
                    <a:pt x="18423" y="7700"/>
                  </a:cubicBezTo>
                  <a:cubicBezTo>
                    <a:pt x="18379" y="7642"/>
                    <a:pt x="18277" y="7613"/>
                    <a:pt x="18146" y="7613"/>
                  </a:cubicBezTo>
                  <a:cubicBezTo>
                    <a:pt x="18044" y="7613"/>
                    <a:pt x="17913" y="7642"/>
                    <a:pt x="17796" y="7671"/>
                  </a:cubicBezTo>
                  <a:cubicBezTo>
                    <a:pt x="17709" y="7700"/>
                    <a:pt x="17650" y="7671"/>
                    <a:pt x="17621" y="7585"/>
                  </a:cubicBezTo>
                  <a:cubicBezTo>
                    <a:pt x="17563" y="7469"/>
                    <a:pt x="17563" y="7238"/>
                    <a:pt x="17563" y="7037"/>
                  </a:cubicBezTo>
                  <a:cubicBezTo>
                    <a:pt x="17563" y="6979"/>
                    <a:pt x="17563" y="6892"/>
                    <a:pt x="17563" y="6835"/>
                  </a:cubicBezTo>
                  <a:cubicBezTo>
                    <a:pt x="17563" y="6633"/>
                    <a:pt x="17330" y="6517"/>
                    <a:pt x="17126" y="6517"/>
                  </a:cubicBezTo>
                  <a:cubicBezTo>
                    <a:pt x="17053" y="6517"/>
                    <a:pt x="16980" y="6517"/>
                    <a:pt x="16936" y="6546"/>
                  </a:cubicBezTo>
                  <a:cubicBezTo>
                    <a:pt x="16878" y="6575"/>
                    <a:pt x="16819" y="6604"/>
                    <a:pt x="16761" y="6604"/>
                  </a:cubicBezTo>
                  <a:cubicBezTo>
                    <a:pt x="16659" y="6604"/>
                    <a:pt x="16528" y="6546"/>
                    <a:pt x="16440" y="6316"/>
                  </a:cubicBezTo>
                  <a:cubicBezTo>
                    <a:pt x="16353" y="6056"/>
                    <a:pt x="16280" y="5912"/>
                    <a:pt x="16207" y="5739"/>
                  </a:cubicBezTo>
                  <a:cubicBezTo>
                    <a:pt x="16178" y="5681"/>
                    <a:pt x="16164" y="5623"/>
                    <a:pt x="16134" y="5566"/>
                  </a:cubicBezTo>
                  <a:cubicBezTo>
                    <a:pt x="16047" y="5364"/>
                    <a:pt x="15755" y="5306"/>
                    <a:pt x="15464" y="5249"/>
                  </a:cubicBezTo>
                  <a:cubicBezTo>
                    <a:pt x="15377" y="5220"/>
                    <a:pt x="15289" y="5220"/>
                    <a:pt x="15202" y="5191"/>
                  </a:cubicBezTo>
                  <a:cubicBezTo>
                    <a:pt x="15172" y="5191"/>
                    <a:pt x="15143" y="5191"/>
                    <a:pt x="15129" y="5191"/>
                  </a:cubicBezTo>
                  <a:cubicBezTo>
                    <a:pt x="14939" y="5191"/>
                    <a:pt x="14925" y="5479"/>
                    <a:pt x="14925" y="5739"/>
                  </a:cubicBezTo>
                  <a:cubicBezTo>
                    <a:pt x="14925" y="5825"/>
                    <a:pt x="14925" y="5912"/>
                    <a:pt x="14910" y="5998"/>
                  </a:cubicBezTo>
                  <a:cubicBezTo>
                    <a:pt x="14896" y="6143"/>
                    <a:pt x="14764" y="6200"/>
                    <a:pt x="14560" y="6200"/>
                  </a:cubicBezTo>
                  <a:cubicBezTo>
                    <a:pt x="14385" y="6200"/>
                    <a:pt x="14138" y="6114"/>
                    <a:pt x="14036" y="5970"/>
                  </a:cubicBezTo>
                  <a:cubicBezTo>
                    <a:pt x="13977" y="5883"/>
                    <a:pt x="13948" y="5825"/>
                    <a:pt x="13919" y="5825"/>
                  </a:cubicBezTo>
                  <a:cubicBezTo>
                    <a:pt x="13890" y="5825"/>
                    <a:pt x="13890" y="5912"/>
                    <a:pt x="13875" y="6114"/>
                  </a:cubicBezTo>
                  <a:cubicBezTo>
                    <a:pt x="13861" y="6200"/>
                    <a:pt x="13861" y="6316"/>
                    <a:pt x="13846" y="6460"/>
                  </a:cubicBezTo>
                  <a:cubicBezTo>
                    <a:pt x="13832" y="6633"/>
                    <a:pt x="13802" y="6719"/>
                    <a:pt x="13759" y="6719"/>
                  </a:cubicBezTo>
                  <a:cubicBezTo>
                    <a:pt x="13671" y="6719"/>
                    <a:pt x="13584" y="6402"/>
                    <a:pt x="13482" y="6085"/>
                  </a:cubicBezTo>
                  <a:cubicBezTo>
                    <a:pt x="13467" y="6056"/>
                    <a:pt x="13467" y="6027"/>
                    <a:pt x="13453" y="5998"/>
                  </a:cubicBezTo>
                  <a:cubicBezTo>
                    <a:pt x="13380" y="5739"/>
                    <a:pt x="13423" y="5508"/>
                    <a:pt x="13467" y="5249"/>
                  </a:cubicBezTo>
                  <a:lnTo>
                    <a:pt x="13467" y="5220"/>
                  </a:lnTo>
                  <a:cubicBezTo>
                    <a:pt x="13511" y="4989"/>
                    <a:pt x="13496" y="4845"/>
                    <a:pt x="13088" y="4499"/>
                  </a:cubicBezTo>
                  <a:cubicBezTo>
                    <a:pt x="12899" y="4355"/>
                    <a:pt x="12811" y="4297"/>
                    <a:pt x="12768" y="4383"/>
                  </a:cubicBezTo>
                  <a:cubicBezTo>
                    <a:pt x="12738" y="4441"/>
                    <a:pt x="12738" y="4528"/>
                    <a:pt x="12753" y="4672"/>
                  </a:cubicBezTo>
                  <a:cubicBezTo>
                    <a:pt x="12753" y="4701"/>
                    <a:pt x="12753" y="4758"/>
                    <a:pt x="12753" y="4787"/>
                  </a:cubicBezTo>
                  <a:cubicBezTo>
                    <a:pt x="12753" y="4903"/>
                    <a:pt x="12709" y="4960"/>
                    <a:pt x="12636" y="4960"/>
                  </a:cubicBezTo>
                  <a:cubicBezTo>
                    <a:pt x="12491" y="4960"/>
                    <a:pt x="12214" y="4701"/>
                    <a:pt x="12141" y="4499"/>
                  </a:cubicBezTo>
                  <a:cubicBezTo>
                    <a:pt x="12068" y="4297"/>
                    <a:pt x="11747" y="4268"/>
                    <a:pt x="11529" y="4210"/>
                  </a:cubicBezTo>
                  <a:cubicBezTo>
                    <a:pt x="11427" y="4210"/>
                    <a:pt x="11354" y="4182"/>
                    <a:pt x="11296" y="4182"/>
                  </a:cubicBezTo>
                  <a:cubicBezTo>
                    <a:pt x="11223" y="4153"/>
                    <a:pt x="11150" y="4153"/>
                    <a:pt x="11091" y="4124"/>
                  </a:cubicBezTo>
                  <a:cubicBezTo>
                    <a:pt x="10960" y="4095"/>
                    <a:pt x="10873" y="4095"/>
                    <a:pt x="10829" y="3980"/>
                  </a:cubicBezTo>
                  <a:cubicBezTo>
                    <a:pt x="10785" y="3893"/>
                    <a:pt x="10917" y="3634"/>
                    <a:pt x="11135" y="3201"/>
                  </a:cubicBezTo>
                  <a:cubicBezTo>
                    <a:pt x="11237" y="2999"/>
                    <a:pt x="11339" y="2797"/>
                    <a:pt x="11412" y="2595"/>
                  </a:cubicBezTo>
                  <a:cubicBezTo>
                    <a:pt x="11645" y="2048"/>
                    <a:pt x="11194" y="1154"/>
                    <a:pt x="11179" y="1125"/>
                  </a:cubicBezTo>
                  <a:cubicBezTo>
                    <a:pt x="11135" y="1038"/>
                    <a:pt x="11019" y="1038"/>
                    <a:pt x="10902" y="1038"/>
                  </a:cubicBezTo>
                  <a:cubicBezTo>
                    <a:pt x="10756" y="1038"/>
                    <a:pt x="10640" y="1038"/>
                    <a:pt x="10625" y="923"/>
                  </a:cubicBezTo>
                  <a:cubicBezTo>
                    <a:pt x="10611" y="779"/>
                    <a:pt x="10406" y="692"/>
                    <a:pt x="10290" y="692"/>
                  </a:cubicBezTo>
                  <a:cubicBezTo>
                    <a:pt x="10275" y="692"/>
                    <a:pt x="10275" y="692"/>
                    <a:pt x="10275" y="692"/>
                  </a:cubicBezTo>
                  <a:cubicBezTo>
                    <a:pt x="10261" y="692"/>
                    <a:pt x="10246" y="692"/>
                    <a:pt x="10246" y="663"/>
                  </a:cubicBezTo>
                  <a:cubicBezTo>
                    <a:pt x="10232" y="634"/>
                    <a:pt x="10275" y="548"/>
                    <a:pt x="10348" y="404"/>
                  </a:cubicBezTo>
                  <a:cubicBezTo>
                    <a:pt x="10377" y="346"/>
                    <a:pt x="10406" y="317"/>
                    <a:pt x="10421" y="260"/>
                  </a:cubicBezTo>
                  <a:cubicBezTo>
                    <a:pt x="10421" y="260"/>
                    <a:pt x="10421" y="231"/>
                    <a:pt x="10421" y="231"/>
                  </a:cubicBezTo>
                  <a:cubicBezTo>
                    <a:pt x="10392" y="144"/>
                    <a:pt x="10261" y="0"/>
                    <a:pt x="10144" y="0"/>
                  </a:cubicBezTo>
                  <a:cubicBezTo>
                    <a:pt x="10115" y="0"/>
                    <a:pt x="10100" y="0"/>
                    <a:pt x="10086" y="29"/>
                  </a:cubicBezTo>
                  <a:cubicBezTo>
                    <a:pt x="9955" y="115"/>
                    <a:pt x="9853" y="519"/>
                    <a:pt x="9809" y="865"/>
                  </a:cubicBezTo>
                  <a:cubicBezTo>
                    <a:pt x="9780" y="1211"/>
                    <a:pt x="9721" y="1355"/>
                    <a:pt x="9590" y="1471"/>
                  </a:cubicBezTo>
                  <a:cubicBezTo>
                    <a:pt x="9547" y="1500"/>
                    <a:pt x="9517" y="1557"/>
                    <a:pt x="9488" y="1615"/>
                  </a:cubicBezTo>
                  <a:cubicBezTo>
                    <a:pt x="9445" y="1701"/>
                    <a:pt x="9386" y="1817"/>
                    <a:pt x="9270" y="1817"/>
                  </a:cubicBezTo>
                  <a:cubicBezTo>
                    <a:pt x="9066" y="1846"/>
                    <a:pt x="8876" y="1932"/>
                    <a:pt x="8774" y="2019"/>
                  </a:cubicBezTo>
                  <a:cubicBezTo>
                    <a:pt x="8745" y="2048"/>
                    <a:pt x="8716" y="2076"/>
                    <a:pt x="8672" y="2105"/>
                  </a:cubicBezTo>
                  <a:cubicBezTo>
                    <a:pt x="8599" y="2192"/>
                    <a:pt x="8512" y="2307"/>
                    <a:pt x="8351" y="2307"/>
                  </a:cubicBezTo>
                  <a:cubicBezTo>
                    <a:pt x="8147" y="2307"/>
                    <a:pt x="7958" y="2768"/>
                    <a:pt x="7812" y="3115"/>
                  </a:cubicBezTo>
                  <a:cubicBezTo>
                    <a:pt x="7798" y="3143"/>
                    <a:pt x="7783" y="3172"/>
                    <a:pt x="7768" y="3201"/>
                  </a:cubicBezTo>
                  <a:cubicBezTo>
                    <a:pt x="7681" y="3403"/>
                    <a:pt x="7725" y="3576"/>
                    <a:pt x="7783" y="3749"/>
                  </a:cubicBezTo>
                  <a:cubicBezTo>
                    <a:pt x="7812" y="3864"/>
                    <a:pt x="7856" y="3980"/>
                    <a:pt x="7827" y="4095"/>
                  </a:cubicBezTo>
                  <a:cubicBezTo>
                    <a:pt x="7798" y="4239"/>
                    <a:pt x="7594" y="4297"/>
                    <a:pt x="7375" y="4326"/>
                  </a:cubicBezTo>
                  <a:cubicBezTo>
                    <a:pt x="7200" y="4355"/>
                    <a:pt x="7011" y="4412"/>
                    <a:pt x="6996" y="4499"/>
                  </a:cubicBezTo>
                  <a:cubicBezTo>
                    <a:pt x="6952" y="4701"/>
                    <a:pt x="7127" y="5306"/>
                    <a:pt x="7215" y="5566"/>
                  </a:cubicBezTo>
                  <a:cubicBezTo>
                    <a:pt x="7258" y="5681"/>
                    <a:pt x="7258" y="5768"/>
                    <a:pt x="7244" y="5854"/>
                  </a:cubicBezTo>
                  <a:cubicBezTo>
                    <a:pt x="7229" y="5912"/>
                    <a:pt x="7185" y="5970"/>
                    <a:pt x="7142" y="5970"/>
                  </a:cubicBezTo>
                  <a:cubicBezTo>
                    <a:pt x="7083" y="5970"/>
                    <a:pt x="6996" y="5797"/>
                    <a:pt x="6909" y="5623"/>
                  </a:cubicBezTo>
                  <a:cubicBezTo>
                    <a:pt x="6865" y="5537"/>
                    <a:pt x="6836" y="5479"/>
                    <a:pt x="6806" y="5450"/>
                  </a:cubicBezTo>
                  <a:cubicBezTo>
                    <a:pt x="6806" y="5450"/>
                    <a:pt x="6792" y="5450"/>
                    <a:pt x="6792" y="5450"/>
                  </a:cubicBezTo>
                  <a:cubicBezTo>
                    <a:pt x="6719" y="5450"/>
                    <a:pt x="6573" y="5652"/>
                    <a:pt x="6428" y="5825"/>
                  </a:cubicBezTo>
                  <a:cubicBezTo>
                    <a:pt x="6384" y="5883"/>
                    <a:pt x="6326" y="5941"/>
                    <a:pt x="6282" y="5998"/>
                  </a:cubicBezTo>
                  <a:cubicBezTo>
                    <a:pt x="6136" y="6171"/>
                    <a:pt x="6107" y="6835"/>
                    <a:pt x="6194" y="7873"/>
                  </a:cubicBezTo>
                  <a:cubicBezTo>
                    <a:pt x="6209" y="8075"/>
                    <a:pt x="6209" y="8190"/>
                    <a:pt x="6180" y="8248"/>
                  </a:cubicBezTo>
                  <a:cubicBezTo>
                    <a:pt x="6165" y="8277"/>
                    <a:pt x="6136" y="8305"/>
                    <a:pt x="6107" y="8305"/>
                  </a:cubicBezTo>
                  <a:cubicBezTo>
                    <a:pt x="6092" y="8305"/>
                    <a:pt x="6063" y="8305"/>
                    <a:pt x="6049" y="8305"/>
                  </a:cubicBezTo>
                  <a:cubicBezTo>
                    <a:pt x="6034" y="8305"/>
                    <a:pt x="6019" y="8305"/>
                    <a:pt x="6005" y="8305"/>
                  </a:cubicBezTo>
                  <a:cubicBezTo>
                    <a:pt x="6005" y="8305"/>
                    <a:pt x="5990" y="8305"/>
                    <a:pt x="5976" y="8277"/>
                  </a:cubicBezTo>
                  <a:cubicBezTo>
                    <a:pt x="5932" y="8161"/>
                    <a:pt x="5947" y="7613"/>
                    <a:pt x="5961" y="7037"/>
                  </a:cubicBezTo>
                  <a:cubicBezTo>
                    <a:pt x="5961" y="6950"/>
                    <a:pt x="5961" y="6864"/>
                    <a:pt x="5976" y="6806"/>
                  </a:cubicBezTo>
                  <a:cubicBezTo>
                    <a:pt x="5976" y="6691"/>
                    <a:pt x="5961" y="6604"/>
                    <a:pt x="5947" y="6517"/>
                  </a:cubicBezTo>
                  <a:cubicBezTo>
                    <a:pt x="5917" y="6344"/>
                    <a:pt x="5888" y="6171"/>
                    <a:pt x="5947" y="5739"/>
                  </a:cubicBezTo>
                  <a:cubicBezTo>
                    <a:pt x="6019" y="5104"/>
                    <a:pt x="5815" y="4989"/>
                    <a:pt x="5670" y="4931"/>
                  </a:cubicBezTo>
                  <a:lnTo>
                    <a:pt x="5670" y="4931"/>
                  </a:lnTo>
                  <a:cubicBezTo>
                    <a:pt x="5655" y="4931"/>
                    <a:pt x="5626" y="4903"/>
                    <a:pt x="5611" y="4903"/>
                  </a:cubicBezTo>
                  <a:cubicBezTo>
                    <a:pt x="5524" y="4903"/>
                    <a:pt x="5495" y="5076"/>
                    <a:pt x="5436" y="5508"/>
                  </a:cubicBezTo>
                  <a:cubicBezTo>
                    <a:pt x="5378" y="5883"/>
                    <a:pt x="5291" y="6287"/>
                    <a:pt x="5218" y="6575"/>
                  </a:cubicBezTo>
                  <a:cubicBezTo>
                    <a:pt x="5189" y="6691"/>
                    <a:pt x="5174" y="6777"/>
                    <a:pt x="5160" y="6864"/>
                  </a:cubicBezTo>
                  <a:cubicBezTo>
                    <a:pt x="5101" y="7123"/>
                    <a:pt x="5247" y="7642"/>
                    <a:pt x="5407" y="8075"/>
                  </a:cubicBezTo>
                  <a:cubicBezTo>
                    <a:pt x="5480" y="8248"/>
                    <a:pt x="5495" y="8392"/>
                    <a:pt x="5466" y="8507"/>
                  </a:cubicBezTo>
                  <a:cubicBezTo>
                    <a:pt x="5436" y="8594"/>
                    <a:pt x="5378" y="8623"/>
                    <a:pt x="5349" y="8623"/>
                  </a:cubicBezTo>
                  <a:cubicBezTo>
                    <a:pt x="5291" y="8623"/>
                    <a:pt x="5174" y="8363"/>
                    <a:pt x="5014" y="8017"/>
                  </a:cubicBezTo>
                  <a:cubicBezTo>
                    <a:pt x="4912" y="7786"/>
                    <a:pt x="4751" y="7671"/>
                    <a:pt x="4606" y="7585"/>
                  </a:cubicBezTo>
                  <a:cubicBezTo>
                    <a:pt x="4547" y="7556"/>
                    <a:pt x="4489" y="7498"/>
                    <a:pt x="4431" y="7469"/>
                  </a:cubicBezTo>
                  <a:cubicBezTo>
                    <a:pt x="4387" y="7440"/>
                    <a:pt x="4343" y="7411"/>
                    <a:pt x="4300" y="7411"/>
                  </a:cubicBezTo>
                  <a:cubicBezTo>
                    <a:pt x="4256" y="7411"/>
                    <a:pt x="4227" y="7440"/>
                    <a:pt x="4227" y="7469"/>
                  </a:cubicBezTo>
                  <a:cubicBezTo>
                    <a:pt x="4227" y="7498"/>
                    <a:pt x="4241" y="7527"/>
                    <a:pt x="4256" y="7527"/>
                  </a:cubicBezTo>
                  <a:cubicBezTo>
                    <a:pt x="4314" y="7585"/>
                    <a:pt x="4358" y="7786"/>
                    <a:pt x="4358" y="7931"/>
                  </a:cubicBezTo>
                  <a:cubicBezTo>
                    <a:pt x="4358" y="8046"/>
                    <a:pt x="4329" y="8132"/>
                    <a:pt x="4270" y="8190"/>
                  </a:cubicBezTo>
                  <a:cubicBezTo>
                    <a:pt x="4139" y="8305"/>
                    <a:pt x="4008" y="8334"/>
                    <a:pt x="3877" y="8363"/>
                  </a:cubicBezTo>
                  <a:cubicBezTo>
                    <a:pt x="3848" y="8363"/>
                    <a:pt x="3833" y="8363"/>
                    <a:pt x="3804" y="8392"/>
                  </a:cubicBezTo>
                  <a:cubicBezTo>
                    <a:pt x="3760" y="8392"/>
                    <a:pt x="3731" y="8421"/>
                    <a:pt x="3702" y="8421"/>
                  </a:cubicBezTo>
                  <a:cubicBezTo>
                    <a:pt x="3673" y="8450"/>
                    <a:pt x="3644" y="8450"/>
                    <a:pt x="3600" y="8450"/>
                  </a:cubicBezTo>
                  <a:cubicBezTo>
                    <a:pt x="3542" y="8450"/>
                    <a:pt x="3483" y="8421"/>
                    <a:pt x="3396" y="8334"/>
                  </a:cubicBezTo>
                  <a:cubicBezTo>
                    <a:pt x="3367" y="8305"/>
                    <a:pt x="3338" y="8305"/>
                    <a:pt x="3309" y="8305"/>
                  </a:cubicBezTo>
                  <a:cubicBezTo>
                    <a:pt x="3075" y="8305"/>
                    <a:pt x="2784" y="8940"/>
                    <a:pt x="2682" y="9199"/>
                  </a:cubicBezTo>
                  <a:cubicBezTo>
                    <a:pt x="2638" y="9315"/>
                    <a:pt x="2609" y="9401"/>
                    <a:pt x="2580" y="9459"/>
                  </a:cubicBezTo>
                  <a:cubicBezTo>
                    <a:pt x="2521" y="9603"/>
                    <a:pt x="2507" y="9661"/>
                    <a:pt x="2478" y="9661"/>
                  </a:cubicBezTo>
                  <a:cubicBezTo>
                    <a:pt x="2463" y="9661"/>
                    <a:pt x="2449" y="9661"/>
                    <a:pt x="2434" y="9632"/>
                  </a:cubicBezTo>
                  <a:cubicBezTo>
                    <a:pt x="2419" y="9632"/>
                    <a:pt x="2419" y="9603"/>
                    <a:pt x="2405" y="9603"/>
                  </a:cubicBezTo>
                  <a:cubicBezTo>
                    <a:pt x="2390" y="9574"/>
                    <a:pt x="2376" y="9574"/>
                    <a:pt x="2361" y="9546"/>
                  </a:cubicBezTo>
                  <a:lnTo>
                    <a:pt x="2172" y="9603"/>
                  </a:lnTo>
                  <a:cubicBezTo>
                    <a:pt x="2186" y="9719"/>
                    <a:pt x="2201" y="9805"/>
                    <a:pt x="2201" y="9892"/>
                  </a:cubicBezTo>
                  <a:cubicBezTo>
                    <a:pt x="2201" y="10007"/>
                    <a:pt x="2186" y="10036"/>
                    <a:pt x="2143" y="10036"/>
                  </a:cubicBezTo>
                  <a:cubicBezTo>
                    <a:pt x="2113" y="10036"/>
                    <a:pt x="2055" y="10007"/>
                    <a:pt x="1982" y="9920"/>
                  </a:cubicBezTo>
                  <a:cubicBezTo>
                    <a:pt x="1968" y="9920"/>
                    <a:pt x="1953" y="9892"/>
                    <a:pt x="1953" y="9892"/>
                  </a:cubicBezTo>
                  <a:cubicBezTo>
                    <a:pt x="1866" y="9892"/>
                    <a:pt x="1749" y="10122"/>
                    <a:pt x="1676" y="10324"/>
                  </a:cubicBezTo>
                  <a:cubicBezTo>
                    <a:pt x="1647" y="10382"/>
                    <a:pt x="1618" y="10440"/>
                    <a:pt x="1603" y="10497"/>
                  </a:cubicBezTo>
                  <a:cubicBezTo>
                    <a:pt x="1560" y="10584"/>
                    <a:pt x="1574" y="10613"/>
                    <a:pt x="1618" y="10728"/>
                  </a:cubicBezTo>
                  <a:cubicBezTo>
                    <a:pt x="1632" y="10786"/>
                    <a:pt x="1662" y="10843"/>
                    <a:pt x="1676" y="10901"/>
                  </a:cubicBezTo>
                  <a:cubicBezTo>
                    <a:pt x="1691" y="10959"/>
                    <a:pt x="1691" y="10987"/>
                    <a:pt x="1676" y="11016"/>
                  </a:cubicBezTo>
                  <a:cubicBezTo>
                    <a:pt x="1662" y="11045"/>
                    <a:pt x="1647" y="11074"/>
                    <a:pt x="1603" y="11074"/>
                  </a:cubicBezTo>
                  <a:cubicBezTo>
                    <a:pt x="1516" y="11074"/>
                    <a:pt x="1370" y="10987"/>
                    <a:pt x="1297" y="10901"/>
                  </a:cubicBezTo>
                  <a:cubicBezTo>
                    <a:pt x="1239" y="10843"/>
                    <a:pt x="1210" y="10814"/>
                    <a:pt x="1195" y="10872"/>
                  </a:cubicBezTo>
                  <a:cubicBezTo>
                    <a:pt x="1181" y="10901"/>
                    <a:pt x="1195" y="10987"/>
                    <a:pt x="1210" y="11074"/>
                  </a:cubicBezTo>
                  <a:cubicBezTo>
                    <a:pt x="1239" y="11160"/>
                    <a:pt x="1253" y="11218"/>
                    <a:pt x="1283" y="11247"/>
                  </a:cubicBezTo>
                  <a:cubicBezTo>
                    <a:pt x="1312" y="11305"/>
                    <a:pt x="1341" y="11362"/>
                    <a:pt x="1355" y="11449"/>
                  </a:cubicBezTo>
                  <a:cubicBezTo>
                    <a:pt x="1355" y="11478"/>
                    <a:pt x="1355" y="11507"/>
                    <a:pt x="1355" y="11535"/>
                  </a:cubicBezTo>
                  <a:cubicBezTo>
                    <a:pt x="1341" y="11564"/>
                    <a:pt x="1312" y="11593"/>
                    <a:pt x="1268" y="11593"/>
                  </a:cubicBezTo>
                  <a:cubicBezTo>
                    <a:pt x="1253" y="11593"/>
                    <a:pt x="1239" y="11593"/>
                    <a:pt x="1210" y="11593"/>
                  </a:cubicBezTo>
                  <a:cubicBezTo>
                    <a:pt x="1137" y="11593"/>
                    <a:pt x="977" y="11334"/>
                    <a:pt x="947" y="11160"/>
                  </a:cubicBezTo>
                  <a:cubicBezTo>
                    <a:pt x="918" y="11016"/>
                    <a:pt x="904" y="10584"/>
                    <a:pt x="904" y="10353"/>
                  </a:cubicBezTo>
                  <a:lnTo>
                    <a:pt x="904" y="10295"/>
                  </a:lnTo>
                  <a:cubicBezTo>
                    <a:pt x="904" y="10209"/>
                    <a:pt x="845" y="10122"/>
                    <a:pt x="787" y="10007"/>
                  </a:cubicBezTo>
                  <a:cubicBezTo>
                    <a:pt x="743" y="9920"/>
                    <a:pt x="685" y="9834"/>
                    <a:pt x="641" y="9747"/>
                  </a:cubicBezTo>
                  <a:cubicBezTo>
                    <a:pt x="583" y="9603"/>
                    <a:pt x="583" y="9574"/>
                    <a:pt x="598" y="9546"/>
                  </a:cubicBezTo>
                  <a:cubicBezTo>
                    <a:pt x="598" y="9546"/>
                    <a:pt x="598" y="9517"/>
                    <a:pt x="612" y="9517"/>
                  </a:cubicBezTo>
                  <a:cubicBezTo>
                    <a:pt x="627" y="9517"/>
                    <a:pt x="627" y="9517"/>
                    <a:pt x="641" y="9546"/>
                  </a:cubicBezTo>
                  <a:cubicBezTo>
                    <a:pt x="641" y="9546"/>
                    <a:pt x="656" y="9546"/>
                    <a:pt x="656" y="9574"/>
                  </a:cubicBezTo>
                  <a:cubicBezTo>
                    <a:pt x="729" y="9661"/>
                    <a:pt x="904" y="9805"/>
                    <a:pt x="1166" y="10065"/>
                  </a:cubicBezTo>
                  <a:cubicBezTo>
                    <a:pt x="1283" y="10180"/>
                    <a:pt x="1370" y="10209"/>
                    <a:pt x="1428" y="10209"/>
                  </a:cubicBezTo>
                  <a:cubicBezTo>
                    <a:pt x="1530" y="10209"/>
                    <a:pt x="1574" y="10122"/>
                    <a:pt x="1662" y="9949"/>
                  </a:cubicBezTo>
                  <a:cubicBezTo>
                    <a:pt x="1764" y="9747"/>
                    <a:pt x="1764" y="9661"/>
                    <a:pt x="1749" y="9459"/>
                  </a:cubicBezTo>
                  <a:cubicBezTo>
                    <a:pt x="1749" y="9401"/>
                    <a:pt x="1749" y="9344"/>
                    <a:pt x="1749" y="9286"/>
                  </a:cubicBezTo>
                  <a:cubicBezTo>
                    <a:pt x="1749" y="9084"/>
                    <a:pt x="1618" y="8911"/>
                    <a:pt x="1487" y="8738"/>
                  </a:cubicBezTo>
                  <a:cubicBezTo>
                    <a:pt x="1399" y="8623"/>
                    <a:pt x="1312" y="8507"/>
                    <a:pt x="1253" y="8392"/>
                  </a:cubicBezTo>
                  <a:cubicBezTo>
                    <a:pt x="1064" y="8017"/>
                    <a:pt x="933" y="7988"/>
                    <a:pt x="772" y="7959"/>
                  </a:cubicBezTo>
                  <a:cubicBezTo>
                    <a:pt x="656" y="7931"/>
                    <a:pt x="510" y="7786"/>
                    <a:pt x="408" y="7671"/>
                  </a:cubicBezTo>
                  <a:lnTo>
                    <a:pt x="408" y="7758"/>
                  </a:lnTo>
                  <a:cubicBezTo>
                    <a:pt x="408" y="7758"/>
                    <a:pt x="408" y="7758"/>
                    <a:pt x="408" y="7786"/>
                  </a:cubicBezTo>
                  <a:cubicBezTo>
                    <a:pt x="408" y="7786"/>
                    <a:pt x="408" y="7786"/>
                    <a:pt x="394" y="7786"/>
                  </a:cubicBezTo>
                  <a:lnTo>
                    <a:pt x="335" y="7786"/>
                  </a:lnTo>
                  <a:cubicBezTo>
                    <a:pt x="335" y="7786"/>
                    <a:pt x="335" y="7786"/>
                    <a:pt x="335" y="7786"/>
                  </a:cubicBezTo>
                  <a:lnTo>
                    <a:pt x="306" y="7729"/>
                  </a:lnTo>
                  <a:lnTo>
                    <a:pt x="306" y="7873"/>
                  </a:lnTo>
                  <a:cubicBezTo>
                    <a:pt x="306" y="7873"/>
                    <a:pt x="306" y="7902"/>
                    <a:pt x="306" y="7902"/>
                  </a:cubicBezTo>
                  <a:lnTo>
                    <a:pt x="219" y="7988"/>
                  </a:lnTo>
                  <a:lnTo>
                    <a:pt x="189" y="8161"/>
                  </a:lnTo>
                  <a:cubicBezTo>
                    <a:pt x="189" y="8161"/>
                    <a:pt x="189" y="8161"/>
                    <a:pt x="189" y="8161"/>
                  </a:cubicBezTo>
                  <a:lnTo>
                    <a:pt x="131" y="8219"/>
                  </a:lnTo>
                  <a:cubicBezTo>
                    <a:pt x="131" y="8277"/>
                    <a:pt x="131" y="8334"/>
                    <a:pt x="131" y="8334"/>
                  </a:cubicBezTo>
                  <a:lnTo>
                    <a:pt x="117" y="8709"/>
                  </a:lnTo>
                  <a:cubicBezTo>
                    <a:pt x="146" y="8738"/>
                    <a:pt x="219" y="8796"/>
                    <a:pt x="262" y="8911"/>
                  </a:cubicBezTo>
                  <a:cubicBezTo>
                    <a:pt x="306" y="9026"/>
                    <a:pt x="277" y="9171"/>
                    <a:pt x="277" y="9257"/>
                  </a:cubicBezTo>
                  <a:cubicBezTo>
                    <a:pt x="277" y="9257"/>
                    <a:pt x="277" y="9286"/>
                    <a:pt x="277" y="9286"/>
                  </a:cubicBezTo>
                  <a:cubicBezTo>
                    <a:pt x="277" y="9315"/>
                    <a:pt x="262" y="9372"/>
                    <a:pt x="233" y="9430"/>
                  </a:cubicBezTo>
                  <a:cubicBezTo>
                    <a:pt x="219" y="9488"/>
                    <a:pt x="189" y="9546"/>
                    <a:pt x="189" y="9574"/>
                  </a:cubicBezTo>
                  <a:cubicBezTo>
                    <a:pt x="189" y="9603"/>
                    <a:pt x="277" y="10093"/>
                    <a:pt x="335" y="10382"/>
                  </a:cubicBezTo>
                  <a:cubicBezTo>
                    <a:pt x="335" y="10382"/>
                    <a:pt x="335" y="10382"/>
                    <a:pt x="335" y="10411"/>
                  </a:cubicBezTo>
                  <a:cubicBezTo>
                    <a:pt x="335" y="10411"/>
                    <a:pt x="335" y="10411"/>
                    <a:pt x="335" y="10411"/>
                  </a:cubicBezTo>
                  <a:lnTo>
                    <a:pt x="291" y="10440"/>
                  </a:lnTo>
                  <a:lnTo>
                    <a:pt x="277" y="10728"/>
                  </a:lnTo>
                  <a:lnTo>
                    <a:pt x="306" y="10786"/>
                  </a:lnTo>
                  <a:cubicBezTo>
                    <a:pt x="306" y="10786"/>
                    <a:pt x="306" y="10786"/>
                    <a:pt x="306" y="10814"/>
                  </a:cubicBezTo>
                  <a:cubicBezTo>
                    <a:pt x="306" y="10814"/>
                    <a:pt x="306" y="10814"/>
                    <a:pt x="306" y="10843"/>
                  </a:cubicBezTo>
                  <a:lnTo>
                    <a:pt x="277" y="10930"/>
                  </a:lnTo>
                  <a:lnTo>
                    <a:pt x="291" y="10987"/>
                  </a:lnTo>
                  <a:lnTo>
                    <a:pt x="335" y="10987"/>
                  </a:lnTo>
                  <a:cubicBezTo>
                    <a:pt x="335" y="10987"/>
                    <a:pt x="350" y="10987"/>
                    <a:pt x="350" y="11016"/>
                  </a:cubicBezTo>
                  <a:lnTo>
                    <a:pt x="350" y="11305"/>
                  </a:lnTo>
                  <a:lnTo>
                    <a:pt x="408" y="11420"/>
                  </a:lnTo>
                  <a:cubicBezTo>
                    <a:pt x="408" y="11420"/>
                    <a:pt x="408" y="11449"/>
                    <a:pt x="408" y="11449"/>
                  </a:cubicBezTo>
                  <a:lnTo>
                    <a:pt x="350" y="11622"/>
                  </a:lnTo>
                  <a:cubicBezTo>
                    <a:pt x="394" y="11680"/>
                    <a:pt x="598" y="11968"/>
                    <a:pt x="539" y="12170"/>
                  </a:cubicBezTo>
                  <a:cubicBezTo>
                    <a:pt x="496" y="12343"/>
                    <a:pt x="175" y="13150"/>
                    <a:pt x="58" y="13439"/>
                  </a:cubicBezTo>
                  <a:cubicBezTo>
                    <a:pt x="58" y="13439"/>
                    <a:pt x="58" y="13439"/>
                    <a:pt x="58" y="13439"/>
                  </a:cubicBezTo>
                  <a:cubicBezTo>
                    <a:pt x="146" y="13439"/>
                    <a:pt x="175" y="13525"/>
                    <a:pt x="189" y="13554"/>
                  </a:cubicBezTo>
                  <a:cubicBezTo>
                    <a:pt x="189" y="13554"/>
                    <a:pt x="189" y="13554"/>
                    <a:pt x="189" y="13554"/>
                  </a:cubicBezTo>
                  <a:cubicBezTo>
                    <a:pt x="204" y="13583"/>
                    <a:pt x="233" y="13583"/>
                    <a:pt x="262" y="13612"/>
                  </a:cubicBezTo>
                  <a:cubicBezTo>
                    <a:pt x="291" y="13641"/>
                    <a:pt x="335" y="13669"/>
                    <a:pt x="350" y="13698"/>
                  </a:cubicBezTo>
                  <a:cubicBezTo>
                    <a:pt x="364" y="13727"/>
                    <a:pt x="364" y="13727"/>
                    <a:pt x="364" y="13756"/>
                  </a:cubicBezTo>
                  <a:cubicBezTo>
                    <a:pt x="350" y="13785"/>
                    <a:pt x="321" y="13814"/>
                    <a:pt x="233" y="13814"/>
                  </a:cubicBezTo>
                  <a:cubicBezTo>
                    <a:pt x="219" y="13814"/>
                    <a:pt x="189" y="13842"/>
                    <a:pt x="175" y="13900"/>
                  </a:cubicBezTo>
                  <a:cubicBezTo>
                    <a:pt x="146" y="13929"/>
                    <a:pt x="131" y="13987"/>
                    <a:pt x="87" y="14015"/>
                  </a:cubicBezTo>
                  <a:lnTo>
                    <a:pt x="102" y="14102"/>
                  </a:lnTo>
                  <a:cubicBezTo>
                    <a:pt x="102" y="14102"/>
                    <a:pt x="102" y="14131"/>
                    <a:pt x="102" y="14131"/>
                  </a:cubicBezTo>
                  <a:cubicBezTo>
                    <a:pt x="58" y="14189"/>
                    <a:pt x="0" y="14304"/>
                    <a:pt x="0" y="14362"/>
                  </a:cubicBezTo>
                  <a:cubicBezTo>
                    <a:pt x="0" y="14419"/>
                    <a:pt x="29" y="14679"/>
                    <a:pt x="44" y="14765"/>
                  </a:cubicBezTo>
                  <a:cubicBezTo>
                    <a:pt x="44" y="14765"/>
                    <a:pt x="44" y="14765"/>
                    <a:pt x="44" y="14765"/>
                  </a:cubicBezTo>
                  <a:lnTo>
                    <a:pt x="0" y="15025"/>
                  </a:lnTo>
                  <a:lnTo>
                    <a:pt x="29" y="15083"/>
                  </a:lnTo>
                  <a:cubicBezTo>
                    <a:pt x="29" y="15083"/>
                    <a:pt x="29" y="15083"/>
                    <a:pt x="29" y="15111"/>
                  </a:cubicBezTo>
                  <a:lnTo>
                    <a:pt x="15" y="15313"/>
                  </a:lnTo>
                  <a:lnTo>
                    <a:pt x="73" y="15284"/>
                  </a:lnTo>
                  <a:cubicBezTo>
                    <a:pt x="73" y="15284"/>
                    <a:pt x="73" y="15284"/>
                    <a:pt x="87" y="15284"/>
                  </a:cubicBezTo>
                  <a:cubicBezTo>
                    <a:pt x="87" y="15284"/>
                    <a:pt x="87" y="15284"/>
                    <a:pt x="87" y="15313"/>
                  </a:cubicBezTo>
                  <a:lnTo>
                    <a:pt x="102" y="15659"/>
                  </a:lnTo>
                  <a:lnTo>
                    <a:pt x="175" y="15746"/>
                  </a:lnTo>
                  <a:lnTo>
                    <a:pt x="248" y="15717"/>
                  </a:lnTo>
                  <a:cubicBezTo>
                    <a:pt x="248" y="15717"/>
                    <a:pt x="248" y="15717"/>
                    <a:pt x="262" y="15717"/>
                  </a:cubicBezTo>
                  <a:cubicBezTo>
                    <a:pt x="262" y="15717"/>
                    <a:pt x="262" y="15717"/>
                    <a:pt x="262" y="15746"/>
                  </a:cubicBezTo>
                  <a:lnTo>
                    <a:pt x="262" y="15861"/>
                  </a:lnTo>
                  <a:lnTo>
                    <a:pt x="291" y="15832"/>
                  </a:lnTo>
                  <a:lnTo>
                    <a:pt x="364" y="15746"/>
                  </a:lnTo>
                  <a:cubicBezTo>
                    <a:pt x="364" y="15746"/>
                    <a:pt x="379" y="15746"/>
                    <a:pt x="379" y="15746"/>
                  </a:cubicBezTo>
                  <a:lnTo>
                    <a:pt x="408" y="15832"/>
                  </a:lnTo>
                  <a:lnTo>
                    <a:pt x="452" y="15861"/>
                  </a:lnTo>
                  <a:cubicBezTo>
                    <a:pt x="452" y="15861"/>
                    <a:pt x="466" y="15861"/>
                    <a:pt x="466" y="15890"/>
                  </a:cubicBezTo>
                  <a:lnTo>
                    <a:pt x="466" y="15977"/>
                  </a:lnTo>
                  <a:cubicBezTo>
                    <a:pt x="466" y="15977"/>
                    <a:pt x="466" y="15977"/>
                    <a:pt x="466" y="15977"/>
                  </a:cubicBezTo>
                  <a:lnTo>
                    <a:pt x="437" y="16034"/>
                  </a:lnTo>
                  <a:lnTo>
                    <a:pt x="466" y="16092"/>
                  </a:lnTo>
                  <a:cubicBezTo>
                    <a:pt x="466" y="16092"/>
                    <a:pt x="466" y="16121"/>
                    <a:pt x="466" y="16121"/>
                  </a:cubicBezTo>
                  <a:lnTo>
                    <a:pt x="452" y="16236"/>
                  </a:lnTo>
                  <a:lnTo>
                    <a:pt x="496" y="16294"/>
                  </a:lnTo>
                  <a:cubicBezTo>
                    <a:pt x="496" y="16294"/>
                    <a:pt x="496" y="16294"/>
                    <a:pt x="496" y="16294"/>
                  </a:cubicBezTo>
                  <a:lnTo>
                    <a:pt x="525" y="16496"/>
                  </a:lnTo>
                  <a:lnTo>
                    <a:pt x="583" y="16496"/>
                  </a:lnTo>
                  <a:cubicBezTo>
                    <a:pt x="583" y="16496"/>
                    <a:pt x="598" y="16496"/>
                    <a:pt x="598" y="16524"/>
                  </a:cubicBezTo>
                  <a:lnTo>
                    <a:pt x="598" y="16697"/>
                  </a:lnTo>
                  <a:lnTo>
                    <a:pt x="670" y="16669"/>
                  </a:lnTo>
                  <a:cubicBezTo>
                    <a:pt x="670" y="16669"/>
                    <a:pt x="670" y="16669"/>
                    <a:pt x="685" y="16669"/>
                  </a:cubicBezTo>
                  <a:cubicBezTo>
                    <a:pt x="685" y="16669"/>
                    <a:pt x="685" y="16669"/>
                    <a:pt x="685" y="16697"/>
                  </a:cubicBezTo>
                  <a:lnTo>
                    <a:pt x="685" y="16784"/>
                  </a:lnTo>
                  <a:lnTo>
                    <a:pt x="729" y="16842"/>
                  </a:lnTo>
                  <a:cubicBezTo>
                    <a:pt x="729" y="16842"/>
                    <a:pt x="729" y="16842"/>
                    <a:pt x="729" y="16870"/>
                  </a:cubicBezTo>
                  <a:cubicBezTo>
                    <a:pt x="729" y="16870"/>
                    <a:pt x="729" y="16870"/>
                    <a:pt x="729" y="16899"/>
                  </a:cubicBezTo>
                  <a:lnTo>
                    <a:pt x="656" y="17072"/>
                  </a:lnTo>
                  <a:cubicBezTo>
                    <a:pt x="656" y="17072"/>
                    <a:pt x="656" y="17072"/>
                    <a:pt x="641" y="17072"/>
                  </a:cubicBezTo>
                  <a:lnTo>
                    <a:pt x="525" y="17044"/>
                  </a:lnTo>
                  <a:lnTo>
                    <a:pt x="525" y="17274"/>
                  </a:lnTo>
                  <a:lnTo>
                    <a:pt x="554" y="17274"/>
                  </a:lnTo>
                  <a:cubicBezTo>
                    <a:pt x="554" y="17274"/>
                    <a:pt x="568" y="17274"/>
                    <a:pt x="568" y="17303"/>
                  </a:cubicBezTo>
                  <a:lnTo>
                    <a:pt x="568" y="17476"/>
                  </a:lnTo>
                  <a:lnTo>
                    <a:pt x="641" y="17476"/>
                  </a:lnTo>
                  <a:lnTo>
                    <a:pt x="641" y="17390"/>
                  </a:lnTo>
                  <a:cubicBezTo>
                    <a:pt x="641" y="17390"/>
                    <a:pt x="641" y="17390"/>
                    <a:pt x="641" y="17361"/>
                  </a:cubicBezTo>
                  <a:cubicBezTo>
                    <a:pt x="641" y="17361"/>
                    <a:pt x="641" y="17361"/>
                    <a:pt x="656" y="17361"/>
                  </a:cubicBezTo>
                  <a:lnTo>
                    <a:pt x="729" y="17390"/>
                  </a:lnTo>
                  <a:cubicBezTo>
                    <a:pt x="729" y="17390"/>
                    <a:pt x="743" y="17390"/>
                    <a:pt x="743" y="17418"/>
                  </a:cubicBezTo>
                  <a:lnTo>
                    <a:pt x="743" y="17447"/>
                  </a:lnTo>
                  <a:lnTo>
                    <a:pt x="772" y="17418"/>
                  </a:lnTo>
                  <a:lnTo>
                    <a:pt x="831" y="17361"/>
                  </a:lnTo>
                  <a:cubicBezTo>
                    <a:pt x="831" y="17361"/>
                    <a:pt x="845" y="17361"/>
                    <a:pt x="845" y="17361"/>
                  </a:cubicBezTo>
                  <a:lnTo>
                    <a:pt x="889" y="17476"/>
                  </a:lnTo>
                  <a:lnTo>
                    <a:pt x="962" y="17649"/>
                  </a:lnTo>
                  <a:cubicBezTo>
                    <a:pt x="962" y="17649"/>
                    <a:pt x="962" y="17678"/>
                    <a:pt x="962" y="17678"/>
                  </a:cubicBezTo>
                  <a:cubicBezTo>
                    <a:pt x="962" y="17678"/>
                    <a:pt x="962" y="17678"/>
                    <a:pt x="947" y="17678"/>
                  </a:cubicBezTo>
                  <a:lnTo>
                    <a:pt x="904" y="17678"/>
                  </a:lnTo>
                  <a:lnTo>
                    <a:pt x="918" y="17822"/>
                  </a:lnTo>
                  <a:lnTo>
                    <a:pt x="1049" y="17793"/>
                  </a:lnTo>
                  <a:cubicBezTo>
                    <a:pt x="1049" y="17793"/>
                    <a:pt x="1049" y="17793"/>
                    <a:pt x="1064" y="17793"/>
                  </a:cubicBezTo>
                  <a:cubicBezTo>
                    <a:pt x="1079" y="17793"/>
                    <a:pt x="1064" y="17793"/>
                    <a:pt x="1064" y="17822"/>
                  </a:cubicBezTo>
                  <a:lnTo>
                    <a:pt x="1064" y="17938"/>
                  </a:lnTo>
                  <a:lnTo>
                    <a:pt x="1079" y="17938"/>
                  </a:lnTo>
                  <a:cubicBezTo>
                    <a:pt x="1079" y="17938"/>
                    <a:pt x="1079" y="17938"/>
                    <a:pt x="1093" y="17938"/>
                  </a:cubicBezTo>
                  <a:cubicBezTo>
                    <a:pt x="1093" y="17938"/>
                    <a:pt x="1093" y="17938"/>
                    <a:pt x="1093" y="17966"/>
                  </a:cubicBezTo>
                  <a:lnTo>
                    <a:pt x="1093" y="18082"/>
                  </a:lnTo>
                  <a:lnTo>
                    <a:pt x="1122" y="18197"/>
                  </a:lnTo>
                  <a:lnTo>
                    <a:pt x="1166" y="18139"/>
                  </a:lnTo>
                  <a:cubicBezTo>
                    <a:pt x="1166" y="18139"/>
                    <a:pt x="1181" y="18139"/>
                    <a:pt x="1181" y="18139"/>
                  </a:cubicBezTo>
                  <a:cubicBezTo>
                    <a:pt x="1210" y="18197"/>
                    <a:pt x="1239" y="18255"/>
                    <a:pt x="1268" y="18255"/>
                  </a:cubicBezTo>
                  <a:cubicBezTo>
                    <a:pt x="1283" y="18255"/>
                    <a:pt x="1341" y="18197"/>
                    <a:pt x="1355" y="18168"/>
                  </a:cubicBezTo>
                  <a:cubicBezTo>
                    <a:pt x="1355" y="18168"/>
                    <a:pt x="1355" y="18168"/>
                    <a:pt x="1370" y="18168"/>
                  </a:cubicBezTo>
                  <a:cubicBezTo>
                    <a:pt x="1370" y="18168"/>
                    <a:pt x="1370" y="18168"/>
                    <a:pt x="1370" y="18168"/>
                  </a:cubicBezTo>
                  <a:cubicBezTo>
                    <a:pt x="1399" y="18284"/>
                    <a:pt x="1428" y="18370"/>
                    <a:pt x="1428" y="18370"/>
                  </a:cubicBezTo>
                  <a:cubicBezTo>
                    <a:pt x="1457" y="18341"/>
                    <a:pt x="1487" y="18312"/>
                    <a:pt x="1487" y="18312"/>
                  </a:cubicBezTo>
                  <a:cubicBezTo>
                    <a:pt x="1487" y="18312"/>
                    <a:pt x="1501" y="18312"/>
                    <a:pt x="1501" y="18312"/>
                  </a:cubicBezTo>
                  <a:lnTo>
                    <a:pt x="1589" y="18457"/>
                  </a:lnTo>
                  <a:cubicBezTo>
                    <a:pt x="1603" y="18485"/>
                    <a:pt x="1647" y="18514"/>
                    <a:pt x="1662" y="18514"/>
                  </a:cubicBezTo>
                  <a:cubicBezTo>
                    <a:pt x="1676" y="18514"/>
                    <a:pt x="1734" y="18514"/>
                    <a:pt x="1734" y="18543"/>
                  </a:cubicBezTo>
                  <a:cubicBezTo>
                    <a:pt x="1734" y="18543"/>
                    <a:pt x="1734" y="18572"/>
                    <a:pt x="1734" y="18572"/>
                  </a:cubicBezTo>
                  <a:cubicBezTo>
                    <a:pt x="1734" y="18601"/>
                    <a:pt x="1705" y="18716"/>
                    <a:pt x="1705" y="18716"/>
                  </a:cubicBezTo>
                  <a:cubicBezTo>
                    <a:pt x="1705" y="18716"/>
                    <a:pt x="1705" y="18716"/>
                    <a:pt x="1691" y="18745"/>
                  </a:cubicBezTo>
                  <a:lnTo>
                    <a:pt x="1647" y="18745"/>
                  </a:lnTo>
                  <a:lnTo>
                    <a:pt x="1691" y="18774"/>
                  </a:lnTo>
                  <a:cubicBezTo>
                    <a:pt x="1691" y="18774"/>
                    <a:pt x="1691" y="18774"/>
                    <a:pt x="1691" y="18803"/>
                  </a:cubicBezTo>
                  <a:cubicBezTo>
                    <a:pt x="1691" y="18803"/>
                    <a:pt x="1691" y="18803"/>
                    <a:pt x="1691" y="18832"/>
                  </a:cubicBezTo>
                  <a:lnTo>
                    <a:pt x="1632" y="18947"/>
                  </a:lnTo>
                  <a:cubicBezTo>
                    <a:pt x="1662" y="18976"/>
                    <a:pt x="1691" y="19033"/>
                    <a:pt x="1691" y="19091"/>
                  </a:cubicBezTo>
                  <a:cubicBezTo>
                    <a:pt x="1691" y="19091"/>
                    <a:pt x="1691" y="19120"/>
                    <a:pt x="1691" y="19120"/>
                  </a:cubicBezTo>
                  <a:cubicBezTo>
                    <a:pt x="1691" y="19178"/>
                    <a:pt x="1691" y="19235"/>
                    <a:pt x="1647" y="19235"/>
                  </a:cubicBezTo>
                  <a:lnTo>
                    <a:pt x="1618" y="19235"/>
                  </a:lnTo>
                  <a:cubicBezTo>
                    <a:pt x="1589" y="19235"/>
                    <a:pt x="1516" y="19235"/>
                    <a:pt x="1487" y="19293"/>
                  </a:cubicBezTo>
                  <a:cubicBezTo>
                    <a:pt x="1487" y="19293"/>
                    <a:pt x="1472" y="19351"/>
                    <a:pt x="1443" y="19524"/>
                  </a:cubicBezTo>
                  <a:cubicBezTo>
                    <a:pt x="1472" y="19524"/>
                    <a:pt x="1501" y="19495"/>
                    <a:pt x="1530" y="19495"/>
                  </a:cubicBezTo>
                  <a:cubicBezTo>
                    <a:pt x="1560" y="19495"/>
                    <a:pt x="1589" y="19495"/>
                    <a:pt x="1589" y="19524"/>
                  </a:cubicBezTo>
                  <a:cubicBezTo>
                    <a:pt x="1589" y="19552"/>
                    <a:pt x="1560" y="19610"/>
                    <a:pt x="1530" y="19639"/>
                  </a:cubicBezTo>
                  <a:cubicBezTo>
                    <a:pt x="1530" y="19639"/>
                    <a:pt x="1516" y="19639"/>
                    <a:pt x="1516" y="19639"/>
                  </a:cubicBezTo>
                  <a:cubicBezTo>
                    <a:pt x="1501" y="19668"/>
                    <a:pt x="1428" y="19841"/>
                    <a:pt x="1370" y="20072"/>
                  </a:cubicBezTo>
                  <a:cubicBezTo>
                    <a:pt x="1341" y="20158"/>
                    <a:pt x="1341" y="20273"/>
                    <a:pt x="1355" y="20360"/>
                  </a:cubicBezTo>
                  <a:cubicBezTo>
                    <a:pt x="1370" y="20418"/>
                    <a:pt x="1385" y="20446"/>
                    <a:pt x="1399" y="20446"/>
                  </a:cubicBezTo>
                  <a:cubicBezTo>
                    <a:pt x="1428" y="20446"/>
                    <a:pt x="1487" y="20562"/>
                    <a:pt x="1560" y="20677"/>
                  </a:cubicBezTo>
                  <a:cubicBezTo>
                    <a:pt x="1603" y="20735"/>
                    <a:pt x="1632" y="20821"/>
                    <a:pt x="1676" y="20879"/>
                  </a:cubicBezTo>
                  <a:lnTo>
                    <a:pt x="1720" y="20850"/>
                  </a:lnTo>
                  <a:cubicBezTo>
                    <a:pt x="1720" y="20850"/>
                    <a:pt x="1720" y="20850"/>
                    <a:pt x="1734" y="20850"/>
                  </a:cubicBezTo>
                  <a:lnTo>
                    <a:pt x="1909" y="20966"/>
                  </a:lnTo>
                  <a:lnTo>
                    <a:pt x="2011" y="20966"/>
                  </a:lnTo>
                  <a:cubicBezTo>
                    <a:pt x="2011" y="20966"/>
                    <a:pt x="2011" y="20966"/>
                    <a:pt x="2011" y="20966"/>
                  </a:cubicBezTo>
                  <a:lnTo>
                    <a:pt x="2172" y="21167"/>
                  </a:lnTo>
                  <a:lnTo>
                    <a:pt x="2201" y="21225"/>
                  </a:lnTo>
                  <a:lnTo>
                    <a:pt x="2274" y="21167"/>
                  </a:lnTo>
                  <a:lnTo>
                    <a:pt x="2361" y="21139"/>
                  </a:lnTo>
                  <a:cubicBezTo>
                    <a:pt x="2361" y="21139"/>
                    <a:pt x="2361" y="21139"/>
                    <a:pt x="2376" y="21139"/>
                  </a:cubicBezTo>
                  <a:lnTo>
                    <a:pt x="2405" y="21196"/>
                  </a:lnTo>
                  <a:cubicBezTo>
                    <a:pt x="2405" y="21196"/>
                    <a:pt x="2405" y="21196"/>
                    <a:pt x="2405" y="21196"/>
                  </a:cubicBezTo>
                  <a:lnTo>
                    <a:pt x="2449" y="21398"/>
                  </a:lnTo>
                  <a:lnTo>
                    <a:pt x="2492" y="21427"/>
                  </a:lnTo>
                  <a:lnTo>
                    <a:pt x="2565" y="21485"/>
                  </a:lnTo>
                  <a:cubicBezTo>
                    <a:pt x="2565" y="21485"/>
                    <a:pt x="2565" y="21485"/>
                    <a:pt x="2565" y="21485"/>
                  </a:cubicBezTo>
                  <a:lnTo>
                    <a:pt x="2551" y="2154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6" name="Figura"/>
            <p:cNvSpPr/>
            <p:nvPr/>
          </p:nvSpPr>
          <p:spPr>
            <a:xfrm>
              <a:off x="2463799" y="812800"/>
              <a:ext cx="33519" cy="48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14" h="21600" extrusionOk="0">
                  <a:moveTo>
                    <a:pt x="8314" y="0"/>
                  </a:moveTo>
                  <a:cubicBezTo>
                    <a:pt x="5914" y="0"/>
                    <a:pt x="1114" y="5684"/>
                    <a:pt x="314" y="11937"/>
                  </a:cubicBezTo>
                  <a:cubicBezTo>
                    <a:pt x="-486" y="15347"/>
                    <a:pt x="314" y="18758"/>
                    <a:pt x="1914" y="21600"/>
                  </a:cubicBezTo>
                  <a:lnTo>
                    <a:pt x="12314" y="20463"/>
                  </a:lnTo>
                  <a:cubicBezTo>
                    <a:pt x="11514" y="19326"/>
                    <a:pt x="11514" y="18189"/>
                    <a:pt x="12314" y="17053"/>
                  </a:cubicBezTo>
                  <a:cubicBezTo>
                    <a:pt x="13114" y="14779"/>
                    <a:pt x="16314" y="11937"/>
                    <a:pt x="19514" y="10800"/>
                  </a:cubicBezTo>
                  <a:cubicBezTo>
                    <a:pt x="20314" y="10232"/>
                    <a:pt x="21114" y="10232"/>
                    <a:pt x="21114" y="9663"/>
                  </a:cubicBezTo>
                  <a:cubicBezTo>
                    <a:pt x="20314" y="6821"/>
                    <a:pt x="11514" y="1705"/>
                    <a:pt x="8314" y="0"/>
                  </a:cubicBezTo>
                  <a:cubicBezTo>
                    <a:pt x="9114" y="0"/>
                    <a:pt x="9114" y="0"/>
                    <a:pt x="831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7" name="Figura"/>
            <p:cNvSpPr/>
            <p:nvPr/>
          </p:nvSpPr>
          <p:spPr>
            <a:xfrm>
              <a:off x="2463800" y="1396999"/>
              <a:ext cx="30481" cy="34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21600"/>
                  </a:moveTo>
                  <a:cubicBezTo>
                    <a:pt x="20700" y="21600"/>
                    <a:pt x="20700" y="21600"/>
                    <a:pt x="21600" y="21600"/>
                  </a:cubicBezTo>
                  <a:lnTo>
                    <a:pt x="20700" y="14400"/>
                  </a:lnTo>
                  <a:lnTo>
                    <a:pt x="16200" y="12000"/>
                  </a:lnTo>
                  <a:cubicBezTo>
                    <a:pt x="16200" y="12000"/>
                    <a:pt x="16200" y="12000"/>
                    <a:pt x="16200" y="11200"/>
                  </a:cubicBezTo>
                  <a:lnTo>
                    <a:pt x="15300" y="7200"/>
                  </a:lnTo>
                  <a:lnTo>
                    <a:pt x="12600" y="4000"/>
                  </a:lnTo>
                  <a:cubicBezTo>
                    <a:pt x="12600" y="4000"/>
                    <a:pt x="12600" y="3200"/>
                    <a:pt x="12600" y="3200"/>
                  </a:cubicBezTo>
                  <a:lnTo>
                    <a:pt x="14400" y="1600"/>
                  </a:lnTo>
                  <a:lnTo>
                    <a:pt x="9900" y="0"/>
                  </a:lnTo>
                  <a:lnTo>
                    <a:pt x="2700" y="0"/>
                  </a:lnTo>
                  <a:lnTo>
                    <a:pt x="0" y="800"/>
                  </a:lnTo>
                  <a:lnTo>
                    <a:pt x="0" y="8000"/>
                  </a:lnTo>
                  <a:lnTo>
                    <a:pt x="4500" y="9600"/>
                  </a:lnTo>
                  <a:lnTo>
                    <a:pt x="9900" y="11200"/>
                  </a:lnTo>
                  <a:lnTo>
                    <a:pt x="13500" y="12800"/>
                  </a:lnTo>
                  <a:cubicBezTo>
                    <a:pt x="13500" y="12800"/>
                    <a:pt x="13500" y="12800"/>
                    <a:pt x="13500" y="12800"/>
                  </a:cubicBezTo>
                  <a:lnTo>
                    <a:pt x="15300" y="14400"/>
                  </a:lnTo>
                  <a:lnTo>
                    <a:pt x="18000" y="14400"/>
                  </a:lnTo>
                  <a:cubicBezTo>
                    <a:pt x="18000" y="14400"/>
                    <a:pt x="18900" y="14400"/>
                    <a:pt x="18900" y="15200"/>
                  </a:cubicBezTo>
                  <a:lnTo>
                    <a:pt x="19800" y="16800"/>
                  </a:lnTo>
                  <a:lnTo>
                    <a:pt x="20700" y="17600"/>
                  </a:lnTo>
                  <a:cubicBezTo>
                    <a:pt x="20700" y="17600"/>
                    <a:pt x="20700" y="17600"/>
                    <a:pt x="20700" y="18400"/>
                  </a:cubicBezTo>
                  <a:lnTo>
                    <a:pt x="2070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8" name="Figura"/>
            <p:cNvSpPr/>
            <p:nvPr/>
          </p:nvSpPr>
          <p:spPr>
            <a:xfrm>
              <a:off x="2412999" y="1358899"/>
              <a:ext cx="71122" cy="3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243" y="17743"/>
                  </a:moveTo>
                  <a:lnTo>
                    <a:pt x="8871" y="17743"/>
                  </a:lnTo>
                  <a:cubicBezTo>
                    <a:pt x="8871" y="17743"/>
                    <a:pt x="8871" y="17743"/>
                    <a:pt x="8871" y="17743"/>
                  </a:cubicBezTo>
                  <a:lnTo>
                    <a:pt x="11571" y="21600"/>
                  </a:lnTo>
                  <a:lnTo>
                    <a:pt x="12729" y="20829"/>
                  </a:lnTo>
                  <a:cubicBezTo>
                    <a:pt x="12729" y="20829"/>
                    <a:pt x="12729" y="20829"/>
                    <a:pt x="12729" y="20829"/>
                  </a:cubicBezTo>
                  <a:lnTo>
                    <a:pt x="15814" y="20829"/>
                  </a:lnTo>
                  <a:lnTo>
                    <a:pt x="16586" y="18514"/>
                  </a:lnTo>
                  <a:cubicBezTo>
                    <a:pt x="16586" y="18514"/>
                    <a:pt x="16586" y="18514"/>
                    <a:pt x="16971" y="18514"/>
                  </a:cubicBezTo>
                  <a:lnTo>
                    <a:pt x="19286" y="19286"/>
                  </a:lnTo>
                  <a:cubicBezTo>
                    <a:pt x="19286" y="19286"/>
                    <a:pt x="19286" y="19286"/>
                    <a:pt x="19286" y="19286"/>
                  </a:cubicBezTo>
                  <a:lnTo>
                    <a:pt x="21214" y="21600"/>
                  </a:lnTo>
                  <a:lnTo>
                    <a:pt x="21600" y="20829"/>
                  </a:lnTo>
                  <a:lnTo>
                    <a:pt x="20829" y="19286"/>
                  </a:lnTo>
                  <a:cubicBezTo>
                    <a:pt x="20829" y="19286"/>
                    <a:pt x="20829" y="19286"/>
                    <a:pt x="20829" y="19286"/>
                  </a:cubicBezTo>
                  <a:lnTo>
                    <a:pt x="20829" y="15429"/>
                  </a:lnTo>
                  <a:lnTo>
                    <a:pt x="20057" y="14657"/>
                  </a:lnTo>
                  <a:cubicBezTo>
                    <a:pt x="20057" y="14657"/>
                    <a:pt x="20057" y="14657"/>
                    <a:pt x="20057" y="14657"/>
                  </a:cubicBezTo>
                  <a:lnTo>
                    <a:pt x="18514" y="9257"/>
                  </a:lnTo>
                  <a:lnTo>
                    <a:pt x="17743" y="8486"/>
                  </a:lnTo>
                  <a:lnTo>
                    <a:pt x="15429" y="9257"/>
                  </a:lnTo>
                  <a:lnTo>
                    <a:pt x="13500" y="10800"/>
                  </a:lnTo>
                  <a:cubicBezTo>
                    <a:pt x="13500" y="10800"/>
                    <a:pt x="13114" y="10800"/>
                    <a:pt x="13114" y="10800"/>
                  </a:cubicBezTo>
                  <a:lnTo>
                    <a:pt x="11957" y="8486"/>
                  </a:lnTo>
                  <a:lnTo>
                    <a:pt x="8100" y="3086"/>
                  </a:lnTo>
                  <a:lnTo>
                    <a:pt x="5400" y="3086"/>
                  </a:lnTo>
                  <a:cubicBezTo>
                    <a:pt x="5400" y="3086"/>
                    <a:pt x="5400" y="3086"/>
                    <a:pt x="5400" y="3086"/>
                  </a:cubicBezTo>
                  <a:lnTo>
                    <a:pt x="771" y="0"/>
                  </a:lnTo>
                  <a:lnTo>
                    <a:pt x="0" y="771"/>
                  </a:lnTo>
                  <a:cubicBezTo>
                    <a:pt x="771" y="2314"/>
                    <a:pt x="1929" y="3857"/>
                    <a:pt x="2700" y="4629"/>
                  </a:cubicBezTo>
                  <a:cubicBezTo>
                    <a:pt x="6171" y="8486"/>
                    <a:pt x="5014" y="15429"/>
                    <a:pt x="4243" y="1774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19" name="Figura"/>
            <p:cNvSpPr/>
            <p:nvPr/>
          </p:nvSpPr>
          <p:spPr>
            <a:xfrm>
              <a:off x="2463800" y="1409700"/>
              <a:ext cx="1397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8640"/>
                  </a:moveTo>
                  <a:cubicBezTo>
                    <a:pt x="3927" y="10800"/>
                    <a:pt x="7855" y="12960"/>
                    <a:pt x="11782" y="15120"/>
                  </a:cubicBezTo>
                  <a:cubicBezTo>
                    <a:pt x="15709" y="17280"/>
                    <a:pt x="19636" y="19440"/>
                    <a:pt x="21600" y="21600"/>
                  </a:cubicBezTo>
                  <a:lnTo>
                    <a:pt x="21600" y="15120"/>
                  </a:lnTo>
                  <a:lnTo>
                    <a:pt x="19636" y="12960"/>
                  </a:lnTo>
                  <a:cubicBezTo>
                    <a:pt x="19636" y="12960"/>
                    <a:pt x="19636" y="12960"/>
                    <a:pt x="19636" y="10800"/>
                  </a:cubicBezTo>
                  <a:lnTo>
                    <a:pt x="17673" y="6480"/>
                  </a:lnTo>
                  <a:lnTo>
                    <a:pt x="11782" y="6480"/>
                  </a:lnTo>
                  <a:cubicBezTo>
                    <a:pt x="11782" y="6480"/>
                    <a:pt x="11782" y="6480"/>
                    <a:pt x="9818" y="6480"/>
                  </a:cubicBezTo>
                  <a:lnTo>
                    <a:pt x="5891" y="2160"/>
                  </a:lnTo>
                  <a:lnTo>
                    <a:pt x="0" y="0"/>
                  </a:lnTo>
                  <a:lnTo>
                    <a:pt x="0" y="864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0" name="Figura"/>
            <p:cNvSpPr/>
            <p:nvPr/>
          </p:nvSpPr>
          <p:spPr>
            <a:xfrm>
              <a:off x="2247900" y="1384299"/>
              <a:ext cx="218441" cy="883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58" extrusionOk="0">
                  <a:moveTo>
                    <a:pt x="6028" y="19166"/>
                  </a:moveTo>
                  <a:cubicBezTo>
                    <a:pt x="6405" y="19166"/>
                    <a:pt x="6907" y="19470"/>
                    <a:pt x="7409" y="20383"/>
                  </a:cubicBezTo>
                  <a:cubicBezTo>
                    <a:pt x="8288" y="21600"/>
                    <a:pt x="8414" y="21296"/>
                    <a:pt x="8916" y="20079"/>
                  </a:cubicBezTo>
                  <a:lnTo>
                    <a:pt x="9042" y="19775"/>
                  </a:lnTo>
                  <a:cubicBezTo>
                    <a:pt x="9419" y="19166"/>
                    <a:pt x="9795" y="18862"/>
                    <a:pt x="10298" y="18862"/>
                  </a:cubicBezTo>
                  <a:cubicBezTo>
                    <a:pt x="10800" y="18862"/>
                    <a:pt x="11302" y="19166"/>
                    <a:pt x="11679" y="20079"/>
                  </a:cubicBezTo>
                  <a:cubicBezTo>
                    <a:pt x="11805" y="20079"/>
                    <a:pt x="11805" y="20383"/>
                    <a:pt x="11805" y="20687"/>
                  </a:cubicBezTo>
                  <a:lnTo>
                    <a:pt x="11930" y="20687"/>
                  </a:lnTo>
                  <a:lnTo>
                    <a:pt x="12307" y="20687"/>
                  </a:lnTo>
                  <a:lnTo>
                    <a:pt x="12056" y="18254"/>
                  </a:lnTo>
                  <a:cubicBezTo>
                    <a:pt x="12056" y="18254"/>
                    <a:pt x="12056" y="17949"/>
                    <a:pt x="12056" y="17949"/>
                  </a:cubicBezTo>
                  <a:cubicBezTo>
                    <a:pt x="12056" y="17949"/>
                    <a:pt x="12181" y="17949"/>
                    <a:pt x="12181" y="17949"/>
                  </a:cubicBezTo>
                  <a:lnTo>
                    <a:pt x="13060" y="18862"/>
                  </a:lnTo>
                  <a:cubicBezTo>
                    <a:pt x="13312" y="18558"/>
                    <a:pt x="13814" y="18254"/>
                    <a:pt x="14191" y="18254"/>
                  </a:cubicBezTo>
                  <a:cubicBezTo>
                    <a:pt x="14567" y="18254"/>
                    <a:pt x="14819" y="18254"/>
                    <a:pt x="15070" y="18558"/>
                  </a:cubicBezTo>
                  <a:cubicBezTo>
                    <a:pt x="15321" y="18862"/>
                    <a:pt x="15572" y="18558"/>
                    <a:pt x="15949" y="18254"/>
                  </a:cubicBezTo>
                  <a:cubicBezTo>
                    <a:pt x="16200" y="17949"/>
                    <a:pt x="16577" y="17645"/>
                    <a:pt x="16828" y="17645"/>
                  </a:cubicBezTo>
                  <a:cubicBezTo>
                    <a:pt x="17079" y="17645"/>
                    <a:pt x="17330" y="17341"/>
                    <a:pt x="17707" y="17037"/>
                  </a:cubicBezTo>
                  <a:cubicBezTo>
                    <a:pt x="18335" y="16732"/>
                    <a:pt x="18963" y="16124"/>
                    <a:pt x="19465" y="16124"/>
                  </a:cubicBezTo>
                  <a:cubicBezTo>
                    <a:pt x="19716" y="16124"/>
                    <a:pt x="19842" y="16124"/>
                    <a:pt x="19967" y="16428"/>
                  </a:cubicBezTo>
                  <a:cubicBezTo>
                    <a:pt x="20219" y="16732"/>
                    <a:pt x="20721" y="17037"/>
                    <a:pt x="21474" y="17341"/>
                  </a:cubicBezTo>
                  <a:lnTo>
                    <a:pt x="21223" y="15515"/>
                  </a:lnTo>
                  <a:lnTo>
                    <a:pt x="20972" y="13690"/>
                  </a:lnTo>
                  <a:cubicBezTo>
                    <a:pt x="20972" y="13386"/>
                    <a:pt x="20595" y="9735"/>
                    <a:pt x="20972" y="9127"/>
                  </a:cubicBezTo>
                  <a:cubicBezTo>
                    <a:pt x="21098" y="8823"/>
                    <a:pt x="21223" y="8823"/>
                    <a:pt x="21474" y="9127"/>
                  </a:cubicBezTo>
                  <a:lnTo>
                    <a:pt x="21600" y="8214"/>
                  </a:lnTo>
                  <a:lnTo>
                    <a:pt x="20972" y="7606"/>
                  </a:lnTo>
                  <a:lnTo>
                    <a:pt x="20219" y="6997"/>
                  </a:lnTo>
                  <a:cubicBezTo>
                    <a:pt x="20219" y="6997"/>
                    <a:pt x="20093" y="6997"/>
                    <a:pt x="20093" y="6693"/>
                  </a:cubicBezTo>
                  <a:lnTo>
                    <a:pt x="20093" y="3651"/>
                  </a:lnTo>
                  <a:lnTo>
                    <a:pt x="19214" y="2130"/>
                  </a:lnTo>
                  <a:lnTo>
                    <a:pt x="17707" y="2130"/>
                  </a:lnTo>
                  <a:cubicBezTo>
                    <a:pt x="17581" y="2434"/>
                    <a:pt x="17581" y="2738"/>
                    <a:pt x="17456" y="3042"/>
                  </a:cubicBezTo>
                  <a:cubicBezTo>
                    <a:pt x="17205" y="3651"/>
                    <a:pt x="16200" y="3651"/>
                    <a:pt x="15321" y="3651"/>
                  </a:cubicBezTo>
                  <a:cubicBezTo>
                    <a:pt x="14191" y="3651"/>
                    <a:pt x="13186" y="3346"/>
                    <a:pt x="12558" y="2738"/>
                  </a:cubicBezTo>
                  <a:cubicBezTo>
                    <a:pt x="10800" y="1217"/>
                    <a:pt x="9293" y="304"/>
                    <a:pt x="8414" y="304"/>
                  </a:cubicBezTo>
                  <a:cubicBezTo>
                    <a:pt x="7660" y="304"/>
                    <a:pt x="7409" y="1217"/>
                    <a:pt x="6907" y="2130"/>
                  </a:cubicBezTo>
                  <a:cubicBezTo>
                    <a:pt x="6781" y="2434"/>
                    <a:pt x="6656" y="2738"/>
                    <a:pt x="6405" y="3042"/>
                  </a:cubicBezTo>
                  <a:cubicBezTo>
                    <a:pt x="6153" y="3346"/>
                    <a:pt x="5902" y="3651"/>
                    <a:pt x="5400" y="3651"/>
                  </a:cubicBezTo>
                  <a:cubicBezTo>
                    <a:pt x="4898" y="3651"/>
                    <a:pt x="4270" y="3346"/>
                    <a:pt x="3767" y="3042"/>
                  </a:cubicBezTo>
                  <a:cubicBezTo>
                    <a:pt x="3642" y="3042"/>
                    <a:pt x="3516" y="3042"/>
                    <a:pt x="3391" y="2738"/>
                  </a:cubicBezTo>
                  <a:cubicBezTo>
                    <a:pt x="3391" y="2738"/>
                    <a:pt x="3391" y="2738"/>
                    <a:pt x="3391" y="2738"/>
                  </a:cubicBezTo>
                  <a:cubicBezTo>
                    <a:pt x="3391" y="2738"/>
                    <a:pt x="2637" y="1521"/>
                    <a:pt x="2260" y="608"/>
                  </a:cubicBezTo>
                  <a:cubicBezTo>
                    <a:pt x="2260" y="608"/>
                    <a:pt x="2260" y="608"/>
                    <a:pt x="2260" y="304"/>
                  </a:cubicBezTo>
                  <a:lnTo>
                    <a:pt x="1507" y="304"/>
                  </a:lnTo>
                  <a:cubicBezTo>
                    <a:pt x="1507" y="304"/>
                    <a:pt x="1507" y="304"/>
                    <a:pt x="1507" y="304"/>
                  </a:cubicBezTo>
                  <a:lnTo>
                    <a:pt x="1130" y="0"/>
                  </a:lnTo>
                  <a:lnTo>
                    <a:pt x="502" y="913"/>
                  </a:lnTo>
                  <a:lnTo>
                    <a:pt x="753" y="2434"/>
                  </a:lnTo>
                  <a:cubicBezTo>
                    <a:pt x="753" y="2434"/>
                    <a:pt x="753" y="2434"/>
                    <a:pt x="753" y="2738"/>
                  </a:cubicBezTo>
                  <a:lnTo>
                    <a:pt x="502" y="3955"/>
                  </a:lnTo>
                  <a:cubicBezTo>
                    <a:pt x="502" y="3955"/>
                    <a:pt x="502" y="3955"/>
                    <a:pt x="502" y="3955"/>
                  </a:cubicBezTo>
                  <a:lnTo>
                    <a:pt x="0" y="5172"/>
                  </a:lnTo>
                  <a:cubicBezTo>
                    <a:pt x="628" y="6389"/>
                    <a:pt x="502" y="9127"/>
                    <a:pt x="377" y="10648"/>
                  </a:cubicBezTo>
                  <a:cubicBezTo>
                    <a:pt x="377" y="10952"/>
                    <a:pt x="377" y="11256"/>
                    <a:pt x="377" y="11561"/>
                  </a:cubicBezTo>
                  <a:cubicBezTo>
                    <a:pt x="377" y="12169"/>
                    <a:pt x="502" y="12473"/>
                    <a:pt x="753" y="13082"/>
                  </a:cubicBezTo>
                  <a:cubicBezTo>
                    <a:pt x="1005" y="13690"/>
                    <a:pt x="1256" y="14603"/>
                    <a:pt x="1507" y="16124"/>
                  </a:cubicBezTo>
                  <a:cubicBezTo>
                    <a:pt x="1884" y="18558"/>
                    <a:pt x="3391" y="20383"/>
                    <a:pt x="4521" y="20383"/>
                  </a:cubicBezTo>
                  <a:cubicBezTo>
                    <a:pt x="4772" y="20383"/>
                    <a:pt x="4898" y="20383"/>
                    <a:pt x="5023" y="20079"/>
                  </a:cubicBezTo>
                  <a:cubicBezTo>
                    <a:pt x="5400" y="19470"/>
                    <a:pt x="5651" y="19166"/>
                    <a:pt x="6028" y="1916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1" name="Figura"/>
            <p:cNvSpPr/>
            <p:nvPr/>
          </p:nvSpPr>
          <p:spPr>
            <a:xfrm>
              <a:off x="2438400" y="1765300"/>
              <a:ext cx="16511" cy="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2" y="21600"/>
                  </a:moveTo>
                  <a:lnTo>
                    <a:pt x="16615" y="21600"/>
                  </a:lnTo>
                  <a:lnTo>
                    <a:pt x="21600" y="10800"/>
                  </a:lnTo>
                  <a:cubicBezTo>
                    <a:pt x="19938" y="9000"/>
                    <a:pt x="18277" y="5400"/>
                    <a:pt x="16615" y="1800"/>
                  </a:cubicBezTo>
                  <a:cubicBezTo>
                    <a:pt x="16615" y="1800"/>
                    <a:pt x="16615" y="0"/>
                    <a:pt x="14954" y="0"/>
                  </a:cubicBezTo>
                  <a:lnTo>
                    <a:pt x="6646" y="1800"/>
                  </a:lnTo>
                  <a:lnTo>
                    <a:pt x="0" y="9000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2" name="Figura"/>
            <p:cNvSpPr/>
            <p:nvPr/>
          </p:nvSpPr>
          <p:spPr>
            <a:xfrm>
              <a:off x="2374900" y="1714499"/>
              <a:ext cx="74931" cy="62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322" y="12784"/>
                  </a:moveTo>
                  <a:lnTo>
                    <a:pt x="13546" y="12784"/>
                  </a:lnTo>
                  <a:cubicBezTo>
                    <a:pt x="13546" y="12784"/>
                    <a:pt x="13546" y="12784"/>
                    <a:pt x="13546" y="12784"/>
                  </a:cubicBezTo>
                  <a:cubicBezTo>
                    <a:pt x="13546" y="12784"/>
                    <a:pt x="17939" y="17192"/>
                    <a:pt x="18305" y="17633"/>
                  </a:cubicBezTo>
                  <a:cubicBezTo>
                    <a:pt x="18671" y="18073"/>
                    <a:pt x="20136" y="20278"/>
                    <a:pt x="20502" y="21600"/>
                  </a:cubicBezTo>
                  <a:lnTo>
                    <a:pt x="21600" y="21600"/>
                  </a:lnTo>
                  <a:cubicBezTo>
                    <a:pt x="21234" y="21159"/>
                    <a:pt x="21234" y="20718"/>
                    <a:pt x="20868" y="20278"/>
                  </a:cubicBezTo>
                  <a:cubicBezTo>
                    <a:pt x="19037" y="17192"/>
                    <a:pt x="17207" y="14988"/>
                    <a:pt x="15010" y="13224"/>
                  </a:cubicBezTo>
                  <a:cubicBezTo>
                    <a:pt x="13180" y="11461"/>
                    <a:pt x="11715" y="9698"/>
                    <a:pt x="10251" y="7494"/>
                  </a:cubicBezTo>
                  <a:cubicBezTo>
                    <a:pt x="8786" y="5290"/>
                    <a:pt x="7688" y="2645"/>
                    <a:pt x="6590" y="0"/>
                  </a:cubicBezTo>
                  <a:cubicBezTo>
                    <a:pt x="4393" y="2204"/>
                    <a:pt x="4027" y="2645"/>
                    <a:pt x="3661" y="2645"/>
                  </a:cubicBezTo>
                  <a:lnTo>
                    <a:pt x="1831" y="2645"/>
                  </a:lnTo>
                  <a:lnTo>
                    <a:pt x="1464" y="7053"/>
                  </a:lnTo>
                  <a:cubicBezTo>
                    <a:pt x="1464" y="7053"/>
                    <a:pt x="1464" y="7053"/>
                    <a:pt x="1464" y="7053"/>
                  </a:cubicBezTo>
                  <a:lnTo>
                    <a:pt x="0" y="10580"/>
                  </a:lnTo>
                  <a:lnTo>
                    <a:pt x="0" y="13665"/>
                  </a:lnTo>
                  <a:lnTo>
                    <a:pt x="2929" y="14106"/>
                  </a:lnTo>
                  <a:lnTo>
                    <a:pt x="4393" y="11461"/>
                  </a:lnTo>
                  <a:cubicBezTo>
                    <a:pt x="4393" y="11461"/>
                    <a:pt x="4393" y="11461"/>
                    <a:pt x="4759" y="11461"/>
                  </a:cubicBezTo>
                  <a:cubicBezTo>
                    <a:pt x="4759" y="11461"/>
                    <a:pt x="4759" y="11461"/>
                    <a:pt x="5125" y="11461"/>
                  </a:cubicBezTo>
                  <a:lnTo>
                    <a:pt x="7322" y="1278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3" name="Figura"/>
            <p:cNvSpPr/>
            <p:nvPr/>
          </p:nvSpPr>
          <p:spPr>
            <a:xfrm>
              <a:off x="2362200" y="1447799"/>
              <a:ext cx="80011" cy="685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86" y="11600"/>
                  </a:moveTo>
                  <a:cubicBezTo>
                    <a:pt x="1029" y="11600"/>
                    <a:pt x="1371" y="11600"/>
                    <a:pt x="1714" y="12000"/>
                  </a:cubicBezTo>
                  <a:cubicBezTo>
                    <a:pt x="2400" y="12400"/>
                    <a:pt x="2400" y="13600"/>
                    <a:pt x="2400" y="14400"/>
                  </a:cubicBezTo>
                  <a:cubicBezTo>
                    <a:pt x="2400" y="15200"/>
                    <a:pt x="2057" y="16000"/>
                    <a:pt x="1714" y="16400"/>
                  </a:cubicBezTo>
                  <a:cubicBezTo>
                    <a:pt x="1371" y="16800"/>
                    <a:pt x="686" y="17600"/>
                    <a:pt x="343" y="18800"/>
                  </a:cubicBezTo>
                  <a:cubicBezTo>
                    <a:pt x="343" y="19200"/>
                    <a:pt x="0" y="20000"/>
                    <a:pt x="343" y="20400"/>
                  </a:cubicBezTo>
                  <a:cubicBezTo>
                    <a:pt x="343" y="20800"/>
                    <a:pt x="686" y="20800"/>
                    <a:pt x="1029" y="21200"/>
                  </a:cubicBezTo>
                  <a:cubicBezTo>
                    <a:pt x="1714" y="21600"/>
                    <a:pt x="2057" y="21600"/>
                    <a:pt x="2743" y="21600"/>
                  </a:cubicBezTo>
                  <a:cubicBezTo>
                    <a:pt x="3771" y="21600"/>
                    <a:pt x="4800" y="20800"/>
                    <a:pt x="7886" y="18800"/>
                  </a:cubicBezTo>
                  <a:lnTo>
                    <a:pt x="9257" y="17600"/>
                  </a:lnTo>
                  <a:cubicBezTo>
                    <a:pt x="9257" y="17600"/>
                    <a:pt x="9257" y="17600"/>
                    <a:pt x="9257" y="17600"/>
                  </a:cubicBezTo>
                  <a:cubicBezTo>
                    <a:pt x="9257" y="17600"/>
                    <a:pt x="9257" y="17600"/>
                    <a:pt x="9257" y="17600"/>
                  </a:cubicBezTo>
                  <a:cubicBezTo>
                    <a:pt x="9943" y="17200"/>
                    <a:pt x="10286" y="16800"/>
                    <a:pt x="10971" y="16400"/>
                  </a:cubicBezTo>
                  <a:cubicBezTo>
                    <a:pt x="15086" y="13600"/>
                    <a:pt x="16800" y="12400"/>
                    <a:pt x="16800" y="8800"/>
                  </a:cubicBezTo>
                  <a:cubicBezTo>
                    <a:pt x="16800" y="4800"/>
                    <a:pt x="16800" y="4400"/>
                    <a:pt x="18171" y="3200"/>
                  </a:cubicBezTo>
                  <a:cubicBezTo>
                    <a:pt x="18857" y="2400"/>
                    <a:pt x="20571" y="1200"/>
                    <a:pt x="21600" y="0"/>
                  </a:cubicBezTo>
                  <a:cubicBezTo>
                    <a:pt x="20571" y="0"/>
                    <a:pt x="19200" y="800"/>
                    <a:pt x="17829" y="1200"/>
                  </a:cubicBezTo>
                  <a:cubicBezTo>
                    <a:pt x="16800" y="1600"/>
                    <a:pt x="16114" y="2000"/>
                    <a:pt x="15429" y="2000"/>
                  </a:cubicBezTo>
                  <a:cubicBezTo>
                    <a:pt x="14743" y="2000"/>
                    <a:pt x="13714" y="2400"/>
                    <a:pt x="13029" y="2800"/>
                  </a:cubicBezTo>
                  <a:cubicBezTo>
                    <a:pt x="12343" y="3200"/>
                    <a:pt x="11657" y="3600"/>
                    <a:pt x="10971" y="3600"/>
                  </a:cubicBezTo>
                  <a:cubicBezTo>
                    <a:pt x="10629" y="3600"/>
                    <a:pt x="10286" y="3600"/>
                    <a:pt x="10286" y="3600"/>
                  </a:cubicBezTo>
                  <a:cubicBezTo>
                    <a:pt x="9943" y="3200"/>
                    <a:pt x="9257" y="3200"/>
                    <a:pt x="8229" y="3200"/>
                  </a:cubicBezTo>
                  <a:cubicBezTo>
                    <a:pt x="6857" y="3200"/>
                    <a:pt x="5829" y="3600"/>
                    <a:pt x="5143" y="4000"/>
                  </a:cubicBezTo>
                  <a:cubicBezTo>
                    <a:pt x="5143" y="4000"/>
                    <a:pt x="5143" y="4000"/>
                    <a:pt x="4800" y="4000"/>
                  </a:cubicBezTo>
                  <a:lnTo>
                    <a:pt x="2743" y="2800"/>
                  </a:lnTo>
                  <a:lnTo>
                    <a:pt x="3086" y="5600"/>
                  </a:lnTo>
                  <a:cubicBezTo>
                    <a:pt x="3086" y="5600"/>
                    <a:pt x="3086" y="5600"/>
                    <a:pt x="3086" y="6000"/>
                  </a:cubicBezTo>
                  <a:cubicBezTo>
                    <a:pt x="3086" y="6000"/>
                    <a:pt x="3086" y="6000"/>
                    <a:pt x="2743" y="6000"/>
                  </a:cubicBezTo>
                  <a:lnTo>
                    <a:pt x="1371" y="6000"/>
                  </a:lnTo>
                  <a:lnTo>
                    <a:pt x="1029" y="6000"/>
                  </a:lnTo>
                  <a:cubicBezTo>
                    <a:pt x="1029" y="7200"/>
                    <a:pt x="686" y="8800"/>
                    <a:pt x="0" y="11600"/>
                  </a:cubicBezTo>
                  <a:cubicBezTo>
                    <a:pt x="343" y="11600"/>
                    <a:pt x="686" y="11600"/>
                    <a:pt x="686" y="1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4" name="Figura"/>
            <p:cNvSpPr/>
            <p:nvPr/>
          </p:nvSpPr>
          <p:spPr>
            <a:xfrm>
              <a:off x="2349500" y="1866900"/>
              <a:ext cx="90171" cy="109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48" y="19088"/>
                  </a:moveTo>
                  <a:lnTo>
                    <a:pt x="15211" y="21600"/>
                  </a:lnTo>
                  <a:cubicBezTo>
                    <a:pt x="15211" y="21600"/>
                    <a:pt x="15211" y="21600"/>
                    <a:pt x="15211" y="21600"/>
                  </a:cubicBezTo>
                  <a:cubicBezTo>
                    <a:pt x="15211" y="20093"/>
                    <a:pt x="17341" y="17833"/>
                    <a:pt x="20992" y="14567"/>
                  </a:cubicBezTo>
                  <a:lnTo>
                    <a:pt x="19470" y="13312"/>
                  </a:lnTo>
                  <a:cubicBezTo>
                    <a:pt x="19470" y="13312"/>
                    <a:pt x="19470" y="13312"/>
                    <a:pt x="19470" y="13060"/>
                  </a:cubicBezTo>
                  <a:lnTo>
                    <a:pt x="19470" y="4270"/>
                  </a:lnTo>
                  <a:cubicBezTo>
                    <a:pt x="19470" y="4270"/>
                    <a:pt x="19470" y="4270"/>
                    <a:pt x="19470" y="4019"/>
                  </a:cubicBezTo>
                  <a:cubicBezTo>
                    <a:pt x="19470" y="4019"/>
                    <a:pt x="20383" y="3265"/>
                    <a:pt x="21600" y="2260"/>
                  </a:cubicBezTo>
                  <a:cubicBezTo>
                    <a:pt x="20992" y="2260"/>
                    <a:pt x="20687" y="2260"/>
                    <a:pt x="20687" y="2260"/>
                  </a:cubicBezTo>
                  <a:cubicBezTo>
                    <a:pt x="20687" y="2260"/>
                    <a:pt x="20687" y="2260"/>
                    <a:pt x="20687" y="2260"/>
                  </a:cubicBezTo>
                  <a:lnTo>
                    <a:pt x="19166" y="1256"/>
                  </a:lnTo>
                  <a:lnTo>
                    <a:pt x="15515" y="3014"/>
                  </a:lnTo>
                  <a:cubicBezTo>
                    <a:pt x="15515" y="3014"/>
                    <a:pt x="15515" y="3014"/>
                    <a:pt x="15515" y="3014"/>
                  </a:cubicBezTo>
                  <a:lnTo>
                    <a:pt x="11256" y="3014"/>
                  </a:lnTo>
                  <a:cubicBezTo>
                    <a:pt x="11256" y="3014"/>
                    <a:pt x="11256" y="3014"/>
                    <a:pt x="10952" y="3014"/>
                  </a:cubicBezTo>
                  <a:lnTo>
                    <a:pt x="8823" y="1005"/>
                  </a:lnTo>
                  <a:lnTo>
                    <a:pt x="4563" y="753"/>
                  </a:lnTo>
                  <a:cubicBezTo>
                    <a:pt x="4563" y="753"/>
                    <a:pt x="4259" y="753"/>
                    <a:pt x="4259" y="753"/>
                  </a:cubicBezTo>
                  <a:lnTo>
                    <a:pt x="3955" y="0"/>
                  </a:lnTo>
                  <a:lnTo>
                    <a:pt x="2738" y="0"/>
                  </a:lnTo>
                  <a:lnTo>
                    <a:pt x="913" y="1507"/>
                  </a:lnTo>
                  <a:lnTo>
                    <a:pt x="3346" y="7033"/>
                  </a:lnTo>
                  <a:cubicBezTo>
                    <a:pt x="3346" y="7033"/>
                    <a:pt x="3346" y="7033"/>
                    <a:pt x="3346" y="7284"/>
                  </a:cubicBezTo>
                  <a:lnTo>
                    <a:pt x="0" y="11302"/>
                  </a:lnTo>
                  <a:lnTo>
                    <a:pt x="0" y="13563"/>
                  </a:lnTo>
                  <a:lnTo>
                    <a:pt x="10344" y="18335"/>
                  </a:lnTo>
                  <a:cubicBezTo>
                    <a:pt x="10344" y="18335"/>
                    <a:pt x="10344" y="18335"/>
                    <a:pt x="10344" y="18586"/>
                  </a:cubicBezTo>
                  <a:lnTo>
                    <a:pt x="10344" y="1908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5" name="Figura"/>
            <p:cNvSpPr/>
            <p:nvPr/>
          </p:nvSpPr>
          <p:spPr>
            <a:xfrm>
              <a:off x="2209799" y="1193800"/>
              <a:ext cx="212091" cy="128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562" y="12404"/>
                  </a:moveTo>
                  <a:cubicBezTo>
                    <a:pt x="5432" y="12618"/>
                    <a:pt x="5303" y="13046"/>
                    <a:pt x="5044" y="13259"/>
                  </a:cubicBezTo>
                  <a:cubicBezTo>
                    <a:pt x="4656" y="13687"/>
                    <a:pt x="4010" y="13687"/>
                    <a:pt x="4010" y="13687"/>
                  </a:cubicBezTo>
                  <a:cubicBezTo>
                    <a:pt x="4010" y="13687"/>
                    <a:pt x="3751" y="14115"/>
                    <a:pt x="3492" y="14115"/>
                  </a:cubicBezTo>
                  <a:cubicBezTo>
                    <a:pt x="3234" y="14115"/>
                    <a:pt x="2975" y="13473"/>
                    <a:pt x="2975" y="13473"/>
                  </a:cubicBezTo>
                  <a:lnTo>
                    <a:pt x="1681" y="13473"/>
                  </a:lnTo>
                  <a:lnTo>
                    <a:pt x="1423" y="13046"/>
                  </a:lnTo>
                  <a:lnTo>
                    <a:pt x="776" y="13687"/>
                  </a:lnTo>
                  <a:lnTo>
                    <a:pt x="0" y="12190"/>
                  </a:lnTo>
                  <a:cubicBezTo>
                    <a:pt x="0" y="12190"/>
                    <a:pt x="0" y="12190"/>
                    <a:pt x="0" y="12190"/>
                  </a:cubicBezTo>
                  <a:cubicBezTo>
                    <a:pt x="0" y="11976"/>
                    <a:pt x="259" y="10693"/>
                    <a:pt x="388" y="10693"/>
                  </a:cubicBezTo>
                  <a:cubicBezTo>
                    <a:pt x="517" y="10693"/>
                    <a:pt x="647" y="10479"/>
                    <a:pt x="776" y="10265"/>
                  </a:cubicBezTo>
                  <a:cubicBezTo>
                    <a:pt x="905" y="10265"/>
                    <a:pt x="905" y="10051"/>
                    <a:pt x="905" y="10051"/>
                  </a:cubicBezTo>
                  <a:lnTo>
                    <a:pt x="776" y="8982"/>
                  </a:lnTo>
                  <a:lnTo>
                    <a:pt x="1940" y="6416"/>
                  </a:lnTo>
                  <a:lnTo>
                    <a:pt x="2457" y="6416"/>
                  </a:lnTo>
                  <a:lnTo>
                    <a:pt x="2457" y="4277"/>
                  </a:lnTo>
                  <a:lnTo>
                    <a:pt x="2069" y="4063"/>
                  </a:lnTo>
                  <a:lnTo>
                    <a:pt x="2199" y="3422"/>
                  </a:lnTo>
                  <a:lnTo>
                    <a:pt x="1811" y="2994"/>
                  </a:lnTo>
                  <a:cubicBezTo>
                    <a:pt x="1811" y="2994"/>
                    <a:pt x="2975" y="1497"/>
                    <a:pt x="3104" y="1497"/>
                  </a:cubicBezTo>
                  <a:cubicBezTo>
                    <a:pt x="3363" y="1497"/>
                    <a:pt x="5044" y="1711"/>
                    <a:pt x="5562" y="1711"/>
                  </a:cubicBezTo>
                  <a:cubicBezTo>
                    <a:pt x="6079" y="1711"/>
                    <a:pt x="6726" y="2994"/>
                    <a:pt x="6726" y="2994"/>
                  </a:cubicBezTo>
                  <a:lnTo>
                    <a:pt x="7243" y="1925"/>
                  </a:lnTo>
                  <a:lnTo>
                    <a:pt x="7890" y="2994"/>
                  </a:lnTo>
                  <a:lnTo>
                    <a:pt x="8407" y="2139"/>
                  </a:lnTo>
                  <a:lnTo>
                    <a:pt x="8537" y="2994"/>
                  </a:lnTo>
                  <a:lnTo>
                    <a:pt x="8925" y="2994"/>
                  </a:lnTo>
                  <a:lnTo>
                    <a:pt x="9571" y="2566"/>
                  </a:lnTo>
                  <a:lnTo>
                    <a:pt x="10089" y="3422"/>
                  </a:lnTo>
                  <a:lnTo>
                    <a:pt x="10089" y="1925"/>
                  </a:lnTo>
                  <a:lnTo>
                    <a:pt x="10477" y="1069"/>
                  </a:lnTo>
                  <a:lnTo>
                    <a:pt x="11382" y="1069"/>
                  </a:lnTo>
                  <a:lnTo>
                    <a:pt x="12158" y="1069"/>
                  </a:lnTo>
                  <a:lnTo>
                    <a:pt x="12158" y="214"/>
                  </a:lnTo>
                  <a:lnTo>
                    <a:pt x="12805" y="428"/>
                  </a:lnTo>
                  <a:lnTo>
                    <a:pt x="12805" y="855"/>
                  </a:lnTo>
                  <a:lnTo>
                    <a:pt x="13193" y="428"/>
                  </a:lnTo>
                  <a:lnTo>
                    <a:pt x="13710" y="0"/>
                  </a:lnTo>
                  <a:lnTo>
                    <a:pt x="14098" y="855"/>
                  </a:lnTo>
                  <a:lnTo>
                    <a:pt x="14745" y="2352"/>
                  </a:lnTo>
                  <a:lnTo>
                    <a:pt x="14228" y="2352"/>
                  </a:lnTo>
                  <a:lnTo>
                    <a:pt x="14357" y="3850"/>
                  </a:lnTo>
                  <a:lnTo>
                    <a:pt x="15521" y="3636"/>
                  </a:lnTo>
                  <a:lnTo>
                    <a:pt x="15521" y="4705"/>
                  </a:lnTo>
                  <a:lnTo>
                    <a:pt x="15780" y="4705"/>
                  </a:lnTo>
                  <a:lnTo>
                    <a:pt x="15780" y="5560"/>
                  </a:lnTo>
                  <a:lnTo>
                    <a:pt x="16038" y="6630"/>
                  </a:lnTo>
                  <a:lnTo>
                    <a:pt x="16426" y="5988"/>
                  </a:lnTo>
                  <a:cubicBezTo>
                    <a:pt x="16426" y="5988"/>
                    <a:pt x="16944" y="6844"/>
                    <a:pt x="17202" y="6844"/>
                  </a:cubicBezTo>
                  <a:cubicBezTo>
                    <a:pt x="17461" y="6844"/>
                    <a:pt x="18108" y="6202"/>
                    <a:pt x="18108" y="6202"/>
                  </a:cubicBezTo>
                  <a:cubicBezTo>
                    <a:pt x="18108" y="6202"/>
                    <a:pt x="18625" y="8127"/>
                    <a:pt x="18884" y="7699"/>
                  </a:cubicBezTo>
                  <a:cubicBezTo>
                    <a:pt x="19143" y="7485"/>
                    <a:pt x="19401" y="7271"/>
                    <a:pt x="19401" y="7271"/>
                  </a:cubicBezTo>
                  <a:lnTo>
                    <a:pt x="20177" y="8341"/>
                  </a:lnTo>
                  <a:cubicBezTo>
                    <a:pt x="20177" y="8341"/>
                    <a:pt x="20695" y="8768"/>
                    <a:pt x="20953" y="8768"/>
                  </a:cubicBezTo>
                  <a:cubicBezTo>
                    <a:pt x="21212" y="8768"/>
                    <a:pt x="21600" y="8768"/>
                    <a:pt x="21600" y="8982"/>
                  </a:cubicBezTo>
                  <a:cubicBezTo>
                    <a:pt x="21600" y="9196"/>
                    <a:pt x="21341" y="10051"/>
                    <a:pt x="21341" y="10051"/>
                  </a:cubicBezTo>
                  <a:lnTo>
                    <a:pt x="20695" y="10265"/>
                  </a:lnTo>
                  <a:lnTo>
                    <a:pt x="21341" y="10693"/>
                  </a:lnTo>
                  <a:lnTo>
                    <a:pt x="20695" y="11762"/>
                  </a:lnTo>
                  <a:cubicBezTo>
                    <a:pt x="20695" y="11762"/>
                    <a:pt x="21341" y="12190"/>
                    <a:pt x="21341" y="12618"/>
                  </a:cubicBezTo>
                  <a:cubicBezTo>
                    <a:pt x="21341" y="13046"/>
                    <a:pt x="21341" y="13687"/>
                    <a:pt x="20953" y="13687"/>
                  </a:cubicBezTo>
                  <a:cubicBezTo>
                    <a:pt x="20565" y="13687"/>
                    <a:pt x="19789" y="13687"/>
                    <a:pt x="19531" y="14115"/>
                  </a:cubicBezTo>
                  <a:cubicBezTo>
                    <a:pt x="19401" y="14329"/>
                    <a:pt x="19272" y="15398"/>
                    <a:pt x="19143" y="16040"/>
                  </a:cubicBezTo>
                  <a:cubicBezTo>
                    <a:pt x="18496" y="16253"/>
                    <a:pt x="17720" y="16681"/>
                    <a:pt x="17202" y="17109"/>
                  </a:cubicBezTo>
                  <a:cubicBezTo>
                    <a:pt x="16426" y="17537"/>
                    <a:pt x="15262" y="17964"/>
                    <a:pt x="15133" y="18820"/>
                  </a:cubicBezTo>
                  <a:cubicBezTo>
                    <a:pt x="15004" y="19034"/>
                    <a:pt x="15004" y="19461"/>
                    <a:pt x="15133" y="19675"/>
                  </a:cubicBezTo>
                  <a:lnTo>
                    <a:pt x="13969" y="18820"/>
                  </a:lnTo>
                  <a:lnTo>
                    <a:pt x="13451" y="19248"/>
                  </a:lnTo>
                  <a:cubicBezTo>
                    <a:pt x="12934" y="19248"/>
                    <a:pt x="12158" y="19248"/>
                    <a:pt x="12158" y="19034"/>
                  </a:cubicBezTo>
                  <a:cubicBezTo>
                    <a:pt x="12029" y="18606"/>
                    <a:pt x="12417" y="17323"/>
                    <a:pt x="11641" y="17537"/>
                  </a:cubicBezTo>
                  <a:cubicBezTo>
                    <a:pt x="10735" y="17964"/>
                    <a:pt x="9959" y="19248"/>
                    <a:pt x="9830" y="20103"/>
                  </a:cubicBezTo>
                  <a:cubicBezTo>
                    <a:pt x="9571" y="20745"/>
                    <a:pt x="9571" y="20745"/>
                    <a:pt x="9313" y="21600"/>
                  </a:cubicBezTo>
                  <a:cubicBezTo>
                    <a:pt x="9054" y="21386"/>
                    <a:pt x="8925" y="20958"/>
                    <a:pt x="8795" y="20958"/>
                  </a:cubicBezTo>
                  <a:cubicBezTo>
                    <a:pt x="8666" y="20958"/>
                    <a:pt x="8278" y="21600"/>
                    <a:pt x="8019" y="21600"/>
                  </a:cubicBezTo>
                  <a:cubicBezTo>
                    <a:pt x="7760" y="21600"/>
                    <a:pt x="7502" y="20958"/>
                    <a:pt x="7502" y="20958"/>
                  </a:cubicBezTo>
                  <a:lnTo>
                    <a:pt x="7502" y="20317"/>
                  </a:lnTo>
                  <a:lnTo>
                    <a:pt x="8278" y="19461"/>
                  </a:lnTo>
                  <a:lnTo>
                    <a:pt x="8278" y="17964"/>
                  </a:lnTo>
                  <a:cubicBezTo>
                    <a:pt x="8278" y="17964"/>
                    <a:pt x="8537" y="18178"/>
                    <a:pt x="9054" y="18178"/>
                  </a:cubicBezTo>
                  <a:cubicBezTo>
                    <a:pt x="9442" y="18392"/>
                    <a:pt x="9442" y="17750"/>
                    <a:pt x="9442" y="17109"/>
                  </a:cubicBezTo>
                  <a:cubicBezTo>
                    <a:pt x="9442" y="16681"/>
                    <a:pt x="9054" y="16467"/>
                    <a:pt x="9054" y="16467"/>
                  </a:cubicBezTo>
                  <a:lnTo>
                    <a:pt x="9054" y="15184"/>
                  </a:lnTo>
                  <a:lnTo>
                    <a:pt x="8666" y="15398"/>
                  </a:lnTo>
                  <a:lnTo>
                    <a:pt x="8795" y="13473"/>
                  </a:lnTo>
                  <a:cubicBezTo>
                    <a:pt x="8795" y="13473"/>
                    <a:pt x="8019" y="13473"/>
                    <a:pt x="7631" y="13259"/>
                  </a:cubicBezTo>
                  <a:cubicBezTo>
                    <a:pt x="7243" y="13046"/>
                    <a:pt x="6855" y="12190"/>
                    <a:pt x="6855" y="12190"/>
                  </a:cubicBezTo>
                  <a:lnTo>
                    <a:pt x="5820" y="12190"/>
                  </a:lnTo>
                  <a:cubicBezTo>
                    <a:pt x="5691" y="11976"/>
                    <a:pt x="5562" y="12190"/>
                    <a:pt x="5562" y="1240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6" name="Figura"/>
            <p:cNvSpPr/>
            <p:nvPr/>
          </p:nvSpPr>
          <p:spPr>
            <a:xfrm>
              <a:off x="2285999" y="1930399"/>
              <a:ext cx="127001" cy="12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04" y="17018"/>
                  </a:moveTo>
                  <a:cubicBezTo>
                    <a:pt x="9504" y="17018"/>
                    <a:pt x="9504" y="17018"/>
                    <a:pt x="9504" y="17018"/>
                  </a:cubicBezTo>
                  <a:cubicBezTo>
                    <a:pt x="9720" y="17236"/>
                    <a:pt x="10584" y="18109"/>
                    <a:pt x="10584" y="18764"/>
                  </a:cubicBezTo>
                  <a:cubicBezTo>
                    <a:pt x="10584" y="19418"/>
                    <a:pt x="10800" y="20727"/>
                    <a:pt x="10800" y="20727"/>
                  </a:cubicBezTo>
                  <a:cubicBezTo>
                    <a:pt x="10800" y="20727"/>
                    <a:pt x="10800" y="20727"/>
                    <a:pt x="10800" y="20727"/>
                  </a:cubicBezTo>
                  <a:lnTo>
                    <a:pt x="10584" y="21382"/>
                  </a:lnTo>
                  <a:cubicBezTo>
                    <a:pt x="10584" y="21382"/>
                    <a:pt x="10584" y="21382"/>
                    <a:pt x="10800" y="21382"/>
                  </a:cubicBezTo>
                  <a:cubicBezTo>
                    <a:pt x="11448" y="21164"/>
                    <a:pt x="12528" y="20727"/>
                    <a:pt x="13176" y="20727"/>
                  </a:cubicBezTo>
                  <a:cubicBezTo>
                    <a:pt x="13392" y="20727"/>
                    <a:pt x="13608" y="20727"/>
                    <a:pt x="13608" y="20945"/>
                  </a:cubicBezTo>
                  <a:cubicBezTo>
                    <a:pt x="14256" y="21382"/>
                    <a:pt x="15984" y="21382"/>
                    <a:pt x="16416" y="21600"/>
                  </a:cubicBezTo>
                  <a:lnTo>
                    <a:pt x="17280" y="20727"/>
                  </a:lnTo>
                  <a:cubicBezTo>
                    <a:pt x="17280" y="20727"/>
                    <a:pt x="17280" y="20727"/>
                    <a:pt x="17496" y="20727"/>
                  </a:cubicBezTo>
                  <a:lnTo>
                    <a:pt x="18360" y="20727"/>
                  </a:lnTo>
                  <a:lnTo>
                    <a:pt x="21600" y="19200"/>
                  </a:lnTo>
                  <a:cubicBezTo>
                    <a:pt x="20736" y="15927"/>
                    <a:pt x="19872" y="12000"/>
                    <a:pt x="20088" y="7636"/>
                  </a:cubicBezTo>
                  <a:lnTo>
                    <a:pt x="16632" y="5236"/>
                  </a:lnTo>
                  <a:cubicBezTo>
                    <a:pt x="16632" y="5236"/>
                    <a:pt x="16632" y="5236"/>
                    <a:pt x="16632" y="5018"/>
                  </a:cubicBezTo>
                  <a:lnTo>
                    <a:pt x="16632" y="4145"/>
                  </a:lnTo>
                  <a:lnTo>
                    <a:pt x="9288" y="0"/>
                  </a:lnTo>
                  <a:lnTo>
                    <a:pt x="2592" y="0"/>
                  </a:lnTo>
                  <a:lnTo>
                    <a:pt x="2808" y="873"/>
                  </a:lnTo>
                  <a:lnTo>
                    <a:pt x="3240" y="1964"/>
                  </a:lnTo>
                  <a:cubicBezTo>
                    <a:pt x="3240" y="1964"/>
                    <a:pt x="3240" y="2182"/>
                    <a:pt x="3240" y="2182"/>
                  </a:cubicBezTo>
                  <a:lnTo>
                    <a:pt x="2592" y="2836"/>
                  </a:lnTo>
                  <a:cubicBezTo>
                    <a:pt x="2592" y="2836"/>
                    <a:pt x="2592" y="2836"/>
                    <a:pt x="2376" y="2836"/>
                  </a:cubicBezTo>
                  <a:lnTo>
                    <a:pt x="2160" y="2836"/>
                  </a:lnTo>
                  <a:lnTo>
                    <a:pt x="2160" y="3491"/>
                  </a:lnTo>
                  <a:lnTo>
                    <a:pt x="2808" y="3491"/>
                  </a:lnTo>
                  <a:cubicBezTo>
                    <a:pt x="2808" y="3491"/>
                    <a:pt x="2808" y="3491"/>
                    <a:pt x="3024" y="3491"/>
                  </a:cubicBezTo>
                  <a:cubicBezTo>
                    <a:pt x="3024" y="3491"/>
                    <a:pt x="3024" y="3491"/>
                    <a:pt x="3024" y="3709"/>
                  </a:cubicBezTo>
                  <a:lnTo>
                    <a:pt x="2808" y="4582"/>
                  </a:lnTo>
                  <a:cubicBezTo>
                    <a:pt x="2808" y="4582"/>
                    <a:pt x="2808" y="4582"/>
                    <a:pt x="2808" y="4582"/>
                  </a:cubicBezTo>
                  <a:lnTo>
                    <a:pt x="1296" y="6764"/>
                  </a:lnTo>
                  <a:cubicBezTo>
                    <a:pt x="1296" y="6764"/>
                    <a:pt x="1296" y="6764"/>
                    <a:pt x="1080" y="6764"/>
                  </a:cubicBezTo>
                  <a:lnTo>
                    <a:pt x="0" y="6764"/>
                  </a:lnTo>
                  <a:lnTo>
                    <a:pt x="432" y="10473"/>
                  </a:lnTo>
                  <a:cubicBezTo>
                    <a:pt x="648" y="10691"/>
                    <a:pt x="1512" y="11127"/>
                    <a:pt x="1728" y="11564"/>
                  </a:cubicBezTo>
                  <a:cubicBezTo>
                    <a:pt x="1944" y="11782"/>
                    <a:pt x="2592" y="13527"/>
                    <a:pt x="3240" y="14400"/>
                  </a:cubicBezTo>
                  <a:lnTo>
                    <a:pt x="3672" y="15055"/>
                  </a:lnTo>
                  <a:lnTo>
                    <a:pt x="7560" y="16582"/>
                  </a:lnTo>
                  <a:cubicBezTo>
                    <a:pt x="7560" y="16582"/>
                    <a:pt x="7560" y="16582"/>
                    <a:pt x="7560" y="16582"/>
                  </a:cubicBezTo>
                  <a:lnTo>
                    <a:pt x="7776" y="17018"/>
                  </a:lnTo>
                  <a:lnTo>
                    <a:pt x="9504" y="17018"/>
                  </a:lnTo>
                  <a:cubicBezTo>
                    <a:pt x="9504" y="17018"/>
                    <a:pt x="9504" y="17018"/>
                    <a:pt x="9504" y="1701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7" name="Figura"/>
            <p:cNvSpPr/>
            <p:nvPr/>
          </p:nvSpPr>
          <p:spPr>
            <a:xfrm>
              <a:off x="2349500" y="1511299"/>
              <a:ext cx="49531" cy="533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571"/>
                  </a:moveTo>
                  <a:cubicBezTo>
                    <a:pt x="1108" y="21600"/>
                    <a:pt x="3877" y="21600"/>
                    <a:pt x="6092" y="21600"/>
                  </a:cubicBezTo>
                  <a:cubicBezTo>
                    <a:pt x="6646" y="21600"/>
                    <a:pt x="7200" y="21086"/>
                    <a:pt x="7754" y="20571"/>
                  </a:cubicBezTo>
                  <a:cubicBezTo>
                    <a:pt x="8862" y="19543"/>
                    <a:pt x="10523" y="18514"/>
                    <a:pt x="13292" y="17486"/>
                  </a:cubicBezTo>
                  <a:cubicBezTo>
                    <a:pt x="14400" y="16971"/>
                    <a:pt x="14954" y="16457"/>
                    <a:pt x="14954" y="15943"/>
                  </a:cubicBezTo>
                  <a:cubicBezTo>
                    <a:pt x="14954" y="14400"/>
                    <a:pt x="12738" y="12343"/>
                    <a:pt x="11631" y="11314"/>
                  </a:cubicBezTo>
                  <a:cubicBezTo>
                    <a:pt x="11631" y="11314"/>
                    <a:pt x="11077" y="10800"/>
                    <a:pt x="11077" y="10800"/>
                  </a:cubicBezTo>
                  <a:cubicBezTo>
                    <a:pt x="10523" y="10286"/>
                    <a:pt x="10523" y="9771"/>
                    <a:pt x="10523" y="9771"/>
                  </a:cubicBezTo>
                  <a:cubicBezTo>
                    <a:pt x="10523" y="9257"/>
                    <a:pt x="11631" y="8229"/>
                    <a:pt x="16615" y="7714"/>
                  </a:cubicBezTo>
                  <a:cubicBezTo>
                    <a:pt x="18277" y="7714"/>
                    <a:pt x="19938" y="7200"/>
                    <a:pt x="21600" y="7200"/>
                  </a:cubicBezTo>
                  <a:lnTo>
                    <a:pt x="19385" y="0"/>
                  </a:lnTo>
                  <a:lnTo>
                    <a:pt x="17723" y="1029"/>
                  </a:lnTo>
                  <a:cubicBezTo>
                    <a:pt x="12738" y="3600"/>
                    <a:pt x="11077" y="4629"/>
                    <a:pt x="9415" y="4629"/>
                  </a:cubicBezTo>
                  <a:cubicBezTo>
                    <a:pt x="8308" y="4629"/>
                    <a:pt x="7754" y="4629"/>
                    <a:pt x="6646" y="4114"/>
                  </a:cubicBezTo>
                  <a:cubicBezTo>
                    <a:pt x="5538" y="4114"/>
                    <a:pt x="4985" y="3600"/>
                    <a:pt x="4985" y="3086"/>
                  </a:cubicBezTo>
                  <a:cubicBezTo>
                    <a:pt x="4431" y="2571"/>
                    <a:pt x="4431" y="2057"/>
                    <a:pt x="4985" y="1029"/>
                  </a:cubicBezTo>
                  <a:lnTo>
                    <a:pt x="2769" y="1029"/>
                  </a:lnTo>
                  <a:cubicBezTo>
                    <a:pt x="2215" y="2057"/>
                    <a:pt x="2215" y="3086"/>
                    <a:pt x="1662" y="3600"/>
                  </a:cubicBezTo>
                  <a:lnTo>
                    <a:pt x="1662" y="3600"/>
                  </a:lnTo>
                  <a:cubicBezTo>
                    <a:pt x="1662" y="4114"/>
                    <a:pt x="1662" y="4629"/>
                    <a:pt x="1108" y="4629"/>
                  </a:cubicBezTo>
                  <a:lnTo>
                    <a:pt x="3877" y="5657"/>
                  </a:lnTo>
                  <a:cubicBezTo>
                    <a:pt x="3877" y="5657"/>
                    <a:pt x="4431" y="5657"/>
                    <a:pt x="3877" y="6171"/>
                  </a:cubicBezTo>
                  <a:lnTo>
                    <a:pt x="3323" y="14400"/>
                  </a:lnTo>
                  <a:cubicBezTo>
                    <a:pt x="3323" y="14400"/>
                    <a:pt x="3323" y="14400"/>
                    <a:pt x="3323" y="14400"/>
                  </a:cubicBezTo>
                  <a:lnTo>
                    <a:pt x="0" y="2057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8" name="Figura"/>
            <p:cNvSpPr/>
            <p:nvPr/>
          </p:nvSpPr>
          <p:spPr>
            <a:xfrm>
              <a:off x="2204407" y="1656393"/>
              <a:ext cx="190501" cy="15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40" y="20874"/>
                  </a:moveTo>
                  <a:lnTo>
                    <a:pt x="7056" y="21055"/>
                  </a:lnTo>
                  <a:cubicBezTo>
                    <a:pt x="7056" y="21055"/>
                    <a:pt x="7056" y="21055"/>
                    <a:pt x="7056" y="21055"/>
                  </a:cubicBezTo>
                  <a:lnTo>
                    <a:pt x="7776" y="21600"/>
                  </a:lnTo>
                  <a:lnTo>
                    <a:pt x="8640" y="20874"/>
                  </a:lnTo>
                  <a:lnTo>
                    <a:pt x="9792" y="20148"/>
                  </a:lnTo>
                  <a:cubicBezTo>
                    <a:pt x="9792" y="20148"/>
                    <a:pt x="9792" y="20148"/>
                    <a:pt x="9936" y="20148"/>
                  </a:cubicBezTo>
                  <a:lnTo>
                    <a:pt x="11664" y="20874"/>
                  </a:lnTo>
                  <a:lnTo>
                    <a:pt x="13104" y="19059"/>
                  </a:lnTo>
                  <a:lnTo>
                    <a:pt x="13104" y="17788"/>
                  </a:lnTo>
                  <a:lnTo>
                    <a:pt x="12672" y="17244"/>
                  </a:lnTo>
                  <a:cubicBezTo>
                    <a:pt x="12672" y="17244"/>
                    <a:pt x="12672" y="17244"/>
                    <a:pt x="12672" y="17062"/>
                  </a:cubicBezTo>
                  <a:cubicBezTo>
                    <a:pt x="12672" y="17062"/>
                    <a:pt x="12672" y="17062"/>
                    <a:pt x="12816" y="16881"/>
                  </a:cubicBezTo>
                  <a:lnTo>
                    <a:pt x="14112" y="16699"/>
                  </a:lnTo>
                  <a:lnTo>
                    <a:pt x="14256" y="16336"/>
                  </a:lnTo>
                  <a:cubicBezTo>
                    <a:pt x="14256" y="16336"/>
                    <a:pt x="14400" y="16336"/>
                    <a:pt x="14400" y="16336"/>
                  </a:cubicBezTo>
                  <a:lnTo>
                    <a:pt x="14688" y="16518"/>
                  </a:lnTo>
                  <a:cubicBezTo>
                    <a:pt x="14688" y="16518"/>
                    <a:pt x="14832" y="16518"/>
                    <a:pt x="14688" y="16699"/>
                  </a:cubicBezTo>
                  <a:lnTo>
                    <a:pt x="14544" y="18877"/>
                  </a:lnTo>
                  <a:lnTo>
                    <a:pt x="15264" y="19785"/>
                  </a:lnTo>
                  <a:lnTo>
                    <a:pt x="15552" y="20148"/>
                  </a:lnTo>
                  <a:lnTo>
                    <a:pt x="15696" y="19422"/>
                  </a:lnTo>
                  <a:cubicBezTo>
                    <a:pt x="15696" y="19422"/>
                    <a:pt x="15696" y="19240"/>
                    <a:pt x="15840" y="19240"/>
                  </a:cubicBezTo>
                  <a:lnTo>
                    <a:pt x="16704" y="19059"/>
                  </a:lnTo>
                  <a:lnTo>
                    <a:pt x="16848" y="17244"/>
                  </a:lnTo>
                  <a:cubicBezTo>
                    <a:pt x="16848" y="17244"/>
                    <a:pt x="16848" y="17244"/>
                    <a:pt x="16848" y="17244"/>
                  </a:cubicBezTo>
                  <a:lnTo>
                    <a:pt x="17712" y="15973"/>
                  </a:lnTo>
                  <a:cubicBezTo>
                    <a:pt x="17712" y="15973"/>
                    <a:pt x="17712" y="15973"/>
                    <a:pt x="17856" y="15973"/>
                  </a:cubicBezTo>
                  <a:lnTo>
                    <a:pt x="18576" y="15973"/>
                  </a:lnTo>
                  <a:lnTo>
                    <a:pt x="18864" y="14521"/>
                  </a:lnTo>
                  <a:lnTo>
                    <a:pt x="18864" y="11980"/>
                  </a:lnTo>
                  <a:cubicBezTo>
                    <a:pt x="18864" y="11980"/>
                    <a:pt x="18864" y="11980"/>
                    <a:pt x="18864" y="11980"/>
                  </a:cubicBezTo>
                  <a:lnTo>
                    <a:pt x="19440" y="10346"/>
                  </a:lnTo>
                  <a:lnTo>
                    <a:pt x="19584" y="8350"/>
                  </a:lnTo>
                  <a:cubicBezTo>
                    <a:pt x="19584" y="8350"/>
                    <a:pt x="19584" y="8168"/>
                    <a:pt x="19728" y="8168"/>
                  </a:cubicBezTo>
                  <a:lnTo>
                    <a:pt x="20592" y="8168"/>
                  </a:lnTo>
                  <a:cubicBezTo>
                    <a:pt x="20736" y="8168"/>
                    <a:pt x="21312" y="7442"/>
                    <a:pt x="21600" y="7261"/>
                  </a:cubicBezTo>
                  <a:cubicBezTo>
                    <a:pt x="20880" y="5627"/>
                    <a:pt x="20448" y="3812"/>
                    <a:pt x="20160" y="2178"/>
                  </a:cubicBezTo>
                  <a:cubicBezTo>
                    <a:pt x="20016" y="1452"/>
                    <a:pt x="19872" y="908"/>
                    <a:pt x="19584" y="182"/>
                  </a:cubicBezTo>
                  <a:lnTo>
                    <a:pt x="4176" y="0"/>
                  </a:lnTo>
                  <a:lnTo>
                    <a:pt x="4176" y="3449"/>
                  </a:lnTo>
                  <a:cubicBezTo>
                    <a:pt x="4176" y="3449"/>
                    <a:pt x="4176" y="3630"/>
                    <a:pt x="4032" y="3630"/>
                  </a:cubicBezTo>
                  <a:lnTo>
                    <a:pt x="2736" y="3630"/>
                  </a:lnTo>
                  <a:lnTo>
                    <a:pt x="2736" y="4356"/>
                  </a:lnTo>
                  <a:lnTo>
                    <a:pt x="2880" y="11072"/>
                  </a:lnTo>
                  <a:cubicBezTo>
                    <a:pt x="2880" y="11072"/>
                    <a:pt x="2880" y="11072"/>
                    <a:pt x="2880" y="11254"/>
                  </a:cubicBezTo>
                  <a:cubicBezTo>
                    <a:pt x="2880" y="11254"/>
                    <a:pt x="2880" y="11254"/>
                    <a:pt x="2736" y="11254"/>
                  </a:cubicBezTo>
                  <a:lnTo>
                    <a:pt x="1584" y="11072"/>
                  </a:lnTo>
                  <a:lnTo>
                    <a:pt x="1296" y="12161"/>
                  </a:lnTo>
                  <a:cubicBezTo>
                    <a:pt x="1296" y="12161"/>
                    <a:pt x="1296" y="12161"/>
                    <a:pt x="1296" y="12161"/>
                  </a:cubicBezTo>
                  <a:lnTo>
                    <a:pt x="720" y="13069"/>
                  </a:lnTo>
                  <a:lnTo>
                    <a:pt x="864" y="13613"/>
                  </a:lnTo>
                  <a:cubicBezTo>
                    <a:pt x="864" y="13613"/>
                    <a:pt x="864" y="13795"/>
                    <a:pt x="864" y="13795"/>
                  </a:cubicBezTo>
                  <a:lnTo>
                    <a:pt x="288" y="14339"/>
                  </a:lnTo>
                  <a:lnTo>
                    <a:pt x="576" y="14703"/>
                  </a:lnTo>
                  <a:cubicBezTo>
                    <a:pt x="576" y="14703"/>
                    <a:pt x="576" y="14884"/>
                    <a:pt x="576" y="14884"/>
                  </a:cubicBezTo>
                  <a:lnTo>
                    <a:pt x="0" y="15973"/>
                  </a:lnTo>
                  <a:lnTo>
                    <a:pt x="864" y="15973"/>
                  </a:lnTo>
                  <a:cubicBezTo>
                    <a:pt x="864" y="15973"/>
                    <a:pt x="1008" y="15973"/>
                    <a:pt x="1008" y="16155"/>
                  </a:cubicBezTo>
                  <a:lnTo>
                    <a:pt x="1008" y="17788"/>
                  </a:lnTo>
                  <a:lnTo>
                    <a:pt x="1584" y="18151"/>
                  </a:lnTo>
                  <a:cubicBezTo>
                    <a:pt x="1584" y="18151"/>
                    <a:pt x="1728" y="18333"/>
                    <a:pt x="1584" y="18333"/>
                  </a:cubicBezTo>
                  <a:lnTo>
                    <a:pt x="1440" y="19059"/>
                  </a:lnTo>
                  <a:lnTo>
                    <a:pt x="1440" y="19240"/>
                  </a:lnTo>
                  <a:lnTo>
                    <a:pt x="2304" y="21055"/>
                  </a:lnTo>
                  <a:lnTo>
                    <a:pt x="3600" y="20874"/>
                  </a:lnTo>
                  <a:lnTo>
                    <a:pt x="4176" y="19966"/>
                  </a:lnTo>
                  <a:cubicBezTo>
                    <a:pt x="4176" y="19966"/>
                    <a:pt x="4176" y="19966"/>
                    <a:pt x="4176" y="19966"/>
                  </a:cubicBezTo>
                  <a:lnTo>
                    <a:pt x="5040" y="19785"/>
                  </a:lnTo>
                  <a:cubicBezTo>
                    <a:pt x="5040" y="19785"/>
                    <a:pt x="5184" y="19785"/>
                    <a:pt x="5184" y="19785"/>
                  </a:cubicBezTo>
                  <a:lnTo>
                    <a:pt x="5040" y="2087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29" name="Figura"/>
            <p:cNvSpPr/>
            <p:nvPr/>
          </p:nvSpPr>
          <p:spPr>
            <a:xfrm>
              <a:off x="2235200" y="1523999"/>
              <a:ext cx="139700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9" y="21384"/>
                  </a:moveTo>
                  <a:lnTo>
                    <a:pt x="21600" y="21600"/>
                  </a:lnTo>
                  <a:cubicBezTo>
                    <a:pt x="20618" y="19008"/>
                    <a:pt x="19047" y="16200"/>
                    <a:pt x="18065" y="14256"/>
                  </a:cubicBezTo>
                  <a:cubicBezTo>
                    <a:pt x="17869" y="13824"/>
                    <a:pt x="17673" y="13392"/>
                    <a:pt x="17476" y="13176"/>
                  </a:cubicBezTo>
                  <a:cubicBezTo>
                    <a:pt x="17084" y="12312"/>
                    <a:pt x="16691" y="11664"/>
                    <a:pt x="16298" y="11016"/>
                  </a:cubicBezTo>
                  <a:cubicBezTo>
                    <a:pt x="15513" y="9720"/>
                    <a:pt x="14924" y="8856"/>
                    <a:pt x="14138" y="6696"/>
                  </a:cubicBezTo>
                  <a:cubicBezTo>
                    <a:pt x="13745" y="5616"/>
                    <a:pt x="13745" y="5400"/>
                    <a:pt x="13942" y="5184"/>
                  </a:cubicBezTo>
                  <a:cubicBezTo>
                    <a:pt x="13942" y="5184"/>
                    <a:pt x="14138" y="4968"/>
                    <a:pt x="14138" y="4968"/>
                  </a:cubicBezTo>
                  <a:cubicBezTo>
                    <a:pt x="14531" y="4968"/>
                    <a:pt x="15709" y="6480"/>
                    <a:pt x="15905" y="7128"/>
                  </a:cubicBezTo>
                  <a:cubicBezTo>
                    <a:pt x="16298" y="7992"/>
                    <a:pt x="16691" y="8208"/>
                    <a:pt x="17869" y="8208"/>
                  </a:cubicBezTo>
                  <a:lnTo>
                    <a:pt x="17869" y="5400"/>
                  </a:lnTo>
                  <a:cubicBezTo>
                    <a:pt x="17869" y="5400"/>
                    <a:pt x="17869" y="5400"/>
                    <a:pt x="17869" y="5400"/>
                  </a:cubicBezTo>
                  <a:lnTo>
                    <a:pt x="18065" y="4968"/>
                  </a:lnTo>
                  <a:cubicBezTo>
                    <a:pt x="18065" y="4968"/>
                    <a:pt x="18065" y="4752"/>
                    <a:pt x="17869" y="4752"/>
                  </a:cubicBezTo>
                  <a:cubicBezTo>
                    <a:pt x="17869" y="4104"/>
                    <a:pt x="17280" y="1728"/>
                    <a:pt x="17084" y="864"/>
                  </a:cubicBezTo>
                  <a:cubicBezTo>
                    <a:pt x="16495" y="1296"/>
                    <a:pt x="15905" y="1296"/>
                    <a:pt x="15120" y="1080"/>
                  </a:cubicBezTo>
                  <a:cubicBezTo>
                    <a:pt x="14531" y="864"/>
                    <a:pt x="13942" y="864"/>
                    <a:pt x="13353" y="864"/>
                  </a:cubicBezTo>
                  <a:cubicBezTo>
                    <a:pt x="11585" y="864"/>
                    <a:pt x="9818" y="1728"/>
                    <a:pt x="8836" y="1944"/>
                  </a:cubicBezTo>
                  <a:cubicBezTo>
                    <a:pt x="8640" y="1944"/>
                    <a:pt x="8444" y="2160"/>
                    <a:pt x="8051" y="2160"/>
                  </a:cubicBezTo>
                  <a:cubicBezTo>
                    <a:pt x="6873" y="2160"/>
                    <a:pt x="4713" y="1512"/>
                    <a:pt x="1375" y="0"/>
                  </a:cubicBezTo>
                  <a:lnTo>
                    <a:pt x="393" y="1512"/>
                  </a:lnTo>
                  <a:lnTo>
                    <a:pt x="393" y="2808"/>
                  </a:lnTo>
                  <a:cubicBezTo>
                    <a:pt x="393" y="2808"/>
                    <a:pt x="393" y="2808"/>
                    <a:pt x="393" y="2808"/>
                  </a:cubicBezTo>
                  <a:lnTo>
                    <a:pt x="0" y="3672"/>
                  </a:lnTo>
                  <a:lnTo>
                    <a:pt x="393" y="4752"/>
                  </a:lnTo>
                  <a:lnTo>
                    <a:pt x="589" y="4968"/>
                  </a:lnTo>
                  <a:cubicBezTo>
                    <a:pt x="589" y="4968"/>
                    <a:pt x="589" y="4968"/>
                    <a:pt x="589" y="5184"/>
                  </a:cubicBezTo>
                  <a:lnTo>
                    <a:pt x="589" y="2138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0" name="Figura"/>
            <p:cNvSpPr/>
            <p:nvPr/>
          </p:nvSpPr>
          <p:spPr>
            <a:xfrm>
              <a:off x="2362200" y="1485900"/>
              <a:ext cx="13971" cy="19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7855" y="21600"/>
                  </a:lnTo>
                  <a:cubicBezTo>
                    <a:pt x="9818" y="17280"/>
                    <a:pt x="13745" y="12960"/>
                    <a:pt x="17673" y="12960"/>
                  </a:cubicBezTo>
                  <a:cubicBezTo>
                    <a:pt x="19636" y="12960"/>
                    <a:pt x="19636" y="10080"/>
                    <a:pt x="21600" y="7200"/>
                  </a:cubicBezTo>
                  <a:cubicBezTo>
                    <a:pt x="21600" y="4320"/>
                    <a:pt x="21600" y="1440"/>
                    <a:pt x="19636" y="0"/>
                  </a:cubicBezTo>
                  <a:cubicBezTo>
                    <a:pt x="19636" y="0"/>
                    <a:pt x="17673" y="0"/>
                    <a:pt x="15709" y="0"/>
                  </a:cubicBezTo>
                  <a:cubicBezTo>
                    <a:pt x="15709" y="0"/>
                    <a:pt x="13745" y="0"/>
                    <a:pt x="11782" y="0"/>
                  </a:cubicBezTo>
                  <a:cubicBezTo>
                    <a:pt x="7855" y="7200"/>
                    <a:pt x="3927" y="14400"/>
                    <a:pt x="1964" y="20160"/>
                  </a:cubicBezTo>
                  <a:lnTo>
                    <a:pt x="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1" name="Figura"/>
            <p:cNvSpPr/>
            <p:nvPr/>
          </p:nvSpPr>
          <p:spPr>
            <a:xfrm>
              <a:off x="2336799" y="1308099"/>
              <a:ext cx="40642" cy="2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200"/>
                  </a:moveTo>
                  <a:cubicBezTo>
                    <a:pt x="0" y="7200"/>
                    <a:pt x="675" y="8229"/>
                    <a:pt x="675" y="8229"/>
                  </a:cubicBezTo>
                  <a:cubicBezTo>
                    <a:pt x="2025" y="10286"/>
                    <a:pt x="4725" y="13371"/>
                    <a:pt x="5400" y="18514"/>
                  </a:cubicBezTo>
                  <a:cubicBezTo>
                    <a:pt x="6075" y="21600"/>
                    <a:pt x="6750" y="21600"/>
                    <a:pt x="6750" y="21600"/>
                  </a:cubicBezTo>
                  <a:lnTo>
                    <a:pt x="6750" y="21600"/>
                  </a:lnTo>
                  <a:cubicBezTo>
                    <a:pt x="7425" y="21600"/>
                    <a:pt x="8100" y="20571"/>
                    <a:pt x="9450" y="20571"/>
                  </a:cubicBezTo>
                  <a:cubicBezTo>
                    <a:pt x="10125" y="20571"/>
                    <a:pt x="10800" y="19543"/>
                    <a:pt x="10800" y="19543"/>
                  </a:cubicBezTo>
                  <a:lnTo>
                    <a:pt x="11475" y="18514"/>
                  </a:lnTo>
                  <a:cubicBezTo>
                    <a:pt x="14175" y="16457"/>
                    <a:pt x="16875" y="14400"/>
                    <a:pt x="19575" y="14400"/>
                  </a:cubicBezTo>
                  <a:cubicBezTo>
                    <a:pt x="19575" y="14400"/>
                    <a:pt x="19575" y="14400"/>
                    <a:pt x="20250" y="14400"/>
                  </a:cubicBezTo>
                  <a:cubicBezTo>
                    <a:pt x="20925" y="14400"/>
                    <a:pt x="20925" y="14400"/>
                    <a:pt x="21600" y="14400"/>
                  </a:cubicBezTo>
                  <a:cubicBezTo>
                    <a:pt x="21600" y="13371"/>
                    <a:pt x="21600" y="12343"/>
                    <a:pt x="20925" y="11314"/>
                  </a:cubicBezTo>
                  <a:cubicBezTo>
                    <a:pt x="20925" y="11314"/>
                    <a:pt x="20925" y="10286"/>
                    <a:pt x="20925" y="10286"/>
                  </a:cubicBezTo>
                  <a:cubicBezTo>
                    <a:pt x="20250" y="9257"/>
                    <a:pt x="17550" y="9257"/>
                    <a:pt x="16200" y="9257"/>
                  </a:cubicBezTo>
                  <a:cubicBezTo>
                    <a:pt x="15525" y="9257"/>
                    <a:pt x="14850" y="9257"/>
                    <a:pt x="14175" y="9257"/>
                  </a:cubicBezTo>
                  <a:cubicBezTo>
                    <a:pt x="12825" y="9257"/>
                    <a:pt x="11475" y="7200"/>
                    <a:pt x="11475" y="4114"/>
                  </a:cubicBezTo>
                  <a:lnTo>
                    <a:pt x="6075" y="0"/>
                  </a:lnTo>
                  <a:lnTo>
                    <a:pt x="5400" y="1029"/>
                  </a:lnTo>
                  <a:cubicBezTo>
                    <a:pt x="5400" y="1029"/>
                    <a:pt x="5400" y="1029"/>
                    <a:pt x="6075" y="1029"/>
                  </a:cubicBezTo>
                  <a:cubicBezTo>
                    <a:pt x="6750" y="1029"/>
                    <a:pt x="6750" y="2057"/>
                    <a:pt x="6750" y="2057"/>
                  </a:cubicBezTo>
                  <a:cubicBezTo>
                    <a:pt x="6750" y="3086"/>
                    <a:pt x="5400" y="4114"/>
                    <a:pt x="2700" y="6171"/>
                  </a:cubicBezTo>
                  <a:cubicBezTo>
                    <a:pt x="1350" y="6171"/>
                    <a:pt x="675" y="7200"/>
                    <a:pt x="0" y="72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2" name="Figura"/>
            <p:cNvSpPr/>
            <p:nvPr/>
          </p:nvSpPr>
          <p:spPr>
            <a:xfrm>
              <a:off x="2324100" y="2031999"/>
              <a:ext cx="39188" cy="863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28" h="21600" extrusionOk="0">
                  <a:moveTo>
                    <a:pt x="5400" y="13659"/>
                  </a:moveTo>
                  <a:lnTo>
                    <a:pt x="10125" y="13659"/>
                  </a:lnTo>
                  <a:cubicBezTo>
                    <a:pt x="10125" y="13659"/>
                    <a:pt x="10800" y="13659"/>
                    <a:pt x="10800" y="13976"/>
                  </a:cubicBezTo>
                  <a:lnTo>
                    <a:pt x="11475" y="15565"/>
                  </a:lnTo>
                  <a:cubicBezTo>
                    <a:pt x="11475" y="15565"/>
                    <a:pt x="11475" y="15565"/>
                    <a:pt x="11475" y="15565"/>
                  </a:cubicBezTo>
                  <a:cubicBezTo>
                    <a:pt x="10125" y="16835"/>
                    <a:pt x="9450" y="17788"/>
                    <a:pt x="10125" y="18106"/>
                  </a:cubicBezTo>
                  <a:cubicBezTo>
                    <a:pt x="10800" y="18424"/>
                    <a:pt x="14175" y="20647"/>
                    <a:pt x="15525" y="21600"/>
                  </a:cubicBezTo>
                  <a:lnTo>
                    <a:pt x="16200" y="19059"/>
                  </a:lnTo>
                  <a:cubicBezTo>
                    <a:pt x="16200" y="19059"/>
                    <a:pt x="16200" y="18741"/>
                    <a:pt x="16875" y="18741"/>
                  </a:cubicBezTo>
                  <a:lnTo>
                    <a:pt x="19575" y="18424"/>
                  </a:lnTo>
                  <a:cubicBezTo>
                    <a:pt x="20250" y="16835"/>
                    <a:pt x="21600" y="14294"/>
                    <a:pt x="20250" y="13659"/>
                  </a:cubicBezTo>
                  <a:cubicBezTo>
                    <a:pt x="19575" y="13341"/>
                    <a:pt x="17550" y="12706"/>
                    <a:pt x="15525" y="12388"/>
                  </a:cubicBezTo>
                  <a:cubicBezTo>
                    <a:pt x="12825" y="11753"/>
                    <a:pt x="11475" y="11435"/>
                    <a:pt x="11475" y="11118"/>
                  </a:cubicBezTo>
                  <a:lnTo>
                    <a:pt x="11475" y="10800"/>
                  </a:lnTo>
                  <a:cubicBezTo>
                    <a:pt x="10125" y="7624"/>
                    <a:pt x="10125" y="6353"/>
                    <a:pt x="10800" y="6035"/>
                  </a:cubicBezTo>
                  <a:lnTo>
                    <a:pt x="12150" y="4765"/>
                  </a:lnTo>
                  <a:cubicBezTo>
                    <a:pt x="12150" y="4447"/>
                    <a:pt x="11475" y="2859"/>
                    <a:pt x="11475" y="1906"/>
                  </a:cubicBezTo>
                  <a:cubicBezTo>
                    <a:pt x="11475" y="1271"/>
                    <a:pt x="9450" y="318"/>
                    <a:pt x="8775" y="0"/>
                  </a:cubicBezTo>
                  <a:lnTo>
                    <a:pt x="4725" y="318"/>
                  </a:lnTo>
                  <a:lnTo>
                    <a:pt x="6750" y="1906"/>
                  </a:lnTo>
                  <a:cubicBezTo>
                    <a:pt x="6750" y="1906"/>
                    <a:pt x="6750" y="2224"/>
                    <a:pt x="6750" y="2224"/>
                  </a:cubicBezTo>
                  <a:lnTo>
                    <a:pt x="4050" y="3494"/>
                  </a:lnTo>
                  <a:lnTo>
                    <a:pt x="4050" y="6035"/>
                  </a:lnTo>
                  <a:lnTo>
                    <a:pt x="6075" y="7306"/>
                  </a:lnTo>
                  <a:cubicBezTo>
                    <a:pt x="6075" y="7306"/>
                    <a:pt x="6075" y="7306"/>
                    <a:pt x="6075" y="7624"/>
                  </a:cubicBezTo>
                  <a:cubicBezTo>
                    <a:pt x="6075" y="7941"/>
                    <a:pt x="6075" y="7624"/>
                    <a:pt x="5400" y="7624"/>
                  </a:cubicBezTo>
                  <a:lnTo>
                    <a:pt x="2700" y="7941"/>
                  </a:lnTo>
                  <a:lnTo>
                    <a:pt x="2700" y="9529"/>
                  </a:lnTo>
                  <a:cubicBezTo>
                    <a:pt x="2700" y="9529"/>
                    <a:pt x="2700" y="9529"/>
                    <a:pt x="2700" y="9847"/>
                  </a:cubicBezTo>
                  <a:lnTo>
                    <a:pt x="0" y="11118"/>
                  </a:lnTo>
                  <a:lnTo>
                    <a:pt x="2025" y="12388"/>
                  </a:lnTo>
                  <a:lnTo>
                    <a:pt x="5400" y="1365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3" name="Figura"/>
            <p:cNvSpPr/>
            <p:nvPr/>
          </p:nvSpPr>
          <p:spPr>
            <a:xfrm>
              <a:off x="2222499" y="1778000"/>
              <a:ext cx="143512" cy="102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145" y="20800"/>
                  </a:moveTo>
                  <a:cubicBezTo>
                    <a:pt x="14145" y="20800"/>
                    <a:pt x="14145" y="20800"/>
                    <a:pt x="14145" y="20800"/>
                  </a:cubicBezTo>
                  <a:lnTo>
                    <a:pt x="14910" y="21600"/>
                  </a:lnTo>
                  <a:lnTo>
                    <a:pt x="15865" y="20800"/>
                  </a:lnTo>
                  <a:cubicBezTo>
                    <a:pt x="15865" y="20800"/>
                    <a:pt x="15865" y="20800"/>
                    <a:pt x="15865" y="20800"/>
                  </a:cubicBezTo>
                  <a:lnTo>
                    <a:pt x="17777" y="20533"/>
                  </a:lnTo>
                  <a:lnTo>
                    <a:pt x="19688" y="17867"/>
                  </a:lnTo>
                  <a:cubicBezTo>
                    <a:pt x="19688" y="17867"/>
                    <a:pt x="19688" y="17867"/>
                    <a:pt x="19880" y="17867"/>
                  </a:cubicBezTo>
                  <a:lnTo>
                    <a:pt x="20835" y="17867"/>
                  </a:lnTo>
                  <a:cubicBezTo>
                    <a:pt x="20835" y="17867"/>
                    <a:pt x="21027" y="17867"/>
                    <a:pt x="21027" y="17867"/>
                  </a:cubicBezTo>
                  <a:lnTo>
                    <a:pt x="21218" y="18667"/>
                  </a:lnTo>
                  <a:lnTo>
                    <a:pt x="21600" y="18667"/>
                  </a:lnTo>
                  <a:lnTo>
                    <a:pt x="21600" y="17067"/>
                  </a:lnTo>
                  <a:lnTo>
                    <a:pt x="20071" y="16800"/>
                  </a:lnTo>
                  <a:cubicBezTo>
                    <a:pt x="20071" y="16800"/>
                    <a:pt x="19880" y="16800"/>
                    <a:pt x="19880" y="16533"/>
                  </a:cubicBezTo>
                  <a:lnTo>
                    <a:pt x="19880" y="13867"/>
                  </a:lnTo>
                  <a:lnTo>
                    <a:pt x="18924" y="13600"/>
                  </a:lnTo>
                  <a:cubicBezTo>
                    <a:pt x="18924" y="13600"/>
                    <a:pt x="18924" y="13600"/>
                    <a:pt x="18924" y="13600"/>
                  </a:cubicBezTo>
                  <a:lnTo>
                    <a:pt x="18350" y="12000"/>
                  </a:lnTo>
                  <a:lnTo>
                    <a:pt x="16057" y="11200"/>
                  </a:lnTo>
                  <a:cubicBezTo>
                    <a:pt x="16057" y="11200"/>
                    <a:pt x="15865" y="11200"/>
                    <a:pt x="15865" y="10933"/>
                  </a:cubicBezTo>
                  <a:lnTo>
                    <a:pt x="16057" y="9067"/>
                  </a:lnTo>
                  <a:cubicBezTo>
                    <a:pt x="16057" y="9067"/>
                    <a:pt x="16057" y="8800"/>
                    <a:pt x="16248" y="8800"/>
                  </a:cubicBezTo>
                  <a:lnTo>
                    <a:pt x="18159" y="8533"/>
                  </a:lnTo>
                  <a:lnTo>
                    <a:pt x="18159" y="6400"/>
                  </a:lnTo>
                  <a:lnTo>
                    <a:pt x="18350" y="5333"/>
                  </a:lnTo>
                  <a:lnTo>
                    <a:pt x="17777" y="4800"/>
                  </a:lnTo>
                  <a:lnTo>
                    <a:pt x="16821" y="3467"/>
                  </a:lnTo>
                  <a:cubicBezTo>
                    <a:pt x="16821" y="3467"/>
                    <a:pt x="16821" y="3467"/>
                    <a:pt x="16821" y="3200"/>
                  </a:cubicBezTo>
                  <a:lnTo>
                    <a:pt x="17012" y="0"/>
                  </a:lnTo>
                  <a:lnTo>
                    <a:pt x="16821" y="0"/>
                  </a:lnTo>
                  <a:lnTo>
                    <a:pt x="16630" y="533"/>
                  </a:lnTo>
                  <a:cubicBezTo>
                    <a:pt x="16630" y="533"/>
                    <a:pt x="16630" y="533"/>
                    <a:pt x="16439" y="533"/>
                  </a:cubicBezTo>
                  <a:lnTo>
                    <a:pt x="14910" y="800"/>
                  </a:lnTo>
                  <a:lnTo>
                    <a:pt x="15483" y="1600"/>
                  </a:lnTo>
                  <a:cubicBezTo>
                    <a:pt x="15483" y="1600"/>
                    <a:pt x="15483" y="1600"/>
                    <a:pt x="15483" y="1867"/>
                  </a:cubicBezTo>
                  <a:lnTo>
                    <a:pt x="15483" y="3733"/>
                  </a:lnTo>
                  <a:cubicBezTo>
                    <a:pt x="15483" y="3733"/>
                    <a:pt x="15483" y="3733"/>
                    <a:pt x="15483" y="4000"/>
                  </a:cubicBezTo>
                  <a:lnTo>
                    <a:pt x="13572" y="6667"/>
                  </a:lnTo>
                  <a:cubicBezTo>
                    <a:pt x="13572" y="6667"/>
                    <a:pt x="13572" y="6667"/>
                    <a:pt x="13381" y="6667"/>
                  </a:cubicBezTo>
                  <a:lnTo>
                    <a:pt x="11087" y="5600"/>
                  </a:lnTo>
                  <a:lnTo>
                    <a:pt x="9749" y="6667"/>
                  </a:lnTo>
                  <a:lnTo>
                    <a:pt x="8602" y="7733"/>
                  </a:lnTo>
                  <a:cubicBezTo>
                    <a:pt x="8602" y="7733"/>
                    <a:pt x="8411" y="7733"/>
                    <a:pt x="8411" y="7733"/>
                  </a:cubicBezTo>
                  <a:lnTo>
                    <a:pt x="7264" y="6933"/>
                  </a:lnTo>
                  <a:lnTo>
                    <a:pt x="4588" y="6667"/>
                  </a:lnTo>
                  <a:cubicBezTo>
                    <a:pt x="4588" y="6667"/>
                    <a:pt x="4588" y="6667"/>
                    <a:pt x="4396" y="6667"/>
                  </a:cubicBezTo>
                  <a:lnTo>
                    <a:pt x="3632" y="4800"/>
                  </a:lnTo>
                  <a:lnTo>
                    <a:pt x="2676" y="5067"/>
                  </a:lnTo>
                  <a:lnTo>
                    <a:pt x="1912" y="6400"/>
                  </a:lnTo>
                  <a:cubicBezTo>
                    <a:pt x="1912" y="6400"/>
                    <a:pt x="1912" y="6400"/>
                    <a:pt x="1720" y="6400"/>
                  </a:cubicBezTo>
                  <a:lnTo>
                    <a:pt x="0" y="6667"/>
                  </a:lnTo>
                  <a:lnTo>
                    <a:pt x="0" y="8800"/>
                  </a:lnTo>
                  <a:lnTo>
                    <a:pt x="2103" y="9600"/>
                  </a:lnTo>
                  <a:cubicBezTo>
                    <a:pt x="2103" y="9600"/>
                    <a:pt x="2103" y="9600"/>
                    <a:pt x="2103" y="9600"/>
                  </a:cubicBezTo>
                  <a:lnTo>
                    <a:pt x="2867" y="11467"/>
                  </a:lnTo>
                  <a:lnTo>
                    <a:pt x="4779" y="13600"/>
                  </a:lnTo>
                  <a:cubicBezTo>
                    <a:pt x="4779" y="13600"/>
                    <a:pt x="4779" y="13600"/>
                    <a:pt x="4779" y="13867"/>
                  </a:cubicBezTo>
                  <a:lnTo>
                    <a:pt x="4779" y="15200"/>
                  </a:lnTo>
                  <a:lnTo>
                    <a:pt x="6117" y="15733"/>
                  </a:lnTo>
                  <a:cubicBezTo>
                    <a:pt x="6117" y="15733"/>
                    <a:pt x="6308" y="15733"/>
                    <a:pt x="6308" y="16000"/>
                  </a:cubicBezTo>
                  <a:lnTo>
                    <a:pt x="6308" y="17333"/>
                  </a:lnTo>
                  <a:lnTo>
                    <a:pt x="8219" y="19467"/>
                  </a:lnTo>
                  <a:lnTo>
                    <a:pt x="8793" y="18933"/>
                  </a:lnTo>
                  <a:cubicBezTo>
                    <a:pt x="8793" y="18933"/>
                    <a:pt x="8793" y="18933"/>
                    <a:pt x="8984" y="18933"/>
                  </a:cubicBezTo>
                  <a:lnTo>
                    <a:pt x="9940" y="19467"/>
                  </a:lnTo>
                  <a:lnTo>
                    <a:pt x="10322" y="18933"/>
                  </a:lnTo>
                  <a:cubicBezTo>
                    <a:pt x="10322" y="18933"/>
                    <a:pt x="10513" y="18933"/>
                    <a:pt x="10513" y="18933"/>
                  </a:cubicBezTo>
                  <a:lnTo>
                    <a:pt x="12425" y="21600"/>
                  </a:lnTo>
                  <a:lnTo>
                    <a:pt x="14145" y="20800"/>
                  </a:lnTo>
                  <a:cubicBezTo>
                    <a:pt x="14145" y="20800"/>
                    <a:pt x="14145" y="20800"/>
                    <a:pt x="14145" y="208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4" name="Figura"/>
            <p:cNvSpPr/>
            <p:nvPr/>
          </p:nvSpPr>
          <p:spPr>
            <a:xfrm>
              <a:off x="2349500" y="1523999"/>
              <a:ext cx="13971" cy="355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943"/>
                  </a:moveTo>
                  <a:cubicBezTo>
                    <a:pt x="1964" y="10029"/>
                    <a:pt x="7855" y="18514"/>
                    <a:pt x="7855" y="21600"/>
                  </a:cubicBezTo>
                  <a:lnTo>
                    <a:pt x="19636" y="13114"/>
                  </a:lnTo>
                  <a:lnTo>
                    <a:pt x="21600" y="1543"/>
                  </a:lnTo>
                  <a:lnTo>
                    <a:pt x="13745" y="0"/>
                  </a:lnTo>
                  <a:cubicBezTo>
                    <a:pt x="9818" y="3086"/>
                    <a:pt x="5891" y="5400"/>
                    <a:pt x="0" y="694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5" name="Figura"/>
            <p:cNvSpPr/>
            <p:nvPr/>
          </p:nvSpPr>
          <p:spPr>
            <a:xfrm>
              <a:off x="2298699" y="1866899"/>
              <a:ext cx="62232" cy="62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41" y="15429"/>
                  </a:moveTo>
                  <a:lnTo>
                    <a:pt x="0" y="21600"/>
                  </a:lnTo>
                  <a:lnTo>
                    <a:pt x="882" y="21159"/>
                  </a:lnTo>
                  <a:lnTo>
                    <a:pt x="3086" y="20278"/>
                  </a:lnTo>
                  <a:cubicBezTo>
                    <a:pt x="3086" y="20278"/>
                    <a:pt x="3086" y="20278"/>
                    <a:pt x="3086" y="20278"/>
                  </a:cubicBezTo>
                  <a:lnTo>
                    <a:pt x="16751" y="20278"/>
                  </a:lnTo>
                  <a:lnTo>
                    <a:pt x="16751" y="16310"/>
                  </a:lnTo>
                  <a:cubicBezTo>
                    <a:pt x="16751" y="16310"/>
                    <a:pt x="16751" y="16310"/>
                    <a:pt x="16751" y="16310"/>
                  </a:cubicBezTo>
                  <a:lnTo>
                    <a:pt x="21600" y="9257"/>
                  </a:lnTo>
                  <a:lnTo>
                    <a:pt x="18073" y="0"/>
                  </a:lnTo>
                  <a:lnTo>
                    <a:pt x="16751" y="1322"/>
                  </a:lnTo>
                  <a:cubicBezTo>
                    <a:pt x="16751" y="1322"/>
                    <a:pt x="16751" y="1322"/>
                    <a:pt x="16751" y="1322"/>
                  </a:cubicBezTo>
                  <a:lnTo>
                    <a:pt x="12343" y="1763"/>
                  </a:lnTo>
                  <a:lnTo>
                    <a:pt x="10139" y="3086"/>
                  </a:lnTo>
                  <a:cubicBezTo>
                    <a:pt x="10139" y="3086"/>
                    <a:pt x="9698" y="3086"/>
                    <a:pt x="9698" y="3086"/>
                  </a:cubicBezTo>
                  <a:lnTo>
                    <a:pt x="8376" y="1763"/>
                  </a:lnTo>
                  <a:lnTo>
                    <a:pt x="4849" y="2645"/>
                  </a:lnTo>
                  <a:lnTo>
                    <a:pt x="4849" y="7494"/>
                  </a:lnTo>
                  <a:lnTo>
                    <a:pt x="6612" y="7935"/>
                  </a:lnTo>
                  <a:cubicBezTo>
                    <a:pt x="6612" y="7935"/>
                    <a:pt x="7053" y="7935"/>
                    <a:pt x="7053" y="8376"/>
                  </a:cubicBezTo>
                  <a:cubicBezTo>
                    <a:pt x="7053" y="8376"/>
                    <a:pt x="7053" y="8816"/>
                    <a:pt x="7053" y="8816"/>
                  </a:cubicBezTo>
                  <a:lnTo>
                    <a:pt x="1322" y="13665"/>
                  </a:lnTo>
                  <a:lnTo>
                    <a:pt x="1322" y="15429"/>
                  </a:lnTo>
                  <a:cubicBezTo>
                    <a:pt x="1322" y="15429"/>
                    <a:pt x="1322" y="15429"/>
                    <a:pt x="1322" y="15869"/>
                  </a:cubicBezTo>
                  <a:lnTo>
                    <a:pt x="441" y="1542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6" name="Figura"/>
            <p:cNvSpPr/>
            <p:nvPr/>
          </p:nvSpPr>
          <p:spPr>
            <a:xfrm>
              <a:off x="2298700" y="2044700"/>
              <a:ext cx="122343" cy="1981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8" h="21600" extrusionOk="0">
                  <a:moveTo>
                    <a:pt x="3709" y="21462"/>
                  </a:moveTo>
                  <a:lnTo>
                    <a:pt x="5455" y="21600"/>
                  </a:lnTo>
                  <a:cubicBezTo>
                    <a:pt x="5455" y="21323"/>
                    <a:pt x="5455" y="21185"/>
                    <a:pt x="5455" y="21046"/>
                  </a:cubicBezTo>
                  <a:cubicBezTo>
                    <a:pt x="5236" y="20215"/>
                    <a:pt x="5236" y="19662"/>
                    <a:pt x="8073" y="19108"/>
                  </a:cubicBezTo>
                  <a:cubicBezTo>
                    <a:pt x="8945" y="18969"/>
                    <a:pt x="9600" y="18554"/>
                    <a:pt x="9818" y="18138"/>
                  </a:cubicBezTo>
                  <a:cubicBezTo>
                    <a:pt x="10691" y="16892"/>
                    <a:pt x="9818" y="14815"/>
                    <a:pt x="8945" y="13154"/>
                  </a:cubicBezTo>
                  <a:cubicBezTo>
                    <a:pt x="8945" y="13015"/>
                    <a:pt x="8727" y="12738"/>
                    <a:pt x="8945" y="12600"/>
                  </a:cubicBezTo>
                  <a:cubicBezTo>
                    <a:pt x="9164" y="11631"/>
                    <a:pt x="11345" y="10800"/>
                    <a:pt x="13964" y="9692"/>
                  </a:cubicBezTo>
                  <a:cubicBezTo>
                    <a:pt x="16582" y="8585"/>
                    <a:pt x="19418" y="7338"/>
                    <a:pt x="20509" y="6092"/>
                  </a:cubicBezTo>
                  <a:cubicBezTo>
                    <a:pt x="21600" y="4708"/>
                    <a:pt x="20727" y="2631"/>
                    <a:pt x="19855" y="138"/>
                  </a:cubicBezTo>
                  <a:lnTo>
                    <a:pt x="19855" y="0"/>
                  </a:lnTo>
                  <a:lnTo>
                    <a:pt x="16582" y="969"/>
                  </a:lnTo>
                  <a:cubicBezTo>
                    <a:pt x="16582" y="969"/>
                    <a:pt x="16582" y="969"/>
                    <a:pt x="16582" y="969"/>
                  </a:cubicBezTo>
                  <a:lnTo>
                    <a:pt x="15709" y="969"/>
                  </a:lnTo>
                  <a:lnTo>
                    <a:pt x="14836" y="1523"/>
                  </a:lnTo>
                  <a:cubicBezTo>
                    <a:pt x="14836" y="1523"/>
                    <a:pt x="14836" y="1523"/>
                    <a:pt x="14618" y="1523"/>
                  </a:cubicBezTo>
                  <a:cubicBezTo>
                    <a:pt x="14618" y="1523"/>
                    <a:pt x="12436" y="1385"/>
                    <a:pt x="11564" y="1108"/>
                  </a:cubicBezTo>
                  <a:cubicBezTo>
                    <a:pt x="11564" y="1108"/>
                    <a:pt x="11345" y="1108"/>
                    <a:pt x="11127" y="1108"/>
                  </a:cubicBezTo>
                  <a:cubicBezTo>
                    <a:pt x="10473" y="1108"/>
                    <a:pt x="9600" y="1385"/>
                    <a:pt x="8945" y="1523"/>
                  </a:cubicBezTo>
                  <a:cubicBezTo>
                    <a:pt x="8727" y="1523"/>
                    <a:pt x="8509" y="1662"/>
                    <a:pt x="8509" y="1662"/>
                  </a:cubicBezTo>
                  <a:cubicBezTo>
                    <a:pt x="8509" y="1662"/>
                    <a:pt x="8073" y="1938"/>
                    <a:pt x="8727" y="3462"/>
                  </a:cubicBezTo>
                  <a:lnTo>
                    <a:pt x="8727" y="3600"/>
                  </a:lnTo>
                  <a:cubicBezTo>
                    <a:pt x="8727" y="3738"/>
                    <a:pt x="9382" y="3877"/>
                    <a:pt x="9818" y="4015"/>
                  </a:cubicBezTo>
                  <a:cubicBezTo>
                    <a:pt x="10473" y="4154"/>
                    <a:pt x="10909" y="4431"/>
                    <a:pt x="11345" y="4569"/>
                  </a:cubicBezTo>
                  <a:cubicBezTo>
                    <a:pt x="12000" y="4985"/>
                    <a:pt x="11345" y="6785"/>
                    <a:pt x="11127" y="6923"/>
                  </a:cubicBezTo>
                  <a:cubicBezTo>
                    <a:pt x="11127" y="6923"/>
                    <a:pt x="11127" y="6923"/>
                    <a:pt x="10909" y="7062"/>
                  </a:cubicBezTo>
                  <a:lnTo>
                    <a:pt x="10036" y="7200"/>
                  </a:lnTo>
                  <a:lnTo>
                    <a:pt x="9818" y="8446"/>
                  </a:lnTo>
                  <a:cubicBezTo>
                    <a:pt x="9818" y="8446"/>
                    <a:pt x="9818" y="8585"/>
                    <a:pt x="9600" y="8585"/>
                  </a:cubicBezTo>
                  <a:cubicBezTo>
                    <a:pt x="9600" y="8585"/>
                    <a:pt x="9382" y="8585"/>
                    <a:pt x="9382" y="8585"/>
                  </a:cubicBezTo>
                  <a:cubicBezTo>
                    <a:pt x="8509" y="7754"/>
                    <a:pt x="7636" y="6923"/>
                    <a:pt x="7418" y="6785"/>
                  </a:cubicBezTo>
                  <a:cubicBezTo>
                    <a:pt x="7200" y="6646"/>
                    <a:pt x="7200" y="6231"/>
                    <a:pt x="7855" y="5400"/>
                  </a:cubicBezTo>
                  <a:lnTo>
                    <a:pt x="7636" y="4846"/>
                  </a:lnTo>
                  <a:lnTo>
                    <a:pt x="6327" y="4846"/>
                  </a:lnTo>
                  <a:cubicBezTo>
                    <a:pt x="6327" y="4846"/>
                    <a:pt x="6327" y="4846"/>
                    <a:pt x="6327" y="4846"/>
                  </a:cubicBezTo>
                  <a:lnTo>
                    <a:pt x="5018" y="4431"/>
                  </a:lnTo>
                  <a:lnTo>
                    <a:pt x="0" y="5677"/>
                  </a:lnTo>
                  <a:lnTo>
                    <a:pt x="0" y="6231"/>
                  </a:lnTo>
                  <a:cubicBezTo>
                    <a:pt x="0" y="6508"/>
                    <a:pt x="218" y="6646"/>
                    <a:pt x="218" y="6785"/>
                  </a:cubicBezTo>
                  <a:cubicBezTo>
                    <a:pt x="218" y="6785"/>
                    <a:pt x="655" y="6923"/>
                    <a:pt x="1091" y="6923"/>
                  </a:cubicBezTo>
                  <a:cubicBezTo>
                    <a:pt x="2182" y="7062"/>
                    <a:pt x="3709" y="7338"/>
                    <a:pt x="4582" y="7615"/>
                  </a:cubicBezTo>
                  <a:cubicBezTo>
                    <a:pt x="5455" y="7892"/>
                    <a:pt x="5455" y="8446"/>
                    <a:pt x="5236" y="8862"/>
                  </a:cubicBezTo>
                  <a:cubicBezTo>
                    <a:pt x="5236" y="9138"/>
                    <a:pt x="5236" y="9277"/>
                    <a:pt x="5236" y="9415"/>
                  </a:cubicBezTo>
                  <a:cubicBezTo>
                    <a:pt x="5455" y="9969"/>
                    <a:pt x="5018" y="10800"/>
                    <a:pt x="5018" y="10938"/>
                  </a:cubicBezTo>
                  <a:lnTo>
                    <a:pt x="5455" y="12323"/>
                  </a:lnTo>
                  <a:cubicBezTo>
                    <a:pt x="5455" y="12323"/>
                    <a:pt x="5455" y="12323"/>
                    <a:pt x="5455" y="12462"/>
                  </a:cubicBezTo>
                  <a:lnTo>
                    <a:pt x="4145" y="13292"/>
                  </a:lnTo>
                  <a:lnTo>
                    <a:pt x="4364" y="14400"/>
                  </a:lnTo>
                  <a:cubicBezTo>
                    <a:pt x="4364" y="14400"/>
                    <a:pt x="4364" y="14538"/>
                    <a:pt x="4364" y="14538"/>
                  </a:cubicBezTo>
                  <a:lnTo>
                    <a:pt x="1964" y="15785"/>
                  </a:lnTo>
                  <a:cubicBezTo>
                    <a:pt x="1964" y="15785"/>
                    <a:pt x="2182" y="15785"/>
                    <a:pt x="2182" y="15785"/>
                  </a:cubicBezTo>
                  <a:cubicBezTo>
                    <a:pt x="2182" y="15785"/>
                    <a:pt x="2182" y="15785"/>
                    <a:pt x="2400" y="15785"/>
                  </a:cubicBezTo>
                  <a:lnTo>
                    <a:pt x="3491" y="17723"/>
                  </a:lnTo>
                  <a:cubicBezTo>
                    <a:pt x="3491" y="17723"/>
                    <a:pt x="3491" y="17723"/>
                    <a:pt x="3491" y="17723"/>
                  </a:cubicBezTo>
                  <a:lnTo>
                    <a:pt x="3709" y="20492"/>
                  </a:lnTo>
                  <a:lnTo>
                    <a:pt x="3709" y="2146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7" name="Figura"/>
            <p:cNvSpPr/>
            <p:nvPr/>
          </p:nvSpPr>
          <p:spPr>
            <a:xfrm>
              <a:off x="2324100" y="1473200"/>
              <a:ext cx="24656" cy="13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7" h="21600" extrusionOk="0">
                  <a:moveTo>
                    <a:pt x="20967" y="0"/>
                  </a:moveTo>
                  <a:cubicBezTo>
                    <a:pt x="19887" y="0"/>
                    <a:pt x="19887" y="0"/>
                    <a:pt x="18807" y="1964"/>
                  </a:cubicBezTo>
                  <a:cubicBezTo>
                    <a:pt x="18807" y="1964"/>
                    <a:pt x="17727" y="1964"/>
                    <a:pt x="17727" y="3927"/>
                  </a:cubicBezTo>
                  <a:cubicBezTo>
                    <a:pt x="16647" y="3927"/>
                    <a:pt x="16647" y="5891"/>
                    <a:pt x="15567" y="5891"/>
                  </a:cubicBezTo>
                  <a:cubicBezTo>
                    <a:pt x="14487" y="5891"/>
                    <a:pt x="13407" y="5891"/>
                    <a:pt x="12327" y="7855"/>
                  </a:cubicBezTo>
                  <a:lnTo>
                    <a:pt x="4767" y="7855"/>
                  </a:lnTo>
                  <a:cubicBezTo>
                    <a:pt x="2607" y="7855"/>
                    <a:pt x="447" y="7855"/>
                    <a:pt x="447" y="11782"/>
                  </a:cubicBezTo>
                  <a:cubicBezTo>
                    <a:pt x="-633" y="13745"/>
                    <a:pt x="447" y="17673"/>
                    <a:pt x="1527" y="19636"/>
                  </a:cubicBezTo>
                  <a:cubicBezTo>
                    <a:pt x="2607" y="21600"/>
                    <a:pt x="4767" y="21600"/>
                    <a:pt x="6927" y="21600"/>
                  </a:cubicBezTo>
                  <a:lnTo>
                    <a:pt x="6927" y="21600"/>
                  </a:lnTo>
                  <a:cubicBezTo>
                    <a:pt x="8007" y="21600"/>
                    <a:pt x="9087" y="21600"/>
                    <a:pt x="9087" y="21600"/>
                  </a:cubicBezTo>
                  <a:cubicBezTo>
                    <a:pt x="9087" y="21600"/>
                    <a:pt x="10167" y="21600"/>
                    <a:pt x="10167" y="21600"/>
                  </a:cubicBezTo>
                  <a:cubicBezTo>
                    <a:pt x="10167" y="21600"/>
                    <a:pt x="10167" y="21600"/>
                    <a:pt x="10167" y="21600"/>
                  </a:cubicBezTo>
                  <a:cubicBezTo>
                    <a:pt x="12327" y="17673"/>
                    <a:pt x="15567" y="15709"/>
                    <a:pt x="17727" y="11782"/>
                  </a:cubicBezTo>
                  <a:lnTo>
                    <a:pt x="17727" y="11782"/>
                  </a:lnTo>
                  <a:cubicBezTo>
                    <a:pt x="18807" y="11782"/>
                    <a:pt x="18807" y="9818"/>
                    <a:pt x="19887" y="7855"/>
                  </a:cubicBezTo>
                  <a:cubicBezTo>
                    <a:pt x="20967" y="1964"/>
                    <a:pt x="20967" y="1964"/>
                    <a:pt x="20967" y="0"/>
                  </a:cubicBezTo>
                  <a:cubicBezTo>
                    <a:pt x="20967" y="0"/>
                    <a:pt x="20967" y="0"/>
                    <a:pt x="20967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8" name="Figura"/>
            <p:cNvSpPr/>
            <p:nvPr/>
          </p:nvSpPr>
          <p:spPr>
            <a:xfrm>
              <a:off x="2209800" y="2019299"/>
              <a:ext cx="133350" cy="1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611" y="21600"/>
                  </a:moveTo>
                  <a:lnTo>
                    <a:pt x="8846" y="21600"/>
                  </a:lnTo>
                  <a:cubicBezTo>
                    <a:pt x="9463" y="20640"/>
                    <a:pt x="10080" y="19920"/>
                    <a:pt x="10491" y="19440"/>
                  </a:cubicBezTo>
                  <a:cubicBezTo>
                    <a:pt x="11314" y="18720"/>
                    <a:pt x="11931" y="18720"/>
                    <a:pt x="12343" y="18480"/>
                  </a:cubicBezTo>
                  <a:lnTo>
                    <a:pt x="12343" y="17040"/>
                  </a:lnTo>
                  <a:cubicBezTo>
                    <a:pt x="12343" y="17040"/>
                    <a:pt x="12343" y="16800"/>
                    <a:pt x="12549" y="16800"/>
                  </a:cubicBezTo>
                  <a:lnTo>
                    <a:pt x="15429" y="15840"/>
                  </a:lnTo>
                  <a:lnTo>
                    <a:pt x="15429" y="14880"/>
                  </a:lnTo>
                  <a:cubicBezTo>
                    <a:pt x="15429" y="14880"/>
                    <a:pt x="15429" y="14640"/>
                    <a:pt x="15429" y="14640"/>
                  </a:cubicBezTo>
                  <a:lnTo>
                    <a:pt x="20160" y="12480"/>
                  </a:lnTo>
                  <a:lnTo>
                    <a:pt x="19543" y="11520"/>
                  </a:lnTo>
                  <a:cubicBezTo>
                    <a:pt x="19543" y="11520"/>
                    <a:pt x="19543" y="11280"/>
                    <a:pt x="19543" y="11280"/>
                  </a:cubicBezTo>
                  <a:lnTo>
                    <a:pt x="20571" y="10320"/>
                  </a:lnTo>
                  <a:lnTo>
                    <a:pt x="20571" y="8880"/>
                  </a:lnTo>
                  <a:cubicBezTo>
                    <a:pt x="20571" y="8880"/>
                    <a:pt x="20571" y="8640"/>
                    <a:pt x="20777" y="8640"/>
                  </a:cubicBezTo>
                  <a:lnTo>
                    <a:pt x="21394" y="8400"/>
                  </a:lnTo>
                  <a:lnTo>
                    <a:pt x="20777" y="7440"/>
                  </a:lnTo>
                  <a:cubicBezTo>
                    <a:pt x="20777" y="7440"/>
                    <a:pt x="20777" y="7440"/>
                    <a:pt x="20777" y="7440"/>
                  </a:cubicBezTo>
                  <a:lnTo>
                    <a:pt x="20777" y="5280"/>
                  </a:lnTo>
                  <a:cubicBezTo>
                    <a:pt x="20777" y="5280"/>
                    <a:pt x="20777" y="5280"/>
                    <a:pt x="20777" y="5280"/>
                  </a:cubicBezTo>
                  <a:lnTo>
                    <a:pt x="21600" y="4320"/>
                  </a:lnTo>
                  <a:lnTo>
                    <a:pt x="20571" y="2400"/>
                  </a:lnTo>
                  <a:lnTo>
                    <a:pt x="16869" y="720"/>
                  </a:lnTo>
                  <a:cubicBezTo>
                    <a:pt x="16869" y="720"/>
                    <a:pt x="16869" y="720"/>
                    <a:pt x="16869" y="720"/>
                  </a:cubicBezTo>
                  <a:lnTo>
                    <a:pt x="16457" y="0"/>
                  </a:lnTo>
                  <a:lnTo>
                    <a:pt x="13166" y="240"/>
                  </a:lnTo>
                  <a:lnTo>
                    <a:pt x="11726" y="1920"/>
                  </a:lnTo>
                  <a:lnTo>
                    <a:pt x="12549" y="3120"/>
                  </a:lnTo>
                  <a:cubicBezTo>
                    <a:pt x="12549" y="3120"/>
                    <a:pt x="12549" y="3120"/>
                    <a:pt x="12549" y="3360"/>
                  </a:cubicBezTo>
                  <a:lnTo>
                    <a:pt x="12137" y="7920"/>
                  </a:lnTo>
                  <a:lnTo>
                    <a:pt x="13166" y="8400"/>
                  </a:lnTo>
                  <a:lnTo>
                    <a:pt x="14400" y="8160"/>
                  </a:lnTo>
                  <a:cubicBezTo>
                    <a:pt x="14400" y="8160"/>
                    <a:pt x="14606" y="8160"/>
                    <a:pt x="14606" y="8160"/>
                  </a:cubicBezTo>
                  <a:lnTo>
                    <a:pt x="15017" y="9120"/>
                  </a:lnTo>
                  <a:cubicBezTo>
                    <a:pt x="15017" y="9120"/>
                    <a:pt x="15017" y="9120"/>
                    <a:pt x="15017" y="9360"/>
                  </a:cubicBezTo>
                  <a:lnTo>
                    <a:pt x="14606" y="10560"/>
                  </a:lnTo>
                  <a:cubicBezTo>
                    <a:pt x="14606" y="10560"/>
                    <a:pt x="14606" y="10560"/>
                    <a:pt x="14400" y="10560"/>
                  </a:cubicBezTo>
                  <a:lnTo>
                    <a:pt x="13371" y="10560"/>
                  </a:lnTo>
                  <a:cubicBezTo>
                    <a:pt x="13371" y="10560"/>
                    <a:pt x="13371" y="10560"/>
                    <a:pt x="13371" y="10560"/>
                  </a:cubicBezTo>
                  <a:lnTo>
                    <a:pt x="12137" y="9360"/>
                  </a:lnTo>
                  <a:lnTo>
                    <a:pt x="10491" y="8640"/>
                  </a:lnTo>
                  <a:cubicBezTo>
                    <a:pt x="10491" y="8640"/>
                    <a:pt x="10491" y="8640"/>
                    <a:pt x="10491" y="8640"/>
                  </a:cubicBezTo>
                  <a:lnTo>
                    <a:pt x="9874" y="7440"/>
                  </a:lnTo>
                  <a:lnTo>
                    <a:pt x="9463" y="7920"/>
                  </a:lnTo>
                  <a:cubicBezTo>
                    <a:pt x="9463" y="7920"/>
                    <a:pt x="9463" y="7920"/>
                    <a:pt x="9257" y="7920"/>
                  </a:cubicBezTo>
                  <a:lnTo>
                    <a:pt x="7406" y="7920"/>
                  </a:lnTo>
                  <a:cubicBezTo>
                    <a:pt x="7406" y="7920"/>
                    <a:pt x="7406" y="7920"/>
                    <a:pt x="7406" y="7920"/>
                  </a:cubicBezTo>
                  <a:lnTo>
                    <a:pt x="6171" y="7200"/>
                  </a:lnTo>
                  <a:cubicBezTo>
                    <a:pt x="6171" y="7200"/>
                    <a:pt x="6171" y="7200"/>
                    <a:pt x="6171" y="7200"/>
                  </a:cubicBezTo>
                  <a:lnTo>
                    <a:pt x="5966" y="6240"/>
                  </a:lnTo>
                  <a:lnTo>
                    <a:pt x="4526" y="6240"/>
                  </a:lnTo>
                  <a:cubicBezTo>
                    <a:pt x="4526" y="6240"/>
                    <a:pt x="4526" y="6240"/>
                    <a:pt x="4526" y="6240"/>
                  </a:cubicBezTo>
                  <a:lnTo>
                    <a:pt x="3909" y="5760"/>
                  </a:lnTo>
                  <a:lnTo>
                    <a:pt x="3909" y="10080"/>
                  </a:lnTo>
                  <a:cubicBezTo>
                    <a:pt x="3909" y="10080"/>
                    <a:pt x="3909" y="10320"/>
                    <a:pt x="3703" y="10320"/>
                  </a:cubicBezTo>
                  <a:lnTo>
                    <a:pt x="0" y="10560"/>
                  </a:lnTo>
                  <a:lnTo>
                    <a:pt x="411" y="18240"/>
                  </a:lnTo>
                  <a:lnTo>
                    <a:pt x="2469" y="20640"/>
                  </a:lnTo>
                  <a:cubicBezTo>
                    <a:pt x="2880" y="20640"/>
                    <a:pt x="3086" y="20640"/>
                    <a:pt x="3291" y="20400"/>
                  </a:cubicBezTo>
                  <a:cubicBezTo>
                    <a:pt x="3497" y="20400"/>
                    <a:pt x="3497" y="20400"/>
                    <a:pt x="3703" y="20400"/>
                  </a:cubicBezTo>
                  <a:cubicBezTo>
                    <a:pt x="4526" y="20400"/>
                    <a:pt x="5760" y="20400"/>
                    <a:pt x="5966" y="20640"/>
                  </a:cubicBezTo>
                  <a:cubicBezTo>
                    <a:pt x="6171" y="20640"/>
                    <a:pt x="6583" y="20640"/>
                    <a:pt x="6994" y="20880"/>
                  </a:cubicBezTo>
                  <a:cubicBezTo>
                    <a:pt x="7406" y="20880"/>
                    <a:pt x="7817" y="20880"/>
                    <a:pt x="8023" y="21120"/>
                  </a:cubicBezTo>
                  <a:cubicBezTo>
                    <a:pt x="8023" y="21120"/>
                    <a:pt x="8229" y="21120"/>
                    <a:pt x="8229" y="21360"/>
                  </a:cubicBezTo>
                  <a:cubicBezTo>
                    <a:pt x="7611" y="21360"/>
                    <a:pt x="7611" y="21600"/>
                    <a:pt x="7611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39" name="Figura"/>
            <p:cNvSpPr/>
            <p:nvPr/>
          </p:nvSpPr>
          <p:spPr>
            <a:xfrm>
              <a:off x="2133599" y="2184399"/>
              <a:ext cx="196851" cy="1655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407" extrusionOk="0">
                  <a:moveTo>
                    <a:pt x="18813" y="470"/>
                  </a:moveTo>
                  <a:cubicBezTo>
                    <a:pt x="18952" y="470"/>
                    <a:pt x="19092" y="470"/>
                    <a:pt x="19092" y="470"/>
                  </a:cubicBezTo>
                  <a:lnTo>
                    <a:pt x="19788" y="2661"/>
                  </a:lnTo>
                  <a:lnTo>
                    <a:pt x="19928" y="5791"/>
                  </a:lnTo>
                  <a:lnTo>
                    <a:pt x="19092" y="5635"/>
                  </a:lnTo>
                  <a:lnTo>
                    <a:pt x="18534" y="7670"/>
                  </a:lnTo>
                  <a:lnTo>
                    <a:pt x="19928" y="8452"/>
                  </a:lnTo>
                  <a:lnTo>
                    <a:pt x="20206" y="7357"/>
                  </a:lnTo>
                  <a:lnTo>
                    <a:pt x="21600" y="7513"/>
                  </a:lnTo>
                  <a:cubicBezTo>
                    <a:pt x="21600" y="8296"/>
                    <a:pt x="21461" y="9078"/>
                    <a:pt x="20485" y="10330"/>
                  </a:cubicBezTo>
                  <a:cubicBezTo>
                    <a:pt x="19092" y="12209"/>
                    <a:pt x="16026" y="19096"/>
                    <a:pt x="11706" y="19565"/>
                  </a:cubicBezTo>
                  <a:cubicBezTo>
                    <a:pt x="7386" y="20191"/>
                    <a:pt x="2648" y="21600"/>
                    <a:pt x="2648" y="18313"/>
                  </a:cubicBezTo>
                  <a:cubicBezTo>
                    <a:pt x="2648" y="15809"/>
                    <a:pt x="1254" y="12678"/>
                    <a:pt x="0" y="10330"/>
                  </a:cubicBezTo>
                  <a:lnTo>
                    <a:pt x="1115" y="9235"/>
                  </a:lnTo>
                  <a:cubicBezTo>
                    <a:pt x="1115" y="9235"/>
                    <a:pt x="975" y="10330"/>
                    <a:pt x="1812" y="10487"/>
                  </a:cubicBezTo>
                  <a:cubicBezTo>
                    <a:pt x="2508" y="10643"/>
                    <a:pt x="3763" y="11113"/>
                    <a:pt x="4181" y="10174"/>
                  </a:cubicBezTo>
                  <a:cubicBezTo>
                    <a:pt x="4738" y="9391"/>
                    <a:pt x="4738" y="8922"/>
                    <a:pt x="4738" y="7826"/>
                  </a:cubicBezTo>
                  <a:cubicBezTo>
                    <a:pt x="4738" y="7357"/>
                    <a:pt x="4738" y="5791"/>
                    <a:pt x="4738" y="4070"/>
                  </a:cubicBezTo>
                  <a:lnTo>
                    <a:pt x="5714" y="5635"/>
                  </a:lnTo>
                  <a:lnTo>
                    <a:pt x="5574" y="7357"/>
                  </a:lnTo>
                  <a:lnTo>
                    <a:pt x="6968" y="7357"/>
                  </a:lnTo>
                  <a:cubicBezTo>
                    <a:pt x="6968" y="7357"/>
                    <a:pt x="8361" y="6261"/>
                    <a:pt x="8361" y="6104"/>
                  </a:cubicBezTo>
                  <a:cubicBezTo>
                    <a:pt x="8361" y="5791"/>
                    <a:pt x="8640" y="4696"/>
                    <a:pt x="8640" y="4696"/>
                  </a:cubicBezTo>
                  <a:cubicBezTo>
                    <a:pt x="10173" y="5791"/>
                    <a:pt x="11845" y="5948"/>
                    <a:pt x="11985" y="5009"/>
                  </a:cubicBezTo>
                  <a:cubicBezTo>
                    <a:pt x="12124" y="4226"/>
                    <a:pt x="11706" y="3757"/>
                    <a:pt x="12542" y="3757"/>
                  </a:cubicBezTo>
                  <a:cubicBezTo>
                    <a:pt x="13378" y="3757"/>
                    <a:pt x="13935" y="2817"/>
                    <a:pt x="13935" y="2504"/>
                  </a:cubicBezTo>
                  <a:cubicBezTo>
                    <a:pt x="13935" y="2191"/>
                    <a:pt x="14632" y="626"/>
                    <a:pt x="15468" y="470"/>
                  </a:cubicBezTo>
                  <a:cubicBezTo>
                    <a:pt x="16026" y="470"/>
                    <a:pt x="16583" y="157"/>
                    <a:pt x="17001" y="157"/>
                  </a:cubicBezTo>
                  <a:cubicBezTo>
                    <a:pt x="17280" y="157"/>
                    <a:pt x="17419" y="0"/>
                    <a:pt x="17559" y="0"/>
                  </a:cubicBezTo>
                  <a:cubicBezTo>
                    <a:pt x="17698" y="157"/>
                    <a:pt x="18395" y="313"/>
                    <a:pt x="18813" y="47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0" name="Figura"/>
            <p:cNvSpPr/>
            <p:nvPr/>
          </p:nvSpPr>
          <p:spPr>
            <a:xfrm>
              <a:off x="2260599" y="2260599"/>
              <a:ext cx="21592" cy="2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29"/>
                  </a:moveTo>
                  <a:cubicBezTo>
                    <a:pt x="0" y="16457"/>
                    <a:pt x="1271" y="19543"/>
                    <a:pt x="3812" y="21600"/>
                  </a:cubicBezTo>
                  <a:cubicBezTo>
                    <a:pt x="3812" y="21600"/>
                    <a:pt x="5082" y="21600"/>
                    <a:pt x="5082" y="21600"/>
                  </a:cubicBezTo>
                  <a:cubicBezTo>
                    <a:pt x="10165" y="21600"/>
                    <a:pt x="17788" y="17486"/>
                    <a:pt x="20329" y="15429"/>
                  </a:cubicBezTo>
                  <a:cubicBezTo>
                    <a:pt x="21600" y="14400"/>
                    <a:pt x="21600" y="13371"/>
                    <a:pt x="21600" y="12343"/>
                  </a:cubicBezTo>
                  <a:cubicBezTo>
                    <a:pt x="21600" y="9257"/>
                    <a:pt x="19059" y="5143"/>
                    <a:pt x="16518" y="2057"/>
                  </a:cubicBezTo>
                  <a:cubicBezTo>
                    <a:pt x="15247" y="1029"/>
                    <a:pt x="13976" y="0"/>
                    <a:pt x="12706" y="0"/>
                  </a:cubicBezTo>
                  <a:cubicBezTo>
                    <a:pt x="10165" y="0"/>
                    <a:pt x="8894" y="3086"/>
                    <a:pt x="8894" y="3086"/>
                  </a:cubicBezTo>
                  <a:cubicBezTo>
                    <a:pt x="8894" y="3086"/>
                    <a:pt x="8894" y="3086"/>
                    <a:pt x="8894" y="3086"/>
                  </a:cubicBezTo>
                  <a:lnTo>
                    <a:pt x="1271" y="8229"/>
                  </a:lnTo>
                  <a:lnTo>
                    <a:pt x="0" y="1542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1" name="Figura"/>
            <p:cNvSpPr/>
            <p:nvPr/>
          </p:nvSpPr>
          <p:spPr>
            <a:xfrm>
              <a:off x="2247900" y="2095499"/>
              <a:ext cx="85091" cy="83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2" h="21600" extrusionOk="0">
                  <a:moveTo>
                    <a:pt x="12388" y="20618"/>
                  </a:moveTo>
                  <a:cubicBezTo>
                    <a:pt x="13341" y="20618"/>
                    <a:pt x="14929" y="20945"/>
                    <a:pt x="15882" y="21273"/>
                  </a:cubicBezTo>
                  <a:lnTo>
                    <a:pt x="19694" y="18000"/>
                  </a:lnTo>
                  <a:lnTo>
                    <a:pt x="19376" y="15382"/>
                  </a:lnTo>
                  <a:cubicBezTo>
                    <a:pt x="19376" y="15382"/>
                    <a:pt x="19376" y="15382"/>
                    <a:pt x="19376" y="15055"/>
                  </a:cubicBezTo>
                  <a:lnTo>
                    <a:pt x="21282" y="13091"/>
                  </a:lnTo>
                  <a:lnTo>
                    <a:pt x="20647" y="10145"/>
                  </a:lnTo>
                  <a:cubicBezTo>
                    <a:pt x="20647" y="10145"/>
                    <a:pt x="20647" y="10145"/>
                    <a:pt x="20647" y="10145"/>
                  </a:cubicBezTo>
                  <a:cubicBezTo>
                    <a:pt x="20647" y="10145"/>
                    <a:pt x="21600" y="8182"/>
                    <a:pt x="20965" y="6873"/>
                  </a:cubicBezTo>
                  <a:cubicBezTo>
                    <a:pt x="20965" y="6218"/>
                    <a:pt x="20965" y="5891"/>
                    <a:pt x="20965" y="5236"/>
                  </a:cubicBezTo>
                  <a:cubicBezTo>
                    <a:pt x="20965" y="4255"/>
                    <a:pt x="21282" y="3273"/>
                    <a:pt x="20012" y="2945"/>
                  </a:cubicBezTo>
                  <a:cubicBezTo>
                    <a:pt x="18741" y="2291"/>
                    <a:pt x="16518" y="1964"/>
                    <a:pt x="15247" y="1636"/>
                  </a:cubicBezTo>
                  <a:cubicBezTo>
                    <a:pt x="14294" y="1309"/>
                    <a:pt x="13976" y="1309"/>
                    <a:pt x="13659" y="1309"/>
                  </a:cubicBezTo>
                  <a:cubicBezTo>
                    <a:pt x="13341" y="982"/>
                    <a:pt x="13024" y="327"/>
                    <a:pt x="13024" y="0"/>
                  </a:cubicBezTo>
                  <a:lnTo>
                    <a:pt x="8894" y="1309"/>
                  </a:lnTo>
                  <a:lnTo>
                    <a:pt x="8894" y="3600"/>
                  </a:lnTo>
                  <a:cubicBezTo>
                    <a:pt x="8894" y="3600"/>
                    <a:pt x="8894" y="3600"/>
                    <a:pt x="8894" y="3927"/>
                  </a:cubicBezTo>
                  <a:cubicBezTo>
                    <a:pt x="8894" y="3927"/>
                    <a:pt x="8894" y="3927"/>
                    <a:pt x="8576" y="3927"/>
                  </a:cubicBezTo>
                  <a:cubicBezTo>
                    <a:pt x="8576" y="3927"/>
                    <a:pt x="7306" y="3927"/>
                    <a:pt x="6035" y="4909"/>
                  </a:cubicBezTo>
                  <a:cubicBezTo>
                    <a:pt x="5400" y="5564"/>
                    <a:pt x="4447" y="6545"/>
                    <a:pt x="3494" y="7855"/>
                  </a:cubicBezTo>
                  <a:cubicBezTo>
                    <a:pt x="3494" y="7855"/>
                    <a:pt x="3494" y="7855"/>
                    <a:pt x="3176" y="7855"/>
                  </a:cubicBezTo>
                  <a:cubicBezTo>
                    <a:pt x="3176" y="7855"/>
                    <a:pt x="3176" y="7855"/>
                    <a:pt x="3176" y="7855"/>
                  </a:cubicBezTo>
                  <a:lnTo>
                    <a:pt x="953" y="7855"/>
                  </a:lnTo>
                  <a:cubicBezTo>
                    <a:pt x="953" y="7855"/>
                    <a:pt x="635" y="8182"/>
                    <a:pt x="635" y="8182"/>
                  </a:cubicBezTo>
                  <a:lnTo>
                    <a:pt x="0" y="10145"/>
                  </a:lnTo>
                  <a:lnTo>
                    <a:pt x="1271" y="12764"/>
                  </a:lnTo>
                  <a:lnTo>
                    <a:pt x="2541" y="13745"/>
                  </a:lnTo>
                  <a:lnTo>
                    <a:pt x="3176" y="13745"/>
                  </a:lnTo>
                  <a:cubicBezTo>
                    <a:pt x="3176" y="13745"/>
                    <a:pt x="3494" y="13745"/>
                    <a:pt x="3494" y="14073"/>
                  </a:cubicBezTo>
                  <a:lnTo>
                    <a:pt x="4129" y="16036"/>
                  </a:lnTo>
                  <a:lnTo>
                    <a:pt x="5082" y="15709"/>
                  </a:lnTo>
                  <a:cubicBezTo>
                    <a:pt x="5082" y="15709"/>
                    <a:pt x="5082" y="15709"/>
                    <a:pt x="5400" y="15709"/>
                  </a:cubicBezTo>
                  <a:cubicBezTo>
                    <a:pt x="5400" y="15709"/>
                    <a:pt x="5400" y="15709"/>
                    <a:pt x="5400" y="16036"/>
                  </a:cubicBezTo>
                  <a:lnTo>
                    <a:pt x="5400" y="18655"/>
                  </a:lnTo>
                  <a:lnTo>
                    <a:pt x="6353" y="19309"/>
                  </a:lnTo>
                  <a:lnTo>
                    <a:pt x="7624" y="19309"/>
                  </a:lnTo>
                  <a:cubicBezTo>
                    <a:pt x="7624" y="19309"/>
                    <a:pt x="7624" y="19309"/>
                    <a:pt x="7624" y="19309"/>
                  </a:cubicBezTo>
                  <a:lnTo>
                    <a:pt x="9212" y="19964"/>
                  </a:lnTo>
                  <a:cubicBezTo>
                    <a:pt x="9212" y="19964"/>
                    <a:pt x="9212" y="19964"/>
                    <a:pt x="9212" y="19964"/>
                  </a:cubicBezTo>
                  <a:lnTo>
                    <a:pt x="9847" y="21600"/>
                  </a:lnTo>
                  <a:cubicBezTo>
                    <a:pt x="11753" y="20618"/>
                    <a:pt x="12071" y="20618"/>
                    <a:pt x="12388" y="2061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2" name="Figura"/>
            <p:cNvSpPr/>
            <p:nvPr/>
          </p:nvSpPr>
          <p:spPr>
            <a:xfrm>
              <a:off x="2222500" y="1130299"/>
              <a:ext cx="109221" cy="927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572" y="20712"/>
                  </a:moveTo>
                  <a:cubicBezTo>
                    <a:pt x="15572" y="20712"/>
                    <a:pt x="15572" y="20712"/>
                    <a:pt x="15572" y="20712"/>
                  </a:cubicBezTo>
                  <a:lnTo>
                    <a:pt x="16326" y="21600"/>
                  </a:lnTo>
                  <a:lnTo>
                    <a:pt x="16326" y="20121"/>
                  </a:lnTo>
                  <a:cubicBezTo>
                    <a:pt x="16326" y="20121"/>
                    <a:pt x="16326" y="20121"/>
                    <a:pt x="16326" y="20121"/>
                  </a:cubicBezTo>
                  <a:lnTo>
                    <a:pt x="17079" y="18937"/>
                  </a:lnTo>
                  <a:cubicBezTo>
                    <a:pt x="17079" y="18937"/>
                    <a:pt x="17079" y="18937"/>
                    <a:pt x="17330" y="18937"/>
                  </a:cubicBezTo>
                  <a:lnTo>
                    <a:pt x="19088" y="18937"/>
                  </a:lnTo>
                  <a:lnTo>
                    <a:pt x="19088" y="17458"/>
                  </a:lnTo>
                  <a:lnTo>
                    <a:pt x="18586" y="17458"/>
                  </a:lnTo>
                  <a:cubicBezTo>
                    <a:pt x="18586" y="17458"/>
                    <a:pt x="18335" y="17458"/>
                    <a:pt x="18335" y="17162"/>
                  </a:cubicBezTo>
                  <a:lnTo>
                    <a:pt x="18335" y="14203"/>
                  </a:lnTo>
                  <a:cubicBezTo>
                    <a:pt x="18335" y="14203"/>
                    <a:pt x="18335" y="14203"/>
                    <a:pt x="18335" y="13907"/>
                  </a:cubicBezTo>
                  <a:cubicBezTo>
                    <a:pt x="18335" y="13907"/>
                    <a:pt x="18335" y="13907"/>
                    <a:pt x="18586" y="13907"/>
                  </a:cubicBezTo>
                  <a:lnTo>
                    <a:pt x="20595" y="14203"/>
                  </a:lnTo>
                  <a:lnTo>
                    <a:pt x="21600" y="12723"/>
                  </a:lnTo>
                  <a:lnTo>
                    <a:pt x="20847" y="12132"/>
                  </a:lnTo>
                  <a:cubicBezTo>
                    <a:pt x="20847" y="12132"/>
                    <a:pt x="20847" y="12132"/>
                    <a:pt x="20847" y="11836"/>
                  </a:cubicBezTo>
                  <a:lnTo>
                    <a:pt x="20847" y="11244"/>
                  </a:lnTo>
                  <a:lnTo>
                    <a:pt x="19591" y="11540"/>
                  </a:lnTo>
                  <a:cubicBezTo>
                    <a:pt x="19591" y="11540"/>
                    <a:pt x="19591" y="11540"/>
                    <a:pt x="19340" y="11540"/>
                  </a:cubicBezTo>
                  <a:cubicBezTo>
                    <a:pt x="19340" y="11540"/>
                    <a:pt x="19340" y="11540"/>
                    <a:pt x="19340" y="11244"/>
                  </a:cubicBezTo>
                  <a:lnTo>
                    <a:pt x="19591" y="9468"/>
                  </a:lnTo>
                  <a:lnTo>
                    <a:pt x="18586" y="9468"/>
                  </a:lnTo>
                  <a:cubicBezTo>
                    <a:pt x="18586" y="9468"/>
                    <a:pt x="18335" y="9468"/>
                    <a:pt x="18335" y="9173"/>
                  </a:cubicBezTo>
                  <a:lnTo>
                    <a:pt x="17833" y="6805"/>
                  </a:lnTo>
                  <a:lnTo>
                    <a:pt x="17079" y="6214"/>
                  </a:lnTo>
                  <a:cubicBezTo>
                    <a:pt x="17079" y="6214"/>
                    <a:pt x="17079" y="5918"/>
                    <a:pt x="17079" y="5918"/>
                  </a:cubicBezTo>
                  <a:lnTo>
                    <a:pt x="17581" y="4734"/>
                  </a:lnTo>
                  <a:lnTo>
                    <a:pt x="16828" y="3847"/>
                  </a:lnTo>
                  <a:cubicBezTo>
                    <a:pt x="16828" y="3847"/>
                    <a:pt x="16828" y="3551"/>
                    <a:pt x="16828" y="3551"/>
                  </a:cubicBezTo>
                  <a:lnTo>
                    <a:pt x="17330" y="2663"/>
                  </a:lnTo>
                  <a:lnTo>
                    <a:pt x="17330" y="2071"/>
                  </a:lnTo>
                  <a:lnTo>
                    <a:pt x="16577" y="1775"/>
                  </a:lnTo>
                  <a:cubicBezTo>
                    <a:pt x="16577" y="1775"/>
                    <a:pt x="16577" y="1775"/>
                    <a:pt x="16577" y="1775"/>
                  </a:cubicBezTo>
                  <a:lnTo>
                    <a:pt x="16074" y="888"/>
                  </a:lnTo>
                  <a:lnTo>
                    <a:pt x="15070" y="1775"/>
                  </a:lnTo>
                  <a:lnTo>
                    <a:pt x="14316" y="2367"/>
                  </a:lnTo>
                  <a:cubicBezTo>
                    <a:pt x="14316" y="2367"/>
                    <a:pt x="14316" y="2367"/>
                    <a:pt x="14065" y="2367"/>
                  </a:cubicBezTo>
                  <a:cubicBezTo>
                    <a:pt x="14065" y="2367"/>
                    <a:pt x="14065" y="2367"/>
                    <a:pt x="14065" y="2071"/>
                  </a:cubicBezTo>
                  <a:lnTo>
                    <a:pt x="14065" y="888"/>
                  </a:lnTo>
                  <a:lnTo>
                    <a:pt x="12809" y="1184"/>
                  </a:lnTo>
                  <a:cubicBezTo>
                    <a:pt x="12809" y="1184"/>
                    <a:pt x="12809" y="1184"/>
                    <a:pt x="12809" y="1184"/>
                  </a:cubicBezTo>
                  <a:lnTo>
                    <a:pt x="11051" y="0"/>
                  </a:lnTo>
                  <a:lnTo>
                    <a:pt x="9544" y="1479"/>
                  </a:lnTo>
                  <a:cubicBezTo>
                    <a:pt x="9544" y="1479"/>
                    <a:pt x="9293" y="1479"/>
                    <a:pt x="9293" y="1479"/>
                  </a:cubicBezTo>
                  <a:lnTo>
                    <a:pt x="8540" y="1184"/>
                  </a:lnTo>
                  <a:lnTo>
                    <a:pt x="7535" y="1775"/>
                  </a:lnTo>
                  <a:lnTo>
                    <a:pt x="7284" y="3255"/>
                  </a:lnTo>
                  <a:lnTo>
                    <a:pt x="7786" y="3847"/>
                  </a:lnTo>
                  <a:cubicBezTo>
                    <a:pt x="7786" y="3847"/>
                    <a:pt x="7786" y="3847"/>
                    <a:pt x="7786" y="4142"/>
                  </a:cubicBezTo>
                  <a:cubicBezTo>
                    <a:pt x="7786" y="4142"/>
                    <a:pt x="7786" y="4142"/>
                    <a:pt x="7786" y="4438"/>
                  </a:cubicBezTo>
                  <a:lnTo>
                    <a:pt x="5777" y="5918"/>
                  </a:lnTo>
                  <a:cubicBezTo>
                    <a:pt x="5526" y="6510"/>
                    <a:pt x="5274" y="8285"/>
                    <a:pt x="5274" y="8581"/>
                  </a:cubicBezTo>
                  <a:cubicBezTo>
                    <a:pt x="5274" y="9173"/>
                    <a:pt x="4270" y="9764"/>
                    <a:pt x="2763" y="10356"/>
                  </a:cubicBezTo>
                  <a:lnTo>
                    <a:pt x="2763" y="10356"/>
                  </a:lnTo>
                  <a:cubicBezTo>
                    <a:pt x="2512" y="10356"/>
                    <a:pt x="2009" y="10652"/>
                    <a:pt x="1507" y="10652"/>
                  </a:cubicBezTo>
                  <a:lnTo>
                    <a:pt x="1507" y="10652"/>
                  </a:lnTo>
                  <a:cubicBezTo>
                    <a:pt x="1256" y="10652"/>
                    <a:pt x="1005" y="10652"/>
                    <a:pt x="753" y="10652"/>
                  </a:cubicBezTo>
                  <a:cubicBezTo>
                    <a:pt x="753" y="11244"/>
                    <a:pt x="753" y="12132"/>
                    <a:pt x="1005" y="12132"/>
                  </a:cubicBezTo>
                  <a:cubicBezTo>
                    <a:pt x="1005" y="12132"/>
                    <a:pt x="1005" y="12427"/>
                    <a:pt x="1256" y="12723"/>
                  </a:cubicBezTo>
                  <a:cubicBezTo>
                    <a:pt x="1758" y="14203"/>
                    <a:pt x="1758" y="14795"/>
                    <a:pt x="1758" y="15090"/>
                  </a:cubicBezTo>
                  <a:cubicBezTo>
                    <a:pt x="1758" y="15386"/>
                    <a:pt x="1005" y="16274"/>
                    <a:pt x="502" y="16570"/>
                  </a:cubicBezTo>
                  <a:lnTo>
                    <a:pt x="0" y="17458"/>
                  </a:lnTo>
                  <a:lnTo>
                    <a:pt x="753" y="18049"/>
                  </a:lnTo>
                  <a:cubicBezTo>
                    <a:pt x="753" y="18049"/>
                    <a:pt x="753" y="18049"/>
                    <a:pt x="753" y="18345"/>
                  </a:cubicBezTo>
                  <a:lnTo>
                    <a:pt x="753" y="20712"/>
                  </a:lnTo>
                  <a:cubicBezTo>
                    <a:pt x="1507" y="20121"/>
                    <a:pt x="2763" y="18937"/>
                    <a:pt x="3265" y="18641"/>
                  </a:cubicBezTo>
                  <a:cubicBezTo>
                    <a:pt x="3516" y="18641"/>
                    <a:pt x="4521" y="18641"/>
                    <a:pt x="5777" y="18937"/>
                  </a:cubicBezTo>
                  <a:cubicBezTo>
                    <a:pt x="6781" y="18937"/>
                    <a:pt x="7535" y="19233"/>
                    <a:pt x="8037" y="19233"/>
                  </a:cubicBezTo>
                  <a:cubicBezTo>
                    <a:pt x="8791" y="19233"/>
                    <a:pt x="9795" y="20416"/>
                    <a:pt x="10298" y="21008"/>
                  </a:cubicBezTo>
                  <a:lnTo>
                    <a:pt x="11051" y="19825"/>
                  </a:lnTo>
                  <a:cubicBezTo>
                    <a:pt x="11051" y="19825"/>
                    <a:pt x="11051" y="19825"/>
                    <a:pt x="11302" y="19825"/>
                  </a:cubicBezTo>
                  <a:lnTo>
                    <a:pt x="11302" y="19825"/>
                  </a:lnTo>
                  <a:cubicBezTo>
                    <a:pt x="11302" y="19825"/>
                    <a:pt x="11302" y="19825"/>
                    <a:pt x="11553" y="19825"/>
                  </a:cubicBezTo>
                  <a:lnTo>
                    <a:pt x="12558" y="21304"/>
                  </a:lnTo>
                  <a:lnTo>
                    <a:pt x="13312" y="20121"/>
                  </a:lnTo>
                  <a:cubicBezTo>
                    <a:pt x="13312" y="20121"/>
                    <a:pt x="13312" y="20121"/>
                    <a:pt x="13563" y="20121"/>
                  </a:cubicBezTo>
                  <a:cubicBezTo>
                    <a:pt x="13563" y="20121"/>
                    <a:pt x="13563" y="20121"/>
                    <a:pt x="13814" y="20121"/>
                  </a:cubicBezTo>
                  <a:lnTo>
                    <a:pt x="14065" y="21008"/>
                  </a:lnTo>
                  <a:lnTo>
                    <a:pt x="14819" y="21008"/>
                  </a:lnTo>
                  <a:lnTo>
                    <a:pt x="15572" y="20712"/>
                  </a:lnTo>
                  <a:cubicBezTo>
                    <a:pt x="15321" y="20712"/>
                    <a:pt x="15572" y="20712"/>
                    <a:pt x="15572" y="2071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3" name="Figura"/>
            <p:cNvSpPr/>
            <p:nvPr/>
          </p:nvSpPr>
          <p:spPr>
            <a:xfrm>
              <a:off x="2311400" y="2222500"/>
              <a:ext cx="13971" cy="19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840"/>
                  </a:moveTo>
                  <a:lnTo>
                    <a:pt x="17673" y="21600"/>
                  </a:lnTo>
                  <a:lnTo>
                    <a:pt x="21600" y="14400"/>
                  </a:lnTo>
                  <a:lnTo>
                    <a:pt x="17673" y="1440"/>
                  </a:lnTo>
                  <a:lnTo>
                    <a:pt x="7855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4" name="Figura"/>
            <p:cNvSpPr/>
            <p:nvPr/>
          </p:nvSpPr>
          <p:spPr>
            <a:xfrm>
              <a:off x="2191706" y="764697"/>
              <a:ext cx="121299" cy="2878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51" h="21472" extrusionOk="0">
                  <a:moveTo>
                    <a:pt x="6171" y="9853"/>
                  </a:moveTo>
                  <a:cubicBezTo>
                    <a:pt x="6833" y="10042"/>
                    <a:pt x="7714" y="10232"/>
                    <a:pt x="8816" y="10611"/>
                  </a:cubicBezTo>
                  <a:cubicBezTo>
                    <a:pt x="9257" y="10800"/>
                    <a:pt x="9698" y="10989"/>
                    <a:pt x="9698" y="11179"/>
                  </a:cubicBezTo>
                  <a:cubicBezTo>
                    <a:pt x="9698" y="11653"/>
                    <a:pt x="8596" y="12032"/>
                    <a:pt x="7714" y="12411"/>
                  </a:cubicBezTo>
                  <a:cubicBezTo>
                    <a:pt x="7494" y="12505"/>
                    <a:pt x="7494" y="12505"/>
                    <a:pt x="7273" y="12600"/>
                  </a:cubicBezTo>
                  <a:cubicBezTo>
                    <a:pt x="6833" y="12789"/>
                    <a:pt x="5951" y="13168"/>
                    <a:pt x="5069" y="13642"/>
                  </a:cubicBezTo>
                  <a:cubicBezTo>
                    <a:pt x="3747" y="14305"/>
                    <a:pt x="2424" y="15063"/>
                    <a:pt x="1543" y="15347"/>
                  </a:cubicBezTo>
                  <a:cubicBezTo>
                    <a:pt x="441" y="15726"/>
                    <a:pt x="661" y="16200"/>
                    <a:pt x="1102" y="16674"/>
                  </a:cubicBezTo>
                  <a:cubicBezTo>
                    <a:pt x="1102" y="16768"/>
                    <a:pt x="1322" y="16863"/>
                    <a:pt x="1322" y="17053"/>
                  </a:cubicBezTo>
                  <a:cubicBezTo>
                    <a:pt x="1543" y="17526"/>
                    <a:pt x="1543" y="18189"/>
                    <a:pt x="1543" y="18947"/>
                  </a:cubicBezTo>
                  <a:cubicBezTo>
                    <a:pt x="1543" y="19326"/>
                    <a:pt x="1543" y="19611"/>
                    <a:pt x="1543" y="19895"/>
                  </a:cubicBezTo>
                  <a:cubicBezTo>
                    <a:pt x="1543" y="20653"/>
                    <a:pt x="3527" y="21126"/>
                    <a:pt x="4849" y="21411"/>
                  </a:cubicBezTo>
                  <a:lnTo>
                    <a:pt x="5069" y="21411"/>
                  </a:lnTo>
                  <a:cubicBezTo>
                    <a:pt x="5731" y="21600"/>
                    <a:pt x="6612" y="21316"/>
                    <a:pt x="7935" y="21032"/>
                  </a:cubicBezTo>
                  <a:cubicBezTo>
                    <a:pt x="9037" y="20747"/>
                    <a:pt x="10139" y="20463"/>
                    <a:pt x="11682" y="20274"/>
                  </a:cubicBezTo>
                  <a:cubicBezTo>
                    <a:pt x="12343" y="20179"/>
                    <a:pt x="13004" y="20084"/>
                    <a:pt x="13445" y="20084"/>
                  </a:cubicBezTo>
                  <a:cubicBezTo>
                    <a:pt x="14988" y="19232"/>
                    <a:pt x="20278" y="16484"/>
                    <a:pt x="20939" y="15821"/>
                  </a:cubicBezTo>
                  <a:cubicBezTo>
                    <a:pt x="21600" y="15253"/>
                    <a:pt x="19176" y="14400"/>
                    <a:pt x="18073" y="14116"/>
                  </a:cubicBezTo>
                  <a:cubicBezTo>
                    <a:pt x="18073" y="14116"/>
                    <a:pt x="18073" y="14116"/>
                    <a:pt x="18073" y="14116"/>
                  </a:cubicBezTo>
                  <a:cubicBezTo>
                    <a:pt x="18073" y="14116"/>
                    <a:pt x="18073" y="14116"/>
                    <a:pt x="18073" y="14021"/>
                  </a:cubicBezTo>
                  <a:lnTo>
                    <a:pt x="19176" y="13453"/>
                  </a:lnTo>
                  <a:lnTo>
                    <a:pt x="18294" y="13074"/>
                  </a:lnTo>
                  <a:cubicBezTo>
                    <a:pt x="18294" y="13074"/>
                    <a:pt x="18294" y="13074"/>
                    <a:pt x="18294" y="13074"/>
                  </a:cubicBezTo>
                  <a:lnTo>
                    <a:pt x="18294" y="12126"/>
                  </a:lnTo>
                  <a:lnTo>
                    <a:pt x="17633" y="12126"/>
                  </a:lnTo>
                  <a:cubicBezTo>
                    <a:pt x="17633" y="12126"/>
                    <a:pt x="17412" y="12126"/>
                    <a:pt x="17412" y="12126"/>
                  </a:cubicBezTo>
                  <a:lnTo>
                    <a:pt x="17192" y="11842"/>
                  </a:lnTo>
                  <a:cubicBezTo>
                    <a:pt x="17192" y="11842"/>
                    <a:pt x="17192" y="11747"/>
                    <a:pt x="17192" y="11747"/>
                  </a:cubicBezTo>
                  <a:lnTo>
                    <a:pt x="17633" y="11558"/>
                  </a:lnTo>
                  <a:lnTo>
                    <a:pt x="17192" y="11463"/>
                  </a:lnTo>
                  <a:cubicBezTo>
                    <a:pt x="17192" y="11463"/>
                    <a:pt x="17192" y="11463"/>
                    <a:pt x="17192" y="11368"/>
                  </a:cubicBezTo>
                  <a:lnTo>
                    <a:pt x="17412" y="10326"/>
                  </a:lnTo>
                  <a:cubicBezTo>
                    <a:pt x="17412" y="10326"/>
                    <a:pt x="17412" y="10232"/>
                    <a:pt x="17633" y="10232"/>
                  </a:cubicBezTo>
                  <a:lnTo>
                    <a:pt x="18294" y="10137"/>
                  </a:lnTo>
                  <a:cubicBezTo>
                    <a:pt x="17633" y="9474"/>
                    <a:pt x="16090" y="7579"/>
                    <a:pt x="16090" y="7484"/>
                  </a:cubicBezTo>
                  <a:cubicBezTo>
                    <a:pt x="16090" y="7389"/>
                    <a:pt x="16310" y="7295"/>
                    <a:pt x="16751" y="6916"/>
                  </a:cubicBezTo>
                  <a:cubicBezTo>
                    <a:pt x="16971" y="6726"/>
                    <a:pt x="17412" y="6537"/>
                    <a:pt x="17412" y="6442"/>
                  </a:cubicBezTo>
                  <a:cubicBezTo>
                    <a:pt x="17412" y="6442"/>
                    <a:pt x="17412" y="6347"/>
                    <a:pt x="17412" y="6347"/>
                  </a:cubicBezTo>
                  <a:cubicBezTo>
                    <a:pt x="17633" y="6063"/>
                    <a:pt x="18073" y="5589"/>
                    <a:pt x="17412" y="5305"/>
                  </a:cubicBezTo>
                  <a:cubicBezTo>
                    <a:pt x="16751" y="4926"/>
                    <a:pt x="15208" y="4737"/>
                    <a:pt x="15208" y="4642"/>
                  </a:cubicBezTo>
                  <a:cubicBezTo>
                    <a:pt x="15208" y="4642"/>
                    <a:pt x="15208" y="4642"/>
                    <a:pt x="15208" y="4547"/>
                  </a:cubicBezTo>
                  <a:lnTo>
                    <a:pt x="15429" y="3221"/>
                  </a:lnTo>
                  <a:lnTo>
                    <a:pt x="15429" y="3221"/>
                  </a:lnTo>
                  <a:cubicBezTo>
                    <a:pt x="15429" y="3221"/>
                    <a:pt x="15429" y="3032"/>
                    <a:pt x="15429" y="2747"/>
                  </a:cubicBezTo>
                  <a:cubicBezTo>
                    <a:pt x="15429" y="2463"/>
                    <a:pt x="15649" y="2274"/>
                    <a:pt x="15869" y="2084"/>
                  </a:cubicBezTo>
                  <a:cubicBezTo>
                    <a:pt x="16310" y="1611"/>
                    <a:pt x="16090" y="1042"/>
                    <a:pt x="16090" y="853"/>
                  </a:cubicBezTo>
                  <a:lnTo>
                    <a:pt x="14767" y="663"/>
                  </a:lnTo>
                  <a:cubicBezTo>
                    <a:pt x="14767" y="663"/>
                    <a:pt x="14767" y="663"/>
                    <a:pt x="14767" y="663"/>
                  </a:cubicBezTo>
                  <a:lnTo>
                    <a:pt x="14327" y="0"/>
                  </a:lnTo>
                  <a:lnTo>
                    <a:pt x="12343" y="379"/>
                  </a:lnTo>
                  <a:cubicBezTo>
                    <a:pt x="12343" y="379"/>
                    <a:pt x="12343" y="379"/>
                    <a:pt x="12343" y="379"/>
                  </a:cubicBezTo>
                  <a:lnTo>
                    <a:pt x="11461" y="284"/>
                  </a:lnTo>
                  <a:cubicBezTo>
                    <a:pt x="11241" y="474"/>
                    <a:pt x="9918" y="1421"/>
                    <a:pt x="10139" y="2084"/>
                  </a:cubicBezTo>
                  <a:cubicBezTo>
                    <a:pt x="10139" y="2368"/>
                    <a:pt x="10139" y="2558"/>
                    <a:pt x="9918" y="2747"/>
                  </a:cubicBezTo>
                  <a:cubicBezTo>
                    <a:pt x="9478" y="2937"/>
                    <a:pt x="9037" y="3032"/>
                    <a:pt x="8816" y="3032"/>
                  </a:cubicBezTo>
                  <a:lnTo>
                    <a:pt x="8155" y="3789"/>
                  </a:lnTo>
                  <a:cubicBezTo>
                    <a:pt x="8155" y="3789"/>
                    <a:pt x="8155" y="3789"/>
                    <a:pt x="8155" y="3789"/>
                  </a:cubicBezTo>
                  <a:cubicBezTo>
                    <a:pt x="8155" y="3789"/>
                    <a:pt x="8155" y="3789"/>
                    <a:pt x="7935" y="3789"/>
                  </a:cubicBezTo>
                  <a:lnTo>
                    <a:pt x="5951" y="3126"/>
                  </a:lnTo>
                  <a:cubicBezTo>
                    <a:pt x="5510" y="3126"/>
                    <a:pt x="4188" y="3316"/>
                    <a:pt x="3527" y="3316"/>
                  </a:cubicBezTo>
                  <a:cubicBezTo>
                    <a:pt x="3306" y="3316"/>
                    <a:pt x="3306" y="3316"/>
                    <a:pt x="3306" y="3316"/>
                  </a:cubicBezTo>
                  <a:cubicBezTo>
                    <a:pt x="2865" y="3221"/>
                    <a:pt x="2204" y="2463"/>
                    <a:pt x="1763" y="1989"/>
                  </a:cubicBezTo>
                  <a:lnTo>
                    <a:pt x="661" y="2368"/>
                  </a:lnTo>
                  <a:lnTo>
                    <a:pt x="0" y="2463"/>
                  </a:lnTo>
                  <a:cubicBezTo>
                    <a:pt x="441" y="2747"/>
                    <a:pt x="882" y="3032"/>
                    <a:pt x="1102" y="3126"/>
                  </a:cubicBezTo>
                  <a:cubicBezTo>
                    <a:pt x="1763" y="3505"/>
                    <a:pt x="2865" y="3884"/>
                    <a:pt x="3086" y="3884"/>
                  </a:cubicBezTo>
                  <a:cubicBezTo>
                    <a:pt x="3306" y="3884"/>
                    <a:pt x="5731" y="4453"/>
                    <a:pt x="5951" y="4642"/>
                  </a:cubicBezTo>
                  <a:cubicBezTo>
                    <a:pt x="5951" y="4737"/>
                    <a:pt x="5951" y="4737"/>
                    <a:pt x="5951" y="4737"/>
                  </a:cubicBezTo>
                  <a:cubicBezTo>
                    <a:pt x="5731" y="4832"/>
                    <a:pt x="5731" y="5116"/>
                    <a:pt x="5731" y="5400"/>
                  </a:cubicBezTo>
                  <a:cubicBezTo>
                    <a:pt x="5731" y="5589"/>
                    <a:pt x="5731" y="5779"/>
                    <a:pt x="5510" y="5968"/>
                  </a:cubicBezTo>
                  <a:cubicBezTo>
                    <a:pt x="5290" y="6158"/>
                    <a:pt x="5951" y="6347"/>
                    <a:pt x="5951" y="6347"/>
                  </a:cubicBezTo>
                  <a:cubicBezTo>
                    <a:pt x="5951" y="6347"/>
                    <a:pt x="5951" y="6442"/>
                    <a:pt x="5951" y="6442"/>
                  </a:cubicBezTo>
                  <a:lnTo>
                    <a:pt x="5731" y="6916"/>
                  </a:lnTo>
                  <a:lnTo>
                    <a:pt x="6392" y="7579"/>
                  </a:lnTo>
                  <a:cubicBezTo>
                    <a:pt x="6392" y="7579"/>
                    <a:pt x="6392" y="7579"/>
                    <a:pt x="6392" y="7579"/>
                  </a:cubicBezTo>
                  <a:lnTo>
                    <a:pt x="6392" y="7958"/>
                  </a:lnTo>
                  <a:cubicBezTo>
                    <a:pt x="6392" y="7958"/>
                    <a:pt x="6392" y="7958"/>
                    <a:pt x="6392" y="7958"/>
                  </a:cubicBezTo>
                  <a:lnTo>
                    <a:pt x="5731" y="8811"/>
                  </a:lnTo>
                  <a:lnTo>
                    <a:pt x="6171" y="985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5" name="Figura"/>
            <p:cNvSpPr/>
            <p:nvPr/>
          </p:nvSpPr>
          <p:spPr>
            <a:xfrm>
              <a:off x="2095500" y="1854200"/>
              <a:ext cx="220980" cy="2184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66" y="21600"/>
                  </a:moveTo>
                  <a:lnTo>
                    <a:pt x="19862" y="21600"/>
                  </a:lnTo>
                  <a:lnTo>
                    <a:pt x="20110" y="20972"/>
                  </a:lnTo>
                  <a:lnTo>
                    <a:pt x="19986" y="20470"/>
                  </a:lnTo>
                  <a:lnTo>
                    <a:pt x="19366" y="20595"/>
                  </a:lnTo>
                  <a:cubicBezTo>
                    <a:pt x="19366" y="20595"/>
                    <a:pt x="19366" y="20595"/>
                    <a:pt x="19366" y="20595"/>
                  </a:cubicBezTo>
                  <a:lnTo>
                    <a:pt x="18621" y="20219"/>
                  </a:lnTo>
                  <a:cubicBezTo>
                    <a:pt x="18621" y="20219"/>
                    <a:pt x="18621" y="20219"/>
                    <a:pt x="18621" y="20093"/>
                  </a:cubicBezTo>
                  <a:lnTo>
                    <a:pt x="18869" y="17707"/>
                  </a:lnTo>
                  <a:lnTo>
                    <a:pt x="18372" y="17079"/>
                  </a:lnTo>
                  <a:cubicBezTo>
                    <a:pt x="18372" y="17079"/>
                    <a:pt x="18372" y="16953"/>
                    <a:pt x="18372" y="16953"/>
                  </a:cubicBezTo>
                  <a:lnTo>
                    <a:pt x="19366" y="15949"/>
                  </a:lnTo>
                  <a:cubicBezTo>
                    <a:pt x="19366" y="15949"/>
                    <a:pt x="19366" y="15949"/>
                    <a:pt x="19366" y="15949"/>
                  </a:cubicBezTo>
                  <a:lnTo>
                    <a:pt x="21228" y="15823"/>
                  </a:lnTo>
                  <a:cubicBezTo>
                    <a:pt x="20979" y="15195"/>
                    <a:pt x="20483" y="14442"/>
                    <a:pt x="20483" y="14316"/>
                  </a:cubicBezTo>
                  <a:cubicBezTo>
                    <a:pt x="20359" y="14191"/>
                    <a:pt x="19986" y="13940"/>
                    <a:pt x="19738" y="13688"/>
                  </a:cubicBezTo>
                  <a:cubicBezTo>
                    <a:pt x="19738" y="13688"/>
                    <a:pt x="19738" y="13688"/>
                    <a:pt x="19738" y="13563"/>
                  </a:cubicBezTo>
                  <a:lnTo>
                    <a:pt x="19490" y="11302"/>
                  </a:lnTo>
                  <a:lnTo>
                    <a:pt x="19117" y="9167"/>
                  </a:lnTo>
                  <a:cubicBezTo>
                    <a:pt x="19117" y="9167"/>
                    <a:pt x="19117" y="9167"/>
                    <a:pt x="19117" y="9167"/>
                  </a:cubicBezTo>
                  <a:lnTo>
                    <a:pt x="19614" y="8163"/>
                  </a:lnTo>
                  <a:cubicBezTo>
                    <a:pt x="19614" y="8163"/>
                    <a:pt x="19614" y="8163"/>
                    <a:pt x="19614" y="8163"/>
                  </a:cubicBezTo>
                  <a:lnTo>
                    <a:pt x="19862" y="8037"/>
                  </a:lnTo>
                  <a:lnTo>
                    <a:pt x="19986" y="6153"/>
                  </a:lnTo>
                  <a:cubicBezTo>
                    <a:pt x="19986" y="6153"/>
                    <a:pt x="19986" y="6153"/>
                    <a:pt x="19986" y="6153"/>
                  </a:cubicBezTo>
                  <a:lnTo>
                    <a:pt x="20110" y="6028"/>
                  </a:lnTo>
                  <a:lnTo>
                    <a:pt x="20110" y="5526"/>
                  </a:lnTo>
                  <a:cubicBezTo>
                    <a:pt x="20110" y="5526"/>
                    <a:pt x="20110" y="5526"/>
                    <a:pt x="20110" y="5400"/>
                  </a:cubicBezTo>
                  <a:lnTo>
                    <a:pt x="21600" y="4019"/>
                  </a:lnTo>
                  <a:lnTo>
                    <a:pt x="21228" y="4019"/>
                  </a:lnTo>
                  <a:cubicBezTo>
                    <a:pt x="21228" y="4019"/>
                    <a:pt x="21103" y="4019"/>
                    <a:pt x="21103" y="3893"/>
                  </a:cubicBezTo>
                  <a:lnTo>
                    <a:pt x="21103" y="2386"/>
                  </a:lnTo>
                  <a:lnTo>
                    <a:pt x="19862" y="1256"/>
                  </a:lnTo>
                  <a:lnTo>
                    <a:pt x="19614" y="1507"/>
                  </a:lnTo>
                  <a:cubicBezTo>
                    <a:pt x="19614" y="1507"/>
                    <a:pt x="19490" y="1507"/>
                    <a:pt x="19490" y="1507"/>
                  </a:cubicBezTo>
                  <a:lnTo>
                    <a:pt x="18869" y="1256"/>
                  </a:lnTo>
                  <a:lnTo>
                    <a:pt x="18497" y="1507"/>
                  </a:lnTo>
                  <a:cubicBezTo>
                    <a:pt x="18497" y="1507"/>
                    <a:pt x="18372" y="1507"/>
                    <a:pt x="18372" y="1507"/>
                  </a:cubicBezTo>
                  <a:lnTo>
                    <a:pt x="17007" y="502"/>
                  </a:lnTo>
                  <a:lnTo>
                    <a:pt x="16138" y="502"/>
                  </a:lnTo>
                  <a:cubicBezTo>
                    <a:pt x="16138" y="502"/>
                    <a:pt x="16138" y="502"/>
                    <a:pt x="16138" y="502"/>
                  </a:cubicBezTo>
                  <a:lnTo>
                    <a:pt x="15641" y="251"/>
                  </a:lnTo>
                  <a:lnTo>
                    <a:pt x="15021" y="0"/>
                  </a:lnTo>
                  <a:lnTo>
                    <a:pt x="14648" y="628"/>
                  </a:lnTo>
                  <a:cubicBezTo>
                    <a:pt x="14648" y="628"/>
                    <a:pt x="14648" y="628"/>
                    <a:pt x="14524" y="628"/>
                  </a:cubicBezTo>
                  <a:lnTo>
                    <a:pt x="14152" y="628"/>
                  </a:lnTo>
                  <a:cubicBezTo>
                    <a:pt x="14152" y="628"/>
                    <a:pt x="14152" y="628"/>
                    <a:pt x="14028" y="628"/>
                  </a:cubicBezTo>
                  <a:lnTo>
                    <a:pt x="14028" y="502"/>
                  </a:lnTo>
                  <a:lnTo>
                    <a:pt x="13655" y="502"/>
                  </a:lnTo>
                  <a:lnTo>
                    <a:pt x="12786" y="1130"/>
                  </a:lnTo>
                  <a:cubicBezTo>
                    <a:pt x="12786" y="1130"/>
                    <a:pt x="12786" y="1130"/>
                    <a:pt x="12662" y="1130"/>
                  </a:cubicBezTo>
                  <a:lnTo>
                    <a:pt x="12414" y="1005"/>
                  </a:lnTo>
                  <a:lnTo>
                    <a:pt x="11917" y="1005"/>
                  </a:lnTo>
                  <a:lnTo>
                    <a:pt x="11669" y="1758"/>
                  </a:lnTo>
                  <a:cubicBezTo>
                    <a:pt x="11669" y="1758"/>
                    <a:pt x="11669" y="1884"/>
                    <a:pt x="11545" y="1758"/>
                  </a:cubicBezTo>
                  <a:lnTo>
                    <a:pt x="10800" y="1633"/>
                  </a:lnTo>
                  <a:lnTo>
                    <a:pt x="9310" y="1256"/>
                  </a:lnTo>
                  <a:cubicBezTo>
                    <a:pt x="9310" y="1256"/>
                    <a:pt x="9310" y="1256"/>
                    <a:pt x="9310" y="1256"/>
                  </a:cubicBezTo>
                  <a:lnTo>
                    <a:pt x="8566" y="628"/>
                  </a:lnTo>
                  <a:lnTo>
                    <a:pt x="7821" y="628"/>
                  </a:lnTo>
                  <a:lnTo>
                    <a:pt x="7076" y="1381"/>
                  </a:lnTo>
                  <a:cubicBezTo>
                    <a:pt x="7076" y="1507"/>
                    <a:pt x="7076" y="1633"/>
                    <a:pt x="7076" y="1758"/>
                  </a:cubicBezTo>
                  <a:cubicBezTo>
                    <a:pt x="7076" y="1884"/>
                    <a:pt x="7076" y="2009"/>
                    <a:pt x="7076" y="2260"/>
                  </a:cubicBezTo>
                  <a:cubicBezTo>
                    <a:pt x="7076" y="2637"/>
                    <a:pt x="6952" y="2763"/>
                    <a:pt x="6828" y="2888"/>
                  </a:cubicBezTo>
                  <a:cubicBezTo>
                    <a:pt x="6703" y="3014"/>
                    <a:pt x="6455" y="3767"/>
                    <a:pt x="6455" y="4270"/>
                  </a:cubicBezTo>
                  <a:cubicBezTo>
                    <a:pt x="6455" y="4521"/>
                    <a:pt x="6331" y="4772"/>
                    <a:pt x="6331" y="4898"/>
                  </a:cubicBezTo>
                  <a:cubicBezTo>
                    <a:pt x="6207" y="5149"/>
                    <a:pt x="6331" y="6405"/>
                    <a:pt x="6331" y="6907"/>
                  </a:cubicBezTo>
                  <a:cubicBezTo>
                    <a:pt x="6331" y="6907"/>
                    <a:pt x="6331" y="6907"/>
                    <a:pt x="6331" y="7033"/>
                  </a:cubicBezTo>
                  <a:lnTo>
                    <a:pt x="5338" y="7786"/>
                  </a:lnTo>
                  <a:cubicBezTo>
                    <a:pt x="5214" y="7912"/>
                    <a:pt x="5214" y="8037"/>
                    <a:pt x="5214" y="8037"/>
                  </a:cubicBezTo>
                  <a:cubicBezTo>
                    <a:pt x="5214" y="8037"/>
                    <a:pt x="5214" y="8163"/>
                    <a:pt x="4469" y="8916"/>
                  </a:cubicBezTo>
                  <a:lnTo>
                    <a:pt x="4593" y="10423"/>
                  </a:lnTo>
                  <a:cubicBezTo>
                    <a:pt x="4593" y="10423"/>
                    <a:pt x="4593" y="10423"/>
                    <a:pt x="4593" y="10549"/>
                  </a:cubicBezTo>
                  <a:lnTo>
                    <a:pt x="2979" y="12056"/>
                  </a:lnTo>
                  <a:cubicBezTo>
                    <a:pt x="2979" y="12056"/>
                    <a:pt x="2979" y="12056"/>
                    <a:pt x="2855" y="12056"/>
                  </a:cubicBezTo>
                  <a:lnTo>
                    <a:pt x="2607" y="12056"/>
                  </a:lnTo>
                  <a:cubicBezTo>
                    <a:pt x="2607" y="12056"/>
                    <a:pt x="2483" y="12056"/>
                    <a:pt x="2483" y="11930"/>
                  </a:cubicBezTo>
                  <a:lnTo>
                    <a:pt x="2359" y="11302"/>
                  </a:lnTo>
                  <a:lnTo>
                    <a:pt x="1862" y="11302"/>
                  </a:lnTo>
                  <a:lnTo>
                    <a:pt x="1490" y="11805"/>
                  </a:lnTo>
                  <a:cubicBezTo>
                    <a:pt x="1490" y="11805"/>
                    <a:pt x="1490" y="11805"/>
                    <a:pt x="1490" y="11805"/>
                  </a:cubicBezTo>
                  <a:cubicBezTo>
                    <a:pt x="1490" y="11805"/>
                    <a:pt x="1490" y="11805"/>
                    <a:pt x="1366" y="11805"/>
                  </a:cubicBezTo>
                  <a:lnTo>
                    <a:pt x="993" y="11553"/>
                  </a:lnTo>
                  <a:lnTo>
                    <a:pt x="372" y="12056"/>
                  </a:lnTo>
                  <a:lnTo>
                    <a:pt x="372" y="12935"/>
                  </a:lnTo>
                  <a:cubicBezTo>
                    <a:pt x="372" y="12935"/>
                    <a:pt x="372" y="13060"/>
                    <a:pt x="248" y="13060"/>
                  </a:cubicBezTo>
                  <a:lnTo>
                    <a:pt x="0" y="13060"/>
                  </a:lnTo>
                  <a:cubicBezTo>
                    <a:pt x="0" y="13186"/>
                    <a:pt x="124" y="13186"/>
                    <a:pt x="124" y="13312"/>
                  </a:cubicBezTo>
                  <a:lnTo>
                    <a:pt x="4841" y="12935"/>
                  </a:lnTo>
                  <a:cubicBezTo>
                    <a:pt x="4841" y="12935"/>
                    <a:pt x="4966" y="12935"/>
                    <a:pt x="4966" y="13060"/>
                  </a:cubicBezTo>
                  <a:cubicBezTo>
                    <a:pt x="5090" y="13688"/>
                    <a:pt x="5462" y="14693"/>
                    <a:pt x="5462" y="14819"/>
                  </a:cubicBezTo>
                  <a:cubicBezTo>
                    <a:pt x="5586" y="14944"/>
                    <a:pt x="5959" y="15572"/>
                    <a:pt x="6083" y="15698"/>
                  </a:cubicBezTo>
                  <a:lnTo>
                    <a:pt x="7821" y="15698"/>
                  </a:lnTo>
                  <a:lnTo>
                    <a:pt x="8193" y="14567"/>
                  </a:lnTo>
                  <a:cubicBezTo>
                    <a:pt x="8193" y="14567"/>
                    <a:pt x="8193" y="14567"/>
                    <a:pt x="8317" y="14567"/>
                  </a:cubicBezTo>
                  <a:lnTo>
                    <a:pt x="9434" y="14567"/>
                  </a:lnTo>
                  <a:cubicBezTo>
                    <a:pt x="9434" y="14567"/>
                    <a:pt x="9559" y="14567"/>
                    <a:pt x="9559" y="14693"/>
                  </a:cubicBezTo>
                  <a:lnTo>
                    <a:pt x="9559" y="14944"/>
                  </a:lnTo>
                  <a:lnTo>
                    <a:pt x="10924" y="15070"/>
                  </a:lnTo>
                  <a:cubicBezTo>
                    <a:pt x="10924" y="15070"/>
                    <a:pt x="11048" y="15070"/>
                    <a:pt x="11048" y="15195"/>
                  </a:cubicBezTo>
                  <a:lnTo>
                    <a:pt x="11172" y="17707"/>
                  </a:lnTo>
                  <a:lnTo>
                    <a:pt x="11545" y="18460"/>
                  </a:lnTo>
                  <a:cubicBezTo>
                    <a:pt x="11545" y="18460"/>
                    <a:pt x="11545" y="18460"/>
                    <a:pt x="11545" y="18460"/>
                  </a:cubicBezTo>
                  <a:lnTo>
                    <a:pt x="11669" y="19716"/>
                  </a:lnTo>
                  <a:lnTo>
                    <a:pt x="13407" y="19340"/>
                  </a:lnTo>
                  <a:cubicBezTo>
                    <a:pt x="13407" y="19340"/>
                    <a:pt x="13407" y="19340"/>
                    <a:pt x="13531" y="19340"/>
                  </a:cubicBezTo>
                  <a:lnTo>
                    <a:pt x="14028" y="19716"/>
                  </a:lnTo>
                  <a:lnTo>
                    <a:pt x="14897" y="19716"/>
                  </a:lnTo>
                  <a:cubicBezTo>
                    <a:pt x="14897" y="19716"/>
                    <a:pt x="15021" y="19716"/>
                    <a:pt x="15021" y="19842"/>
                  </a:cubicBezTo>
                  <a:lnTo>
                    <a:pt x="15145" y="20344"/>
                  </a:lnTo>
                  <a:lnTo>
                    <a:pt x="15766" y="20721"/>
                  </a:lnTo>
                  <a:lnTo>
                    <a:pt x="16759" y="20721"/>
                  </a:lnTo>
                  <a:lnTo>
                    <a:pt x="17007" y="20470"/>
                  </a:lnTo>
                  <a:cubicBezTo>
                    <a:pt x="17007" y="20470"/>
                    <a:pt x="17007" y="20470"/>
                    <a:pt x="17131" y="20470"/>
                  </a:cubicBezTo>
                  <a:cubicBezTo>
                    <a:pt x="17131" y="20470"/>
                    <a:pt x="17131" y="20470"/>
                    <a:pt x="17255" y="20470"/>
                  </a:cubicBezTo>
                  <a:lnTo>
                    <a:pt x="17628" y="21223"/>
                  </a:lnTo>
                  <a:lnTo>
                    <a:pt x="18621" y="21600"/>
                  </a:lnTo>
                  <a:cubicBezTo>
                    <a:pt x="18621" y="21600"/>
                    <a:pt x="18621" y="21600"/>
                    <a:pt x="18621" y="21600"/>
                  </a:cubicBezTo>
                  <a:lnTo>
                    <a:pt x="19366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6" name="Figura"/>
            <p:cNvSpPr/>
            <p:nvPr/>
          </p:nvSpPr>
          <p:spPr>
            <a:xfrm>
              <a:off x="2285999" y="1930400"/>
              <a:ext cx="20322" cy="165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6750" y="21600"/>
                  </a:lnTo>
                  <a:lnTo>
                    <a:pt x="9450" y="16615"/>
                  </a:lnTo>
                  <a:cubicBezTo>
                    <a:pt x="9450" y="16615"/>
                    <a:pt x="9450" y="16615"/>
                    <a:pt x="10800" y="16615"/>
                  </a:cubicBezTo>
                  <a:lnTo>
                    <a:pt x="17550" y="18277"/>
                  </a:lnTo>
                  <a:lnTo>
                    <a:pt x="21600" y="14954"/>
                  </a:lnTo>
                  <a:lnTo>
                    <a:pt x="17550" y="0"/>
                  </a:lnTo>
                  <a:lnTo>
                    <a:pt x="12150" y="3323"/>
                  </a:lnTo>
                  <a:lnTo>
                    <a:pt x="5400" y="8308"/>
                  </a:lnTo>
                  <a:lnTo>
                    <a:pt x="0" y="19938"/>
                  </a:lnTo>
                  <a:lnTo>
                    <a:pt x="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7" name="Figura"/>
            <p:cNvSpPr/>
            <p:nvPr/>
          </p:nvSpPr>
          <p:spPr>
            <a:xfrm>
              <a:off x="2285999" y="1943099"/>
              <a:ext cx="20322" cy="21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400" y="21600"/>
                  </a:moveTo>
                  <a:lnTo>
                    <a:pt x="12150" y="21600"/>
                  </a:lnTo>
                  <a:lnTo>
                    <a:pt x="21600" y="10165"/>
                  </a:lnTo>
                  <a:lnTo>
                    <a:pt x="21600" y="6353"/>
                  </a:lnTo>
                  <a:lnTo>
                    <a:pt x="17550" y="6353"/>
                  </a:lnTo>
                  <a:cubicBezTo>
                    <a:pt x="17550" y="6353"/>
                    <a:pt x="16200" y="6353"/>
                    <a:pt x="16200" y="5082"/>
                  </a:cubicBezTo>
                  <a:lnTo>
                    <a:pt x="16200" y="0"/>
                  </a:lnTo>
                  <a:lnTo>
                    <a:pt x="12150" y="0"/>
                  </a:lnTo>
                  <a:lnTo>
                    <a:pt x="9450" y="3812"/>
                  </a:lnTo>
                  <a:cubicBezTo>
                    <a:pt x="9450" y="3812"/>
                    <a:pt x="9450" y="3812"/>
                    <a:pt x="8100" y="3812"/>
                  </a:cubicBezTo>
                  <a:cubicBezTo>
                    <a:pt x="8100" y="3812"/>
                    <a:pt x="8100" y="3812"/>
                    <a:pt x="8100" y="3812"/>
                  </a:cubicBezTo>
                  <a:lnTo>
                    <a:pt x="0" y="3812"/>
                  </a:lnTo>
                  <a:lnTo>
                    <a:pt x="540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8" name="Figura"/>
            <p:cNvSpPr/>
            <p:nvPr/>
          </p:nvSpPr>
          <p:spPr>
            <a:xfrm>
              <a:off x="2260600" y="1270000"/>
              <a:ext cx="38100" cy="4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00"/>
                  </a:moveTo>
                  <a:cubicBezTo>
                    <a:pt x="720" y="1800"/>
                    <a:pt x="1440" y="2400"/>
                    <a:pt x="2160" y="3000"/>
                  </a:cubicBezTo>
                  <a:cubicBezTo>
                    <a:pt x="4320" y="5400"/>
                    <a:pt x="5760" y="6600"/>
                    <a:pt x="5760" y="7200"/>
                  </a:cubicBezTo>
                  <a:cubicBezTo>
                    <a:pt x="6480" y="7800"/>
                    <a:pt x="8640" y="12600"/>
                    <a:pt x="9360" y="13200"/>
                  </a:cubicBezTo>
                  <a:cubicBezTo>
                    <a:pt x="9360" y="13200"/>
                    <a:pt x="9360" y="13200"/>
                    <a:pt x="9360" y="13200"/>
                  </a:cubicBezTo>
                  <a:lnTo>
                    <a:pt x="10800" y="21600"/>
                  </a:lnTo>
                  <a:lnTo>
                    <a:pt x="14400" y="19800"/>
                  </a:lnTo>
                  <a:lnTo>
                    <a:pt x="14400" y="15600"/>
                  </a:lnTo>
                  <a:cubicBezTo>
                    <a:pt x="14400" y="15600"/>
                    <a:pt x="14400" y="15600"/>
                    <a:pt x="14400" y="15000"/>
                  </a:cubicBezTo>
                  <a:cubicBezTo>
                    <a:pt x="14400" y="15000"/>
                    <a:pt x="14400" y="15000"/>
                    <a:pt x="15120" y="15000"/>
                  </a:cubicBezTo>
                  <a:cubicBezTo>
                    <a:pt x="15120" y="15000"/>
                    <a:pt x="16560" y="15600"/>
                    <a:pt x="19440" y="15600"/>
                  </a:cubicBezTo>
                  <a:cubicBezTo>
                    <a:pt x="20160" y="15600"/>
                    <a:pt x="20160" y="15600"/>
                    <a:pt x="20880" y="15600"/>
                  </a:cubicBezTo>
                  <a:cubicBezTo>
                    <a:pt x="21600" y="15000"/>
                    <a:pt x="21600" y="14400"/>
                    <a:pt x="21600" y="13800"/>
                  </a:cubicBezTo>
                  <a:lnTo>
                    <a:pt x="21600" y="13800"/>
                  </a:lnTo>
                  <a:cubicBezTo>
                    <a:pt x="21600" y="12600"/>
                    <a:pt x="20160" y="12600"/>
                    <a:pt x="19440" y="12600"/>
                  </a:cubicBezTo>
                  <a:cubicBezTo>
                    <a:pt x="19440" y="12600"/>
                    <a:pt x="18720" y="12600"/>
                    <a:pt x="18720" y="12000"/>
                  </a:cubicBezTo>
                  <a:lnTo>
                    <a:pt x="18720" y="8400"/>
                  </a:lnTo>
                  <a:lnTo>
                    <a:pt x="15840" y="9600"/>
                  </a:lnTo>
                  <a:cubicBezTo>
                    <a:pt x="15840" y="9600"/>
                    <a:pt x="15840" y="9600"/>
                    <a:pt x="15120" y="9600"/>
                  </a:cubicBezTo>
                  <a:cubicBezTo>
                    <a:pt x="15120" y="9600"/>
                    <a:pt x="15120" y="9600"/>
                    <a:pt x="15120" y="9000"/>
                  </a:cubicBezTo>
                  <a:lnTo>
                    <a:pt x="15120" y="3600"/>
                  </a:lnTo>
                  <a:cubicBezTo>
                    <a:pt x="13680" y="3600"/>
                    <a:pt x="10800" y="3600"/>
                    <a:pt x="9360" y="3000"/>
                  </a:cubicBezTo>
                  <a:cubicBezTo>
                    <a:pt x="7200" y="2400"/>
                    <a:pt x="5760" y="600"/>
                    <a:pt x="5040" y="0"/>
                  </a:cubicBezTo>
                  <a:lnTo>
                    <a:pt x="0" y="0"/>
                  </a:lnTo>
                  <a:cubicBezTo>
                    <a:pt x="0" y="600"/>
                    <a:pt x="0" y="1200"/>
                    <a:pt x="0" y="12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49" name="Figura"/>
            <p:cNvSpPr/>
            <p:nvPr/>
          </p:nvSpPr>
          <p:spPr>
            <a:xfrm>
              <a:off x="2184400" y="1274610"/>
              <a:ext cx="105410" cy="74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986" y="20868"/>
                  </a:moveTo>
                  <a:lnTo>
                    <a:pt x="11190" y="21600"/>
                  </a:lnTo>
                  <a:cubicBezTo>
                    <a:pt x="11711" y="21234"/>
                    <a:pt x="13272" y="19037"/>
                    <a:pt x="14053" y="19037"/>
                  </a:cubicBezTo>
                  <a:cubicBezTo>
                    <a:pt x="14053" y="19037"/>
                    <a:pt x="14053" y="19037"/>
                    <a:pt x="14053" y="19037"/>
                  </a:cubicBezTo>
                  <a:cubicBezTo>
                    <a:pt x="14834" y="19037"/>
                    <a:pt x="17696" y="20502"/>
                    <a:pt x="18477" y="20868"/>
                  </a:cubicBezTo>
                  <a:lnTo>
                    <a:pt x="18477" y="20868"/>
                  </a:lnTo>
                  <a:cubicBezTo>
                    <a:pt x="18737" y="20136"/>
                    <a:pt x="18998" y="19403"/>
                    <a:pt x="18998" y="19037"/>
                  </a:cubicBezTo>
                  <a:cubicBezTo>
                    <a:pt x="18998" y="17939"/>
                    <a:pt x="19518" y="17573"/>
                    <a:pt x="20039" y="16841"/>
                  </a:cubicBezTo>
                  <a:cubicBezTo>
                    <a:pt x="20559" y="16475"/>
                    <a:pt x="21080" y="15742"/>
                    <a:pt x="21340" y="15010"/>
                  </a:cubicBezTo>
                  <a:cubicBezTo>
                    <a:pt x="21340" y="14644"/>
                    <a:pt x="21600" y="14644"/>
                    <a:pt x="21600" y="14278"/>
                  </a:cubicBezTo>
                  <a:cubicBezTo>
                    <a:pt x="21080" y="13546"/>
                    <a:pt x="20819" y="13546"/>
                    <a:pt x="20819" y="13546"/>
                  </a:cubicBezTo>
                  <a:cubicBezTo>
                    <a:pt x="20819" y="13546"/>
                    <a:pt x="20559" y="13546"/>
                    <a:pt x="20299" y="13912"/>
                  </a:cubicBezTo>
                  <a:cubicBezTo>
                    <a:pt x="20039" y="14278"/>
                    <a:pt x="19518" y="14644"/>
                    <a:pt x="19258" y="14644"/>
                  </a:cubicBezTo>
                  <a:cubicBezTo>
                    <a:pt x="18477" y="14644"/>
                    <a:pt x="18217" y="13546"/>
                    <a:pt x="18217" y="13546"/>
                  </a:cubicBezTo>
                  <a:cubicBezTo>
                    <a:pt x="18217" y="13546"/>
                    <a:pt x="18217" y="13546"/>
                    <a:pt x="18217" y="13546"/>
                  </a:cubicBezTo>
                  <a:lnTo>
                    <a:pt x="18217" y="12447"/>
                  </a:lnTo>
                  <a:lnTo>
                    <a:pt x="17696" y="6956"/>
                  </a:lnTo>
                  <a:cubicBezTo>
                    <a:pt x="17436" y="6224"/>
                    <a:pt x="16655" y="4027"/>
                    <a:pt x="16655" y="3661"/>
                  </a:cubicBezTo>
                  <a:cubicBezTo>
                    <a:pt x="16655" y="3295"/>
                    <a:pt x="15875" y="2197"/>
                    <a:pt x="15354" y="1098"/>
                  </a:cubicBezTo>
                  <a:cubicBezTo>
                    <a:pt x="15094" y="732"/>
                    <a:pt x="14834" y="366"/>
                    <a:pt x="14834" y="0"/>
                  </a:cubicBezTo>
                  <a:cubicBezTo>
                    <a:pt x="14573" y="366"/>
                    <a:pt x="14313" y="732"/>
                    <a:pt x="14053" y="1098"/>
                  </a:cubicBezTo>
                  <a:cubicBezTo>
                    <a:pt x="13272" y="1831"/>
                    <a:pt x="12231" y="1831"/>
                    <a:pt x="11971" y="1831"/>
                  </a:cubicBezTo>
                  <a:cubicBezTo>
                    <a:pt x="11711" y="2197"/>
                    <a:pt x="11190" y="2563"/>
                    <a:pt x="10670" y="2563"/>
                  </a:cubicBezTo>
                  <a:cubicBezTo>
                    <a:pt x="10670" y="2563"/>
                    <a:pt x="10670" y="2563"/>
                    <a:pt x="10670" y="2563"/>
                  </a:cubicBezTo>
                  <a:cubicBezTo>
                    <a:pt x="10149" y="2563"/>
                    <a:pt x="9889" y="1831"/>
                    <a:pt x="9629" y="1464"/>
                  </a:cubicBezTo>
                  <a:lnTo>
                    <a:pt x="7287" y="1464"/>
                  </a:lnTo>
                  <a:cubicBezTo>
                    <a:pt x="7287" y="1464"/>
                    <a:pt x="7287" y="1464"/>
                    <a:pt x="7287" y="1464"/>
                  </a:cubicBezTo>
                  <a:lnTo>
                    <a:pt x="6766" y="1098"/>
                  </a:lnTo>
                  <a:lnTo>
                    <a:pt x="5465" y="2197"/>
                  </a:lnTo>
                  <a:lnTo>
                    <a:pt x="5465" y="2197"/>
                  </a:lnTo>
                  <a:cubicBezTo>
                    <a:pt x="5465" y="2197"/>
                    <a:pt x="3904" y="4027"/>
                    <a:pt x="3643" y="4393"/>
                  </a:cubicBezTo>
                  <a:cubicBezTo>
                    <a:pt x="3643" y="4393"/>
                    <a:pt x="3383" y="5492"/>
                    <a:pt x="3123" y="6224"/>
                  </a:cubicBezTo>
                  <a:cubicBezTo>
                    <a:pt x="2602" y="8054"/>
                    <a:pt x="2342" y="9153"/>
                    <a:pt x="2082" y="9519"/>
                  </a:cubicBezTo>
                  <a:cubicBezTo>
                    <a:pt x="1822" y="9519"/>
                    <a:pt x="1822" y="9885"/>
                    <a:pt x="1561" y="9885"/>
                  </a:cubicBezTo>
                  <a:cubicBezTo>
                    <a:pt x="1301" y="10251"/>
                    <a:pt x="1041" y="10617"/>
                    <a:pt x="0" y="10617"/>
                  </a:cubicBezTo>
                  <a:lnTo>
                    <a:pt x="520" y="11715"/>
                  </a:lnTo>
                  <a:cubicBezTo>
                    <a:pt x="520" y="11715"/>
                    <a:pt x="520" y="11715"/>
                    <a:pt x="520" y="11715"/>
                  </a:cubicBezTo>
                  <a:lnTo>
                    <a:pt x="520" y="13546"/>
                  </a:lnTo>
                  <a:lnTo>
                    <a:pt x="2082" y="14644"/>
                  </a:lnTo>
                  <a:cubicBezTo>
                    <a:pt x="2082" y="14644"/>
                    <a:pt x="2342" y="14644"/>
                    <a:pt x="2082" y="15010"/>
                  </a:cubicBezTo>
                  <a:lnTo>
                    <a:pt x="1822" y="16841"/>
                  </a:lnTo>
                  <a:lnTo>
                    <a:pt x="2602" y="17939"/>
                  </a:lnTo>
                  <a:lnTo>
                    <a:pt x="3123" y="18305"/>
                  </a:lnTo>
                  <a:lnTo>
                    <a:pt x="4164" y="17207"/>
                  </a:lnTo>
                  <a:cubicBezTo>
                    <a:pt x="4164" y="17207"/>
                    <a:pt x="4424" y="17207"/>
                    <a:pt x="4424" y="17207"/>
                  </a:cubicBezTo>
                  <a:lnTo>
                    <a:pt x="4684" y="17573"/>
                  </a:lnTo>
                  <a:cubicBezTo>
                    <a:pt x="4684" y="17573"/>
                    <a:pt x="4684" y="17573"/>
                    <a:pt x="4684" y="17939"/>
                  </a:cubicBezTo>
                  <a:lnTo>
                    <a:pt x="4684" y="19769"/>
                  </a:lnTo>
                  <a:lnTo>
                    <a:pt x="5205" y="20136"/>
                  </a:lnTo>
                  <a:cubicBezTo>
                    <a:pt x="5205" y="20136"/>
                    <a:pt x="5205" y="20136"/>
                    <a:pt x="5205" y="20136"/>
                  </a:cubicBezTo>
                  <a:lnTo>
                    <a:pt x="5986" y="2086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0" name="Figura"/>
            <p:cNvSpPr/>
            <p:nvPr/>
          </p:nvSpPr>
          <p:spPr>
            <a:xfrm>
              <a:off x="2184400" y="2133599"/>
              <a:ext cx="105410" cy="10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1" y="21600"/>
                  </a:moveTo>
                  <a:lnTo>
                    <a:pt x="3123" y="21600"/>
                  </a:lnTo>
                  <a:cubicBezTo>
                    <a:pt x="4164" y="20829"/>
                    <a:pt x="5465" y="19800"/>
                    <a:pt x="5465" y="19543"/>
                  </a:cubicBezTo>
                  <a:cubicBezTo>
                    <a:pt x="5465" y="19029"/>
                    <a:pt x="5986" y="17486"/>
                    <a:pt x="5986" y="17229"/>
                  </a:cubicBezTo>
                  <a:cubicBezTo>
                    <a:pt x="5986" y="17229"/>
                    <a:pt x="5986" y="17229"/>
                    <a:pt x="5986" y="17229"/>
                  </a:cubicBezTo>
                  <a:cubicBezTo>
                    <a:pt x="5986" y="17229"/>
                    <a:pt x="5986" y="17229"/>
                    <a:pt x="6246" y="17229"/>
                  </a:cubicBezTo>
                  <a:cubicBezTo>
                    <a:pt x="7807" y="18000"/>
                    <a:pt x="9369" y="18771"/>
                    <a:pt x="10670" y="18771"/>
                  </a:cubicBezTo>
                  <a:cubicBezTo>
                    <a:pt x="11190" y="18771"/>
                    <a:pt x="11971" y="18771"/>
                    <a:pt x="12231" y="18000"/>
                  </a:cubicBezTo>
                  <a:cubicBezTo>
                    <a:pt x="12231" y="17486"/>
                    <a:pt x="12231" y="17229"/>
                    <a:pt x="12231" y="16971"/>
                  </a:cubicBezTo>
                  <a:cubicBezTo>
                    <a:pt x="12231" y="16714"/>
                    <a:pt x="12231" y="16457"/>
                    <a:pt x="12492" y="16200"/>
                  </a:cubicBezTo>
                  <a:cubicBezTo>
                    <a:pt x="12752" y="15943"/>
                    <a:pt x="13012" y="15943"/>
                    <a:pt x="13533" y="15943"/>
                  </a:cubicBezTo>
                  <a:cubicBezTo>
                    <a:pt x="14834" y="15943"/>
                    <a:pt x="15875" y="14400"/>
                    <a:pt x="15875" y="14143"/>
                  </a:cubicBezTo>
                  <a:cubicBezTo>
                    <a:pt x="15875" y="13629"/>
                    <a:pt x="17436" y="10800"/>
                    <a:pt x="18998" y="10800"/>
                  </a:cubicBezTo>
                  <a:cubicBezTo>
                    <a:pt x="19778" y="10800"/>
                    <a:pt x="20559" y="10543"/>
                    <a:pt x="21340" y="10286"/>
                  </a:cubicBezTo>
                  <a:cubicBezTo>
                    <a:pt x="21340" y="10286"/>
                    <a:pt x="21600" y="10286"/>
                    <a:pt x="21600" y="10286"/>
                  </a:cubicBezTo>
                  <a:lnTo>
                    <a:pt x="21080" y="9257"/>
                  </a:lnTo>
                  <a:lnTo>
                    <a:pt x="19778" y="8743"/>
                  </a:lnTo>
                  <a:lnTo>
                    <a:pt x="18477" y="8743"/>
                  </a:lnTo>
                  <a:cubicBezTo>
                    <a:pt x="18477" y="8743"/>
                    <a:pt x="18477" y="8743"/>
                    <a:pt x="18477" y="8743"/>
                  </a:cubicBezTo>
                  <a:lnTo>
                    <a:pt x="17696" y="7971"/>
                  </a:lnTo>
                  <a:cubicBezTo>
                    <a:pt x="17696" y="7971"/>
                    <a:pt x="17696" y="7971"/>
                    <a:pt x="17696" y="7714"/>
                  </a:cubicBezTo>
                  <a:lnTo>
                    <a:pt x="17696" y="5914"/>
                  </a:lnTo>
                  <a:lnTo>
                    <a:pt x="16916" y="6171"/>
                  </a:lnTo>
                  <a:cubicBezTo>
                    <a:pt x="16916" y="6171"/>
                    <a:pt x="16655" y="6171"/>
                    <a:pt x="16655" y="6171"/>
                  </a:cubicBezTo>
                  <a:lnTo>
                    <a:pt x="16135" y="4629"/>
                  </a:lnTo>
                  <a:lnTo>
                    <a:pt x="15614" y="4629"/>
                  </a:lnTo>
                  <a:cubicBezTo>
                    <a:pt x="15614" y="4629"/>
                    <a:pt x="15614" y="4629"/>
                    <a:pt x="15614" y="4629"/>
                  </a:cubicBezTo>
                  <a:lnTo>
                    <a:pt x="14313" y="3857"/>
                  </a:lnTo>
                  <a:cubicBezTo>
                    <a:pt x="14313" y="3857"/>
                    <a:pt x="14313" y="3857"/>
                    <a:pt x="14313" y="3857"/>
                  </a:cubicBezTo>
                  <a:lnTo>
                    <a:pt x="13272" y="1800"/>
                  </a:lnTo>
                  <a:cubicBezTo>
                    <a:pt x="13272" y="1800"/>
                    <a:pt x="13272" y="1800"/>
                    <a:pt x="13272" y="1543"/>
                  </a:cubicBezTo>
                  <a:lnTo>
                    <a:pt x="13793" y="0"/>
                  </a:lnTo>
                  <a:cubicBezTo>
                    <a:pt x="13793" y="0"/>
                    <a:pt x="13793" y="0"/>
                    <a:pt x="13793" y="0"/>
                  </a:cubicBezTo>
                  <a:cubicBezTo>
                    <a:pt x="13793" y="0"/>
                    <a:pt x="13793" y="0"/>
                    <a:pt x="13793" y="0"/>
                  </a:cubicBezTo>
                  <a:lnTo>
                    <a:pt x="10670" y="0"/>
                  </a:lnTo>
                  <a:lnTo>
                    <a:pt x="8067" y="1286"/>
                  </a:lnTo>
                  <a:cubicBezTo>
                    <a:pt x="8067" y="1286"/>
                    <a:pt x="7807" y="1286"/>
                    <a:pt x="7807" y="1286"/>
                  </a:cubicBezTo>
                  <a:lnTo>
                    <a:pt x="7027" y="257"/>
                  </a:lnTo>
                  <a:lnTo>
                    <a:pt x="2082" y="1029"/>
                  </a:lnTo>
                  <a:cubicBezTo>
                    <a:pt x="2082" y="2057"/>
                    <a:pt x="2602" y="8486"/>
                    <a:pt x="1822" y="10286"/>
                  </a:cubicBezTo>
                  <a:cubicBezTo>
                    <a:pt x="1561" y="11057"/>
                    <a:pt x="1301" y="11314"/>
                    <a:pt x="781" y="11314"/>
                  </a:cubicBezTo>
                  <a:cubicBezTo>
                    <a:pt x="520" y="11314"/>
                    <a:pt x="0" y="11057"/>
                    <a:pt x="0" y="10800"/>
                  </a:cubicBezTo>
                  <a:lnTo>
                    <a:pt x="0" y="17229"/>
                  </a:lnTo>
                  <a:lnTo>
                    <a:pt x="1822" y="19543"/>
                  </a:lnTo>
                  <a:cubicBezTo>
                    <a:pt x="1822" y="19543"/>
                    <a:pt x="1822" y="19543"/>
                    <a:pt x="1822" y="19800"/>
                  </a:cubicBezTo>
                  <a:lnTo>
                    <a:pt x="781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1" name="Figura"/>
            <p:cNvSpPr/>
            <p:nvPr/>
          </p:nvSpPr>
          <p:spPr>
            <a:xfrm>
              <a:off x="2260599" y="2260599"/>
              <a:ext cx="21592" cy="2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429"/>
                  </a:moveTo>
                  <a:cubicBezTo>
                    <a:pt x="0" y="16457"/>
                    <a:pt x="1271" y="19543"/>
                    <a:pt x="3812" y="21600"/>
                  </a:cubicBezTo>
                  <a:cubicBezTo>
                    <a:pt x="3812" y="21600"/>
                    <a:pt x="5082" y="21600"/>
                    <a:pt x="5082" y="21600"/>
                  </a:cubicBezTo>
                  <a:cubicBezTo>
                    <a:pt x="10165" y="21600"/>
                    <a:pt x="17788" y="17486"/>
                    <a:pt x="20329" y="15429"/>
                  </a:cubicBezTo>
                  <a:cubicBezTo>
                    <a:pt x="21600" y="14400"/>
                    <a:pt x="21600" y="13371"/>
                    <a:pt x="21600" y="12343"/>
                  </a:cubicBezTo>
                  <a:cubicBezTo>
                    <a:pt x="21600" y="9257"/>
                    <a:pt x="19059" y="5143"/>
                    <a:pt x="16518" y="2057"/>
                  </a:cubicBezTo>
                  <a:cubicBezTo>
                    <a:pt x="15247" y="1029"/>
                    <a:pt x="13976" y="0"/>
                    <a:pt x="12706" y="0"/>
                  </a:cubicBezTo>
                  <a:cubicBezTo>
                    <a:pt x="10165" y="0"/>
                    <a:pt x="8894" y="3086"/>
                    <a:pt x="8894" y="3086"/>
                  </a:cubicBezTo>
                  <a:cubicBezTo>
                    <a:pt x="8894" y="3086"/>
                    <a:pt x="8894" y="3086"/>
                    <a:pt x="8894" y="3086"/>
                  </a:cubicBezTo>
                  <a:lnTo>
                    <a:pt x="1271" y="8229"/>
                  </a:lnTo>
                  <a:lnTo>
                    <a:pt x="0" y="1542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2" name="Figura"/>
            <p:cNvSpPr/>
            <p:nvPr/>
          </p:nvSpPr>
          <p:spPr>
            <a:xfrm>
              <a:off x="2222499" y="1054099"/>
              <a:ext cx="53659" cy="4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23" h="21600" extrusionOk="0">
                  <a:moveTo>
                    <a:pt x="15697" y="19131"/>
                  </a:moveTo>
                  <a:cubicBezTo>
                    <a:pt x="15697" y="19131"/>
                    <a:pt x="15697" y="19131"/>
                    <a:pt x="15697" y="19131"/>
                  </a:cubicBezTo>
                  <a:cubicBezTo>
                    <a:pt x="16200" y="19131"/>
                    <a:pt x="16200" y="19131"/>
                    <a:pt x="15697" y="19131"/>
                  </a:cubicBezTo>
                  <a:lnTo>
                    <a:pt x="16702" y="20366"/>
                  </a:lnTo>
                  <a:lnTo>
                    <a:pt x="17707" y="20366"/>
                  </a:lnTo>
                  <a:lnTo>
                    <a:pt x="19214" y="15429"/>
                  </a:lnTo>
                  <a:cubicBezTo>
                    <a:pt x="18711" y="14194"/>
                    <a:pt x="17707" y="8023"/>
                    <a:pt x="17707" y="6789"/>
                  </a:cubicBezTo>
                  <a:cubicBezTo>
                    <a:pt x="17707" y="4937"/>
                    <a:pt x="20218" y="2469"/>
                    <a:pt x="21223" y="1234"/>
                  </a:cubicBezTo>
                  <a:lnTo>
                    <a:pt x="20721" y="0"/>
                  </a:lnTo>
                  <a:cubicBezTo>
                    <a:pt x="19716" y="617"/>
                    <a:pt x="18711" y="617"/>
                    <a:pt x="17707" y="617"/>
                  </a:cubicBezTo>
                  <a:cubicBezTo>
                    <a:pt x="16702" y="617"/>
                    <a:pt x="15195" y="617"/>
                    <a:pt x="13186" y="617"/>
                  </a:cubicBezTo>
                  <a:cubicBezTo>
                    <a:pt x="9167" y="617"/>
                    <a:pt x="5149" y="1234"/>
                    <a:pt x="3139" y="1851"/>
                  </a:cubicBezTo>
                  <a:cubicBezTo>
                    <a:pt x="628" y="2469"/>
                    <a:pt x="-377" y="5554"/>
                    <a:pt x="125" y="9874"/>
                  </a:cubicBezTo>
                  <a:cubicBezTo>
                    <a:pt x="628" y="12343"/>
                    <a:pt x="1632" y="12960"/>
                    <a:pt x="2637" y="13577"/>
                  </a:cubicBezTo>
                  <a:cubicBezTo>
                    <a:pt x="3642" y="14194"/>
                    <a:pt x="4144" y="14811"/>
                    <a:pt x="4144" y="15429"/>
                  </a:cubicBezTo>
                  <a:cubicBezTo>
                    <a:pt x="4144" y="15429"/>
                    <a:pt x="4144" y="16046"/>
                    <a:pt x="4144" y="16663"/>
                  </a:cubicBezTo>
                  <a:lnTo>
                    <a:pt x="7158" y="15429"/>
                  </a:lnTo>
                  <a:cubicBezTo>
                    <a:pt x="7158" y="15429"/>
                    <a:pt x="7660" y="15429"/>
                    <a:pt x="7660" y="15429"/>
                  </a:cubicBezTo>
                  <a:lnTo>
                    <a:pt x="13186" y="21600"/>
                  </a:lnTo>
                  <a:lnTo>
                    <a:pt x="15697" y="19131"/>
                  </a:lnTo>
                  <a:cubicBezTo>
                    <a:pt x="15697" y="19131"/>
                    <a:pt x="15697" y="19131"/>
                    <a:pt x="15697" y="1913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3" name="Figura"/>
            <p:cNvSpPr/>
            <p:nvPr/>
          </p:nvSpPr>
          <p:spPr>
            <a:xfrm>
              <a:off x="2209800" y="1346199"/>
              <a:ext cx="69850" cy="43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93" y="15882"/>
                  </a:moveTo>
                  <a:lnTo>
                    <a:pt x="1571" y="15882"/>
                  </a:lnTo>
                  <a:cubicBezTo>
                    <a:pt x="1571" y="15882"/>
                    <a:pt x="1964" y="15882"/>
                    <a:pt x="1964" y="16518"/>
                  </a:cubicBezTo>
                  <a:lnTo>
                    <a:pt x="1571" y="21600"/>
                  </a:lnTo>
                  <a:lnTo>
                    <a:pt x="4320" y="19694"/>
                  </a:lnTo>
                  <a:cubicBezTo>
                    <a:pt x="4320" y="19694"/>
                    <a:pt x="4320" y="19694"/>
                    <a:pt x="4320" y="19694"/>
                  </a:cubicBezTo>
                  <a:lnTo>
                    <a:pt x="7855" y="19694"/>
                  </a:lnTo>
                  <a:cubicBezTo>
                    <a:pt x="7855" y="19694"/>
                    <a:pt x="7855" y="19694"/>
                    <a:pt x="7855" y="19694"/>
                  </a:cubicBezTo>
                  <a:lnTo>
                    <a:pt x="9818" y="20965"/>
                  </a:lnTo>
                  <a:lnTo>
                    <a:pt x="12175" y="20965"/>
                  </a:lnTo>
                  <a:lnTo>
                    <a:pt x="12960" y="19059"/>
                  </a:lnTo>
                  <a:cubicBezTo>
                    <a:pt x="12960" y="19059"/>
                    <a:pt x="12960" y="19059"/>
                    <a:pt x="12960" y="19059"/>
                  </a:cubicBezTo>
                  <a:lnTo>
                    <a:pt x="16887" y="15882"/>
                  </a:lnTo>
                  <a:cubicBezTo>
                    <a:pt x="16887" y="15882"/>
                    <a:pt x="16887" y="15882"/>
                    <a:pt x="17280" y="15882"/>
                  </a:cubicBezTo>
                  <a:lnTo>
                    <a:pt x="18458" y="16518"/>
                  </a:lnTo>
                  <a:lnTo>
                    <a:pt x="20422" y="16518"/>
                  </a:lnTo>
                  <a:cubicBezTo>
                    <a:pt x="19636" y="14612"/>
                    <a:pt x="19636" y="13341"/>
                    <a:pt x="20422" y="8894"/>
                  </a:cubicBezTo>
                  <a:cubicBezTo>
                    <a:pt x="20815" y="6353"/>
                    <a:pt x="21207" y="4447"/>
                    <a:pt x="21600" y="3176"/>
                  </a:cubicBezTo>
                  <a:cubicBezTo>
                    <a:pt x="18851" y="1271"/>
                    <a:pt x="15709" y="0"/>
                    <a:pt x="14924" y="0"/>
                  </a:cubicBezTo>
                  <a:cubicBezTo>
                    <a:pt x="14138" y="0"/>
                    <a:pt x="12175" y="2541"/>
                    <a:pt x="10996" y="4447"/>
                  </a:cubicBezTo>
                  <a:cubicBezTo>
                    <a:pt x="10996" y="4447"/>
                    <a:pt x="10996" y="4447"/>
                    <a:pt x="10604" y="4447"/>
                  </a:cubicBezTo>
                  <a:lnTo>
                    <a:pt x="2749" y="3176"/>
                  </a:lnTo>
                  <a:cubicBezTo>
                    <a:pt x="2749" y="3176"/>
                    <a:pt x="2356" y="3176"/>
                    <a:pt x="2356" y="3176"/>
                  </a:cubicBezTo>
                  <a:lnTo>
                    <a:pt x="1571" y="635"/>
                  </a:lnTo>
                  <a:lnTo>
                    <a:pt x="1178" y="1271"/>
                  </a:lnTo>
                  <a:lnTo>
                    <a:pt x="785" y="3176"/>
                  </a:lnTo>
                  <a:cubicBezTo>
                    <a:pt x="785" y="3176"/>
                    <a:pt x="785" y="3812"/>
                    <a:pt x="393" y="3812"/>
                  </a:cubicBezTo>
                  <a:lnTo>
                    <a:pt x="0" y="3812"/>
                  </a:lnTo>
                  <a:lnTo>
                    <a:pt x="2356" y="6353"/>
                  </a:lnTo>
                  <a:cubicBezTo>
                    <a:pt x="2356" y="6353"/>
                    <a:pt x="2356" y="6353"/>
                    <a:pt x="2356" y="6988"/>
                  </a:cubicBezTo>
                  <a:cubicBezTo>
                    <a:pt x="2356" y="6988"/>
                    <a:pt x="2356" y="6988"/>
                    <a:pt x="2356" y="7624"/>
                  </a:cubicBezTo>
                  <a:lnTo>
                    <a:pt x="1178" y="10165"/>
                  </a:lnTo>
                  <a:lnTo>
                    <a:pt x="0" y="15247"/>
                  </a:lnTo>
                  <a:lnTo>
                    <a:pt x="393" y="15247"/>
                  </a:lnTo>
                  <a:cubicBezTo>
                    <a:pt x="393" y="15247"/>
                    <a:pt x="785" y="15247"/>
                    <a:pt x="785" y="15882"/>
                  </a:cubicBezTo>
                  <a:lnTo>
                    <a:pt x="785" y="1588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4" name="Figura"/>
            <p:cNvSpPr/>
            <p:nvPr/>
          </p:nvSpPr>
          <p:spPr>
            <a:xfrm>
              <a:off x="2197100" y="1079500"/>
              <a:ext cx="82550" cy="48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95" y="17053"/>
                  </a:moveTo>
                  <a:lnTo>
                    <a:pt x="14622" y="17621"/>
                  </a:lnTo>
                  <a:cubicBezTo>
                    <a:pt x="14622" y="17621"/>
                    <a:pt x="14622" y="17621"/>
                    <a:pt x="14622" y="17621"/>
                  </a:cubicBezTo>
                  <a:lnTo>
                    <a:pt x="16948" y="21600"/>
                  </a:lnTo>
                  <a:lnTo>
                    <a:pt x="18609" y="19895"/>
                  </a:lnTo>
                  <a:cubicBezTo>
                    <a:pt x="18609" y="19895"/>
                    <a:pt x="18609" y="19895"/>
                    <a:pt x="18942" y="19895"/>
                  </a:cubicBezTo>
                  <a:lnTo>
                    <a:pt x="19938" y="20463"/>
                  </a:lnTo>
                  <a:lnTo>
                    <a:pt x="21600" y="17621"/>
                  </a:lnTo>
                  <a:lnTo>
                    <a:pt x="21268" y="11368"/>
                  </a:lnTo>
                  <a:lnTo>
                    <a:pt x="19938" y="11937"/>
                  </a:lnTo>
                  <a:cubicBezTo>
                    <a:pt x="19938" y="11937"/>
                    <a:pt x="19606" y="11937"/>
                    <a:pt x="19606" y="11937"/>
                  </a:cubicBezTo>
                  <a:cubicBezTo>
                    <a:pt x="19606" y="11937"/>
                    <a:pt x="19606" y="11937"/>
                    <a:pt x="19606" y="11368"/>
                  </a:cubicBezTo>
                  <a:lnTo>
                    <a:pt x="19938" y="6821"/>
                  </a:lnTo>
                  <a:lnTo>
                    <a:pt x="19274" y="5684"/>
                  </a:lnTo>
                  <a:cubicBezTo>
                    <a:pt x="19274" y="5684"/>
                    <a:pt x="19274" y="5684"/>
                    <a:pt x="19274" y="5684"/>
                  </a:cubicBezTo>
                  <a:lnTo>
                    <a:pt x="18609" y="5684"/>
                  </a:lnTo>
                  <a:cubicBezTo>
                    <a:pt x="18609" y="5684"/>
                    <a:pt x="18277" y="5684"/>
                    <a:pt x="18277" y="5684"/>
                  </a:cubicBezTo>
                  <a:lnTo>
                    <a:pt x="17945" y="4547"/>
                  </a:lnTo>
                  <a:lnTo>
                    <a:pt x="16948" y="5684"/>
                  </a:lnTo>
                  <a:cubicBezTo>
                    <a:pt x="16948" y="5684"/>
                    <a:pt x="16615" y="5684"/>
                    <a:pt x="16615" y="5684"/>
                  </a:cubicBezTo>
                  <a:lnTo>
                    <a:pt x="12960" y="0"/>
                  </a:lnTo>
                  <a:lnTo>
                    <a:pt x="10966" y="1137"/>
                  </a:lnTo>
                  <a:cubicBezTo>
                    <a:pt x="10966" y="2842"/>
                    <a:pt x="10634" y="9095"/>
                    <a:pt x="9637" y="9095"/>
                  </a:cubicBezTo>
                  <a:cubicBezTo>
                    <a:pt x="9637" y="9095"/>
                    <a:pt x="9305" y="9095"/>
                    <a:pt x="8972" y="9095"/>
                  </a:cubicBezTo>
                  <a:cubicBezTo>
                    <a:pt x="7975" y="9095"/>
                    <a:pt x="7311" y="7958"/>
                    <a:pt x="5982" y="5116"/>
                  </a:cubicBezTo>
                  <a:cubicBezTo>
                    <a:pt x="5649" y="3979"/>
                    <a:pt x="4985" y="3411"/>
                    <a:pt x="4320" y="3411"/>
                  </a:cubicBezTo>
                  <a:cubicBezTo>
                    <a:pt x="3323" y="3411"/>
                    <a:pt x="2658" y="4547"/>
                    <a:pt x="1994" y="5116"/>
                  </a:cubicBezTo>
                  <a:cubicBezTo>
                    <a:pt x="1329" y="6253"/>
                    <a:pt x="0" y="10800"/>
                    <a:pt x="0" y="17053"/>
                  </a:cubicBezTo>
                  <a:lnTo>
                    <a:pt x="332" y="17053"/>
                  </a:lnTo>
                  <a:lnTo>
                    <a:pt x="2991" y="13642"/>
                  </a:lnTo>
                  <a:cubicBezTo>
                    <a:pt x="2991" y="13642"/>
                    <a:pt x="2991" y="13642"/>
                    <a:pt x="3323" y="13642"/>
                  </a:cubicBezTo>
                  <a:lnTo>
                    <a:pt x="6646" y="14779"/>
                  </a:lnTo>
                  <a:lnTo>
                    <a:pt x="9637" y="15916"/>
                  </a:lnTo>
                  <a:lnTo>
                    <a:pt x="11631" y="13642"/>
                  </a:lnTo>
                  <a:cubicBezTo>
                    <a:pt x="11631" y="13642"/>
                    <a:pt x="11631" y="13642"/>
                    <a:pt x="11963" y="13642"/>
                  </a:cubicBezTo>
                  <a:cubicBezTo>
                    <a:pt x="11963" y="13642"/>
                    <a:pt x="11963" y="13642"/>
                    <a:pt x="11963" y="14211"/>
                  </a:cubicBezTo>
                  <a:lnTo>
                    <a:pt x="12295" y="1705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5" name="Figura"/>
            <p:cNvSpPr/>
            <p:nvPr/>
          </p:nvSpPr>
          <p:spPr>
            <a:xfrm>
              <a:off x="2120900" y="1790700"/>
              <a:ext cx="151131" cy="93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259"/>
                  </a:moveTo>
                  <a:cubicBezTo>
                    <a:pt x="182" y="14595"/>
                    <a:pt x="363" y="16930"/>
                    <a:pt x="545" y="17222"/>
                  </a:cubicBezTo>
                  <a:cubicBezTo>
                    <a:pt x="545" y="17222"/>
                    <a:pt x="908" y="17805"/>
                    <a:pt x="1271" y="18389"/>
                  </a:cubicBezTo>
                  <a:cubicBezTo>
                    <a:pt x="1634" y="18973"/>
                    <a:pt x="2178" y="19849"/>
                    <a:pt x="2360" y="20141"/>
                  </a:cubicBezTo>
                  <a:cubicBezTo>
                    <a:pt x="2541" y="20432"/>
                    <a:pt x="2723" y="20724"/>
                    <a:pt x="3086" y="21308"/>
                  </a:cubicBezTo>
                  <a:lnTo>
                    <a:pt x="3267" y="21600"/>
                  </a:lnTo>
                  <a:lnTo>
                    <a:pt x="3812" y="19557"/>
                  </a:lnTo>
                  <a:cubicBezTo>
                    <a:pt x="3812" y="19557"/>
                    <a:pt x="3812" y="19557"/>
                    <a:pt x="3993" y="19557"/>
                  </a:cubicBezTo>
                  <a:cubicBezTo>
                    <a:pt x="3993" y="19557"/>
                    <a:pt x="3993" y="19557"/>
                    <a:pt x="3993" y="19557"/>
                  </a:cubicBezTo>
                  <a:lnTo>
                    <a:pt x="6897" y="19849"/>
                  </a:lnTo>
                  <a:cubicBezTo>
                    <a:pt x="6897" y="19265"/>
                    <a:pt x="6897" y="18973"/>
                    <a:pt x="6897" y="18973"/>
                  </a:cubicBezTo>
                  <a:cubicBezTo>
                    <a:pt x="6897" y="18681"/>
                    <a:pt x="6897" y="18097"/>
                    <a:pt x="6897" y="18097"/>
                  </a:cubicBezTo>
                  <a:cubicBezTo>
                    <a:pt x="6897" y="18097"/>
                    <a:pt x="6897" y="18097"/>
                    <a:pt x="6897" y="17805"/>
                  </a:cubicBezTo>
                  <a:lnTo>
                    <a:pt x="7987" y="15762"/>
                  </a:lnTo>
                  <a:cubicBezTo>
                    <a:pt x="7987" y="15762"/>
                    <a:pt x="7987" y="15762"/>
                    <a:pt x="8168" y="15762"/>
                  </a:cubicBezTo>
                  <a:lnTo>
                    <a:pt x="9439" y="15762"/>
                  </a:lnTo>
                  <a:cubicBezTo>
                    <a:pt x="9439" y="15762"/>
                    <a:pt x="9439" y="15762"/>
                    <a:pt x="9620" y="15762"/>
                  </a:cubicBezTo>
                  <a:lnTo>
                    <a:pt x="10709" y="17222"/>
                  </a:lnTo>
                  <a:lnTo>
                    <a:pt x="12887" y="18097"/>
                  </a:lnTo>
                  <a:lnTo>
                    <a:pt x="13795" y="18389"/>
                  </a:lnTo>
                  <a:lnTo>
                    <a:pt x="14158" y="16638"/>
                  </a:lnTo>
                  <a:cubicBezTo>
                    <a:pt x="14158" y="16638"/>
                    <a:pt x="14158" y="16638"/>
                    <a:pt x="14339" y="16346"/>
                  </a:cubicBezTo>
                  <a:lnTo>
                    <a:pt x="15247" y="16346"/>
                  </a:lnTo>
                  <a:cubicBezTo>
                    <a:pt x="15247" y="16346"/>
                    <a:pt x="15247" y="16346"/>
                    <a:pt x="15247" y="16346"/>
                  </a:cubicBezTo>
                  <a:lnTo>
                    <a:pt x="15610" y="16638"/>
                  </a:lnTo>
                  <a:lnTo>
                    <a:pt x="16881" y="15470"/>
                  </a:lnTo>
                  <a:cubicBezTo>
                    <a:pt x="16881" y="15470"/>
                    <a:pt x="16881" y="15470"/>
                    <a:pt x="16881" y="15470"/>
                  </a:cubicBezTo>
                  <a:lnTo>
                    <a:pt x="17607" y="15470"/>
                  </a:lnTo>
                  <a:cubicBezTo>
                    <a:pt x="17607" y="15470"/>
                    <a:pt x="17788" y="15470"/>
                    <a:pt x="17788" y="15470"/>
                  </a:cubicBezTo>
                  <a:lnTo>
                    <a:pt x="17788" y="15762"/>
                  </a:lnTo>
                  <a:lnTo>
                    <a:pt x="18151" y="15762"/>
                  </a:lnTo>
                  <a:lnTo>
                    <a:pt x="18696" y="14303"/>
                  </a:lnTo>
                  <a:cubicBezTo>
                    <a:pt x="18696" y="14303"/>
                    <a:pt x="18877" y="14303"/>
                    <a:pt x="18877" y="14303"/>
                  </a:cubicBezTo>
                  <a:lnTo>
                    <a:pt x="19966" y="14886"/>
                  </a:lnTo>
                  <a:lnTo>
                    <a:pt x="20511" y="15178"/>
                  </a:lnTo>
                  <a:lnTo>
                    <a:pt x="21600" y="15178"/>
                  </a:lnTo>
                  <a:lnTo>
                    <a:pt x="21600" y="13719"/>
                  </a:lnTo>
                  <a:lnTo>
                    <a:pt x="20329" y="13135"/>
                  </a:lnTo>
                  <a:cubicBezTo>
                    <a:pt x="20329" y="13135"/>
                    <a:pt x="20148" y="13135"/>
                    <a:pt x="20148" y="12843"/>
                  </a:cubicBezTo>
                  <a:lnTo>
                    <a:pt x="20148" y="11092"/>
                  </a:lnTo>
                  <a:lnTo>
                    <a:pt x="18333" y="8757"/>
                  </a:lnTo>
                  <a:cubicBezTo>
                    <a:pt x="18333" y="8757"/>
                    <a:pt x="18333" y="8757"/>
                    <a:pt x="18333" y="8757"/>
                  </a:cubicBezTo>
                  <a:lnTo>
                    <a:pt x="17607" y="6714"/>
                  </a:lnTo>
                  <a:lnTo>
                    <a:pt x="15610" y="5838"/>
                  </a:lnTo>
                  <a:cubicBezTo>
                    <a:pt x="15610" y="5838"/>
                    <a:pt x="15429" y="5838"/>
                    <a:pt x="15429" y="5546"/>
                  </a:cubicBezTo>
                  <a:lnTo>
                    <a:pt x="15610" y="2919"/>
                  </a:lnTo>
                  <a:lnTo>
                    <a:pt x="14521" y="0"/>
                  </a:lnTo>
                  <a:lnTo>
                    <a:pt x="12887" y="0"/>
                  </a:lnTo>
                  <a:lnTo>
                    <a:pt x="13069" y="1168"/>
                  </a:lnTo>
                  <a:cubicBezTo>
                    <a:pt x="13069" y="1168"/>
                    <a:pt x="13069" y="1459"/>
                    <a:pt x="13069" y="1459"/>
                  </a:cubicBezTo>
                  <a:lnTo>
                    <a:pt x="10528" y="4670"/>
                  </a:lnTo>
                  <a:cubicBezTo>
                    <a:pt x="10528" y="4670"/>
                    <a:pt x="10528" y="4670"/>
                    <a:pt x="10528" y="4670"/>
                  </a:cubicBezTo>
                  <a:lnTo>
                    <a:pt x="8531" y="4962"/>
                  </a:lnTo>
                  <a:cubicBezTo>
                    <a:pt x="8531" y="5254"/>
                    <a:pt x="8713" y="5838"/>
                    <a:pt x="8713" y="5838"/>
                  </a:cubicBezTo>
                  <a:cubicBezTo>
                    <a:pt x="8713" y="6422"/>
                    <a:pt x="4901" y="8757"/>
                    <a:pt x="4901" y="8757"/>
                  </a:cubicBezTo>
                  <a:cubicBezTo>
                    <a:pt x="4901" y="8757"/>
                    <a:pt x="4901" y="8757"/>
                    <a:pt x="4719" y="8757"/>
                  </a:cubicBezTo>
                  <a:cubicBezTo>
                    <a:pt x="4356" y="8757"/>
                    <a:pt x="4175" y="8173"/>
                    <a:pt x="4175" y="7881"/>
                  </a:cubicBezTo>
                  <a:lnTo>
                    <a:pt x="3449" y="8757"/>
                  </a:lnTo>
                  <a:cubicBezTo>
                    <a:pt x="3449" y="8757"/>
                    <a:pt x="3449" y="8757"/>
                    <a:pt x="3267" y="8757"/>
                  </a:cubicBezTo>
                  <a:lnTo>
                    <a:pt x="2541" y="8757"/>
                  </a:lnTo>
                  <a:cubicBezTo>
                    <a:pt x="2541" y="9049"/>
                    <a:pt x="2541" y="9341"/>
                    <a:pt x="2360" y="9341"/>
                  </a:cubicBezTo>
                  <a:cubicBezTo>
                    <a:pt x="1271" y="9924"/>
                    <a:pt x="363" y="11676"/>
                    <a:pt x="0" y="1225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6" name="Figura"/>
            <p:cNvSpPr/>
            <p:nvPr/>
          </p:nvSpPr>
          <p:spPr>
            <a:xfrm>
              <a:off x="2197100" y="1117600"/>
              <a:ext cx="64770" cy="49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165" y="21600"/>
                  </a:moveTo>
                  <a:cubicBezTo>
                    <a:pt x="10588" y="21600"/>
                    <a:pt x="11012" y="21600"/>
                    <a:pt x="11859" y="21600"/>
                  </a:cubicBezTo>
                  <a:cubicBezTo>
                    <a:pt x="12706" y="21600"/>
                    <a:pt x="13129" y="21600"/>
                    <a:pt x="13553" y="21600"/>
                  </a:cubicBezTo>
                  <a:lnTo>
                    <a:pt x="13553" y="21600"/>
                  </a:lnTo>
                  <a:cubicBezTo>
                    <a:pt x="16941" y="19938"/>
                    <a:pt x="17365" y="19385"/>
                    <a:pt x="17365" y="19385"/>
                  </a:cubicBezTo>
                  <a:cubicBezTo>
                    <a:pt x="17365" y="18277"/>
                    <a:pt x="18212" y="14400"/>
                    <a:pt x="18212" y="13846"/>
                  </a:cubicBezTo>
                  <a:cubicBezTo>
                    <a:pt x="18212" y="13846"/>
                    <a:pt x="18212" y="13846"/>
                    <a:pt x="18212" y="13846"/>
                  </a:cubicBezTo>
                  <a:lnTo>
                    <a:pt x="21600" y="11077"/>
                  </a:lnTo>
                  <a:lnTo>
                    <a:pt x="21176" y="10523"/>
                  </a:lnTo>
                  <a:cubicBezTo>
                    <a:pt x="21176" y="10523"/>
                    <a:pt x="21176" y="10523"/>
                    <a:pt x="21176" y="9969"/>
                  </a:cubicBezTo>
                  <a:lnTo>
                    <a:pt x="21600" y="7200"/>
                  </a:lnTo>
                  <a:lnTo>
                    <a:pt x="18635" y="3323"/>
                  </a:lnTo>
                  <a:lnTo>
                    <a:pt x="15671" y="2769"/>
                  </a:lnTo>
                  <a:cubicBezTo>
                    <a:pt x="15671" y="2769"/>
                    <a:pt x="15247" y="2769"/>
                    <a:pt x="15247" y="2215"/>
                  </a:cubicBezTo>
                  <a:lnTo>
                    <a:pt x="15247" y="554"/>
                  </a:lnTo>
                  <a:lnTo>
                    <a:pt x="12706" y="2215"/>
                  </a:lnTo>
                  <a:cubicBezTo>
                    <a:pt x="12706" y="2215"/>
                    <a:pt x="12706" y="2215"/>
                    <a:pt x="12282" y="2215"/>
                  </a:cubicBezTo>
                  <a:lnTo>
                    <a:pt x="8047" y="1108"/>
                  </a:lnTo>
                  <a:lnTo>
                    <a:pt x="4235" y="0"/>
                  </a:lnTo>
                  <a:lnTo>
                    <a:pt x="847" y="3323"/>
                  </a:lnTo>
                  <a:cubicBezTo>
                    <a:pt x="847" y="3323"/>
                    <a:pt x="847" y="3323"/>
                    <a:pt x="424" y="3323"/>
                  </a:cubicBezTo>
                  <a:lnTo>
                    <a:pt x="0" y="3323"/>
                  </a:lnTo>
                  <a:cubicBezTo>
                    <a:pt x="0" y="3877"/>
                    <a:pt x="0" y="3877"/>
                    <a:pt x="0" y="4431"/>
                  </a:cubicBezTo>
                  <a:lnTo>
                    <a:pt x="0" y="4431"/>
                  </a:lnTo>
                  <a:cubicBezTo>
                    <a:pt x="0" y="6092"/>
                    <a:pt x="0" y="7754"/>
                    <a:pt x="424" y="9415"/>
                  </a:cubicBezTo>
                  <a:lnTo>
                    <a:pt x="1694" y="9415"/>
                  </a:lnTo>
                  <a:cubicBezTo>
                    <a:pt x="1694" y="9415"/>
                    <a:pt x="1694" y="9415"/>
                    <a:pt x="1694" y="9415"/>
                  </a:cubicBezTo>
                  <a:lnTo>
                    <a:pt x="3812" y="11631"/>
                  </a:lnTo>
                  <a:lnTo>
                    <a:pt x="6353" y="11631"/>
                  </a:lnTo>
                  <a:cubicBezTo>
                    <a:pt x="6353" y="11631"/>
                    <a:pt x="6776" y="11631"/>
                    <a:pt x="6776" y="12185"/>
                  </a:cubicBezTo>
                  <a:lnTo>
                    <a:pt x="7200" y="14400"/>
                  </a:lnTo>
                  <a:cubicBezTo>
                    <a:pt x="7200" y="14400"/>
                    <a:pt x="7200" y="14954"/>
                    <a:pt x="7200" y="14954"/>
                  </a:cubicBezTo>
                  <a:lnTo>
                    <a:pt x="6353" y="16062"/>
                  </a:lnTo>
                  <a:lnTo>
                    <a:pt x="6353" y="18277"/>
                  </a:lnTo>
                  <a:lnTo>
                    <a:pt x="7200" y="18277"/>
                  </a:lnTo>
                  <a:cubicBezTo>
                    <a:pt x="7200" y="18277"/>
                    <a:pt x="7200" y="18277"/>
                    <a:pt x="7624" y="18277"/>
                  </a:cubicBezTo>
                  <a:lnTo>
                    <a:pt x="10165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7" name="Figura"/>
            <p:cNvSpPr/>
            <p:nvPr/>
          </p:nvSpPr>
          <p:spPr>
            <a:xfrm>
              <a:off x="2171699" y="1384299"/>
              <a:ext cx="81282" cy="78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37" y="11148"/>
                  </a:moveTo>
                  <a:cubicBezTo>
                    <a:pt x="3375" y="11148"/>
                    <a:pt x="3375" y="11148"/>
                    <a:pt x="3712" y="11497"/>
                  </a:cubicBezTo>
                  <a:cubicBezTo>
                    <a:pt x="4050" y="11845"/>
                    <a:pt x="4050" y="11845"/>
                    <a:pt x="4387" y="12194"/>
                  </a:cubicBezTo>
                  <a:cubicBezTo>
                    <a:pt x="4725" y="12890"/>
                    <a:pt x="5063" y="13239"/>
                    <a:pt x="5400" y="13587"/>
                  </a:cubicBezTo>
                  <a:cubicBezTo>
                    <a:pt x="6075" y="14284"/>
                    <a:pt x="6750" y="14284"/>
                    <a:pt x="6750" y="14284"/>
                  </a:cubicBezTo>
                  <a:cubicBezTo>
                    <a:pt x="6750" y="14284"/>
                    <a:pt x="7087" y="14284"/>
                    <a:pt x="7087" y="14632"/>
                  </a:cubicBezTo>
                  <a:cubicBezTo>
                    <a:pt x="7087" y="14632"/>
                    <a:pt x="7087" y="14981"/>
                    <a:pt x="7087" y="14981"/>
                  </a:cubicBezTo>
                  <a:cubicBezTo>
                    <a:pt x="7087" y="14981"/>
                    <a:pt x="6075" y="15677"/>
                    <a:pt x="5063" y="15677"/>
                  </a:cubicBezTo>
                  <a:cubicBezTo>
                    <a:pt x="5063" y="16026"/>
                    <a:pt x="5737" y="17071"/>
                    <a:pt x="6075" y="17768"/>
                  </a:cubicBezTo>
                  <a:cubicBezTo>
                    <a:pt x="6412" y="18116"/>
                    <a:pt x="6750" y="18813"/>
                    <a:pt x="7087" y="19161"/>
                  </a:cubicBezTo>
                  <a:cubicBezTo>
                    <a:pt x="8100" y="20903"/>
                    <a:pt x="10125" y="21252"/>
                    <a:pt x="11137" y="21600"/>
                  </a:cubicBezTo>
                  <a:cubicBezTo>
                    <a:pt x="11475" y="21600"/>
                    <a:pt x="11475" y="21600"/>
                    <a:pt x="11475" y="21600"/>
                  </a:cubicBezTo>
                  <a:cubicBezTo>
                    <a:pt x="11813" y="21252"/>
                    <a:pt x="11475" y="20555"/>
                    <a:pt x="11137" y="19858"/>
                  </a:cubicBezTo>
                  <a:cubicBezTo>
                    <a:pt x="11137" y="19510"/>
                    <a:pt x="10800" y="19161"/>
                    <a:pt x="10800" y="18813"/>
                  </a:cubicBezTo>
                  <a:cubicBezTo>
                    <a:pt x="10800" y="18465"/>
                    <a:pt x="10800" y="18116"/>
                    <a:pt x="11137" y="17768"/>
                  </a:cubicBezTo>
                  <a:cubicBezTo>
                    <a:pt x="11475" y="17419"/>
                    <a:pt x="11475" y="17071"/>
                    <a:pt x="11137" y="16723"/>
                  </a:cubicBezTo>
                  <a:cubicBezTo>
                    <a:pt x="10800" y="16374"/>
                    <a:pt x="10800" y="16026"/>
                    <a:pt x="10800" y="15677"/>
                  </a:cubicBezTo>
                  <a:cubicBezTo>
                    <a:pt x="10800" y="15329"/>
                    <a:pt x="11475" y="15329"/>
                    <a:pt x="11813" y="15677"/>
                  </a:cubicBezTo>
                  <a:cubicBezTo>
                    <a:pt x="12825" y="16026"/>
                    <a:pt x="13837" y="16026"/>
                    <a:pt x="15188" y="15329"/>
                  </a:cubicBezTo>
                  <a:cubicBezTo>
                    <a:pt x="15525" y="15329"/>
                    <a:pt x="15863" y="14981"/>
                    <a:pt x="15863" y="14632"/>
                  </a:cubicBezTo>
                  <a:cubicBezTo>
                    <a:pt x="15863" y="14284"/>
                    <a:pt x="14850" y="13587"/>
                    <a:pt x="14513" y="13239"/>
                  </a:cubicBezTo>
                  <a:cubicBezTo>
                    <a:pt x="14175" y="13239"/>
                    <a:pt x="14175" y="12890"/>
                    <a:pt x="13837" y="12890"/>
                  </a:cubicBezTo>
                  <a:cubicBezTo>
                    <a:pt x="13163" y="12194"/>
                    <a:pt x="11137" y="10103"/>
                    <a:pt x="10125" y="7316"/>
                  </a:cubicBezTo>
                  <a:cubicBezTo>
                    <a:pt x="9788" y="6619"/>
                    <a:pt x="9788" y="5923"/>
                    <a:pt x="9788" y="5574"/>
                  </a:cubicBezTo>
                  <a:cubicBezTo>
                    <a:pt x="9788" y="5574"/>
                    <a:pt x="10125" y="5226"/>
                    <a:pt x="10125" y="5226"/>
                  </a:cubicBezTo>
                  <a:cubicBezTo>
                    <a:pt x="10463" y="5226"/>
                    <a:pt x="10800" y="5226"/>
                    <a:pt x="11137" y="5574"/>
                  </a:cubicBezTo>
                  <a:cubicBezTo>
                    <a:pt x="11475" y="5574"/>
                    <a:pt x="11813" y="5923"/>
                    <a:pt x="12150" y="5923"/>
                  </a:cubicBezTo>
                  <a:cubicBezTo>
                    <a:pt x="12825" y="5923"/>
                    <a:pt x="13163" y="5574"/>
                    <a:pt x="13500" y="5574"/>
                  </a:cubicBezTo>
                  <a:cubicBezTo>
                    <a:pt x="13500" y="5226"/>
                    <a:pt x="13500" y="5226"/>
                    <a:pt x="13500" y="4877"/>
                  </a:cubicBezTo>
                  <a:cubicBezTo>
                    <a:pt x="13500" y="4529"/>
                    <a:pt x="13500" y="4529"/>
                    <a:pt x="13500" y="4181"/>
                  </a:cubicBezTo>
                  <a:cubicBezTo>
                    <a:pt x="13837" y="3484"/>
                    <a:pt x="15863" y="3484"/>
                    <a:pt x="16875" y="3484"/>
                  </a:cubicBezTo>
                  <a:cubicBezTo>
                    <a:pt x="17550" y="3484"/>
                    <a:pt x="17888" y="3484"/>
                    <a:pt x="18225" y="3484"/>
                  </a:cubicBezTo>
                  <a:cubicBezTo>
                    <a:pt x="18900" y="3484"/>
                    <a:pt x="19238" y="3832"/>
                    <a:pt x="19575" y="3832"/>
                  </a:cubicBezTo>
                  <a:lnTo>
                    <a:pt x="20925" y="2439"/>
                  </a:lnTo>
                  <a:lnTo>
                    <a:pt x="21600" y="1394"/>
                  </a:lnTo>
                  <a:lnTo>
                    <a:pt x="20925" y="0"/>
                  </a:lnTo>
                  <a:lnTo>
                    <a:pt x="19913" y="348"/>
                  </a:lnTo>
                  <a:lnTo>
                    <a:pt x="19238" y="1394"/>
                  </a:lnTo>
                  <a:cubicBezTo>
                    <a:pt x="19238" y="1394"/>
                    <a:pt x="19238" y="1394"/>
                    <a:pt x="18900" y="1394"/>
                  </a:cubicBezTo>
                  <a:lnTo>
                    <a:pt x="16875" y="1394"/>
                  </a:lnTo>
                  <a:cubicBezTo>
                    <a:pt x="16875" y="1394"/>
                    <a:pt x="16875" y="1394"/>
                    <a:pt x="16875" y="1394"/>
                  </a:cubicBezTo>
                  <a:lnTo>
                    <a:pt x="15188" y="697"/>
                  </a:lnTo>
                  <a:lnTo>
                    <a:pt x="12488" y="697"/>
                  </a:lnTo>
                  <a:lnTo>
                    <a:pt x="4387" y="3832"/>
                  </a:lnTo>
                  <a:lnTo>
                    <a:pt x="3037" y="5923"/>
                  </a:lnTo>
                  <a:cubicBezTo>
                    <a:pt x="3037" y="5923"/>
                    <a:pt x="3037" y="5923"/>
                    <a:pt x="3037" y="5923"/>
                  </a:cubicBezTo>
                  <a:lnTo>
                    <a:pt x="0" y="8013"/>
                  </a:lnTo>
                  <a:cubicBezTo>
                    <a:pt x="0" y="9058"/>
                    <a:pt x="337" y="9755"/>
                    <a:pt x="337" y="10452"/>
                  </a:cubicBezTo>
                  <a:cubicBezTo>
                    <a:pt x="675" y="10800"/>
                    <a:pt x="675" y="11148"/>
                    <a:pt x="1012" y="11148"/>
                  </a:cubicBezTo>
                  <a:cubicBezTo>
                    <a:pt x="1350" y="11148"/>
                    <a:pt x="1687" y="11148"/>
                    <a:pt x="2025" y="10800"/>
                  </a:cubicBezTo>
                  <a:cubicBezTo>
                    <a:pt x="2362" y="11148"/>
                    <a:pt x="2700" y="11148"/>
                    <a:pt x="3037" y="1114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8" name="Figura"/>
            <p:cNvSpPr/>
            <p:nvPr/>
          </p:nvSpPr>
          <p:spPr>
            <a:xfrm>
              <a:off x="2222500" y="1473200"/>
              <a:ext cx="30481" cy="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0"/>
                  </a:moveTo>
                  <a:cubicBezTo>
                    <a:pt x="2700" y="0"/>
                    <a:pt x="90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900" y="0"/>
                    <a:pt x="900" y="4320"/>
                  </a:cubicBezTo>
                  <a:cubicBezTo>
                    <a:pt x="5400" y="12960"/>
                    <a:pt x="10800" y="21600"/>
                    <a:pt x="15300" y="21600"/>
                  </a:cubicBezTo>
                  <a:cubicBezTo>
                    <a:pt x="16200" y="21600"/>
                    <a:pt x="18000" y="21600"/>
                    <a:pt x="18900" y="21600"/>
                  </a:cubicBezTo>
                  <a:cubicBezTo>
                    <a:pt x="19800" y="21600"/>
                    <a:pt x="19800" y="21600"/>
                    <a:pt x="20700" y="17280"/>
                  </a:cubicBezTo>
                  <a:cubicBezTo>
                    <a:pt x="20700" y="17280"/>
                    <a:pt x="21600" y="12960"/>
                    <a:pt x="21600" y="12960"/>
                  </a:cubicBezTo>
                  <a:cubicBezTo>
                    <a:pt x="21600" y="12960"/>
                    <a:pt x="20700" y="8640"/>
                    <a:pt x="19800" y="8640"/>
                  </a:cubicBezTo>
                  <a:cubicBezTo>
                    <a:pt x="18900" y="8640"/>
                    <a:pt x="18900" y="8640"/>
                    <a:pt x="18000" y="8640"/>
                  </a:cubicBezTo>
                  <a:cubicBezTo>
                    <a:pt x="17100" y="8640"/>
                    <a:pt x="17100" y="8640"/>
                    <a:pt x="16200" y="8640"/>
                  </a:cubicBezTo>
                  <a:cubicBezTo>
                    <a:pt x="15300" y="8640"/>
                    <a:pt x="14400" y="8640"/>
                    <a:pt x="13500" y="4320"/>
                  </a:cubicBezTo>
                  <a:cubicBezTo>
                    <a:pt x="12600" y="4320"/>
                    <a:pt x="11700" y="4320"/>
                    <a:pt x="9900" y="0"/>
                  </a:cubicBezTo>
                  <a:cubicBezTo>
                    <a:pt x="7200" y="4320"/>
                    <a:pt x="5400" y="0"/>
                    <a:pt x="360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59" name="Figura"/>
            <p:cNvSpPr/>
            <p:nvPr/>
          </p:nvSpPr>
          <p:spPr>
            <a:xfrm>
              <a:off x="2082800" y="2113593"/>
              <a:ext cx="165100" cy="154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9" y="20007"/>
                  </a:moveTo>
                  <a:cubicBezTo>
                    <a:pt x="7809" y="20007"/>
                    <a:pt x="7975" y="20007"/>
                    <a:pt x="7809" y="20007"/>
                  </a:cubicBezTo>
                  <a:cubicBezTo>
                    <a:pt x="7975" y="20007"/>
                    <a:pt x="7975" y="20007"/>
                    <a:pt x="7809" y="20007"/>
                  </a:cubicBezTo>
                  <a:cubicBezTo>
                    <a:pt x="7975" y="20184"/>
                    <a:pt x="7809" y="21246"/>
                    <a:pt x="8640" y="21423"/>
                  </a:cubicBezTo>
                  <a:lnTo>
                    <a:pt x="8806" y="21423"/>
                  </a:lnTo>
                  <a:cubicBezTo>
                    <a:pt x="9305" y="21600"/>
                    <a:pt x="9803" y="21600"/>
                    <a:pt x="10302" y="21600"/>
                  </a:cubicBezTo>
                  <a:cubicBezTo>
                    <a:pt x="10800" y="21600"/>
                    <a:pt x="11298" y="21423"/>
                    <a:pt x="11465" y="21069"/>
                  </a:cubicBezTo>
                  <a:cubicBezTo>
                    <a:pt x="11963" y="20184"/>
                    <a:pt x="11963" y="19830"/>
                    <a:pt x="11963" y="18590"/>
                  </a:cubicBezTo>
                  <a:lnTo>
                    <a:pt x="11963" y="9561"/>
                  </a:lnTo>
                  <a:cubicBezTo>
                    <a:pt x="11963" y="9561"/>
                    <a:pt x="11963" y="9384"/>
                    <a:pt x="12129" y="9384"/>
                  </a:cubicBezTo>
                  <a:cubicBezTo>
                    <a:pt x="12129" y="9384"/>
                    <a:pt x="12295" y="9384"/>
                    <a:pt x="12295" y="9384"/>
                  </a:cubicBezTo>
                  <a:cubicBezTo>
                    <a:pt x="12462" y="9561"/>
                    <a:pt x="12628" y="9738"/>
                    <a:pt x="12960" y="9738"/>
                  </a:cubicBezTo>
                  <a:cubicBezTo>
                    <a:pt x="13126" y="9738"/>
                    <a:pt x="13292" y="9561"/>
                    <a:pt x="13458" y="9207"/>
                  </a:cubicBezTo>
                  <a:cubicBezTo>
                    <a:pt x="13957" y="7967"/>
                    <a:pt x="13625" y="2833"/>
                    <a:pt x="13625" y="2833"/>
                  </a:cubicBezTo>
                  <a:cubicBezTo>
                    <a:pt x="13625" y="2833"/>
                    <a:pt x="13625" y="2656"/>
                    <a:pt x="13791" y="2656"/>
                  </a:cubicBezTo>
                  <a:lnTo>
                    <a:pt x="17114" y="1948"/>
                  </a:lnTo>
                  <a:cubicBezTo>
                    <a:pt x="17114" y="1948"/>
                    <a:pt x="17280" y="1948"/>
                    <a:pt x="17280" y="1948"/>
                  </a:cubicBezTo>
                  <a:lnTo>
                    <a:pt x="17778" y="2656"/>
                  </a:lnTo>
                  <a:lnTo>
                    <a:pt x="19440" y="1770"/>
                  </a:lnTo>
                  <a:cubicBezTo>
                    <a:pt x="19440" y="1770"/>
                    <a:pt x="19440" y="1770"/>
                    <a:pt x="19440" y="1770"/>
                  </a:cubicBezTo>
                  <a:lnTo>
                    <a:pt x="21600" y="1770"/>
                  </a:lnTo>
                  <a:cubicBezTo>
                    <a:pt x="21600" y="1770"/>
                    <a:pt x="21600" y="1593"/>
                    <a:pt x="21600" y="1593"/>
                  </a:cubicBezTo>
                  <a:cubicBezTo>
                    <a:pt x="21434" y="1593"/>
                    <a:pt x="21102" y="1593"/>
                    <a:pt x="20935" y="1593"/>
                  </a:cubicBezTo>
                  <a:cubicBezTo>
                    <a:pt x="20603" y="1593"/>
                    <a:pt x="20271" y="1593"/>
                    <a:pt x="20105" y="1416"/>
                  </a:cubicBezTo>
                  <a:cubicBezTo>
                    <a:pt x="19938" y="1416"/>
                    <a:pt x="18443" y="1239"/>
                    <a:pt x="17945" y="1239"/>
                  </a:cubicBezTo>
                  <a:cubicBezTo>
                    <a:pt x="17778" y="1239"/>
                    <a:pt x="17612" y="1239"/>
                    <a:pt x="17280" y="1416"/>
                  </a:cubicBezTo>
                  <a:cubicBezTo>
                    <a:pt x="16782" y="1593"/>
                    <a:pt x="16117" y="1593"/>
                    <a:pt x="15951" y="1593"/>
                  </a:cubicBezTo>
                  <a:cubicBezTo>
                    <a:pt x="15785" y="1593"/>
                    <a:pt x="14954" y="1770"/>
                    <a:pt x="14289" y="1770"/>
                  </a:cubicBezTo>
                  <a:cubicBezTo>
                    <a:pt x="13625" y="1770"/>
                    <a:pt x="12960" y="1948"/>
                    <a:pt x="12628" y="1948"/>
                  </a:cubicBezTo>
                  <a:cubicBezTo>
                    <a:pt x="12628" y="1948"/>
                    <a:pt x="12462" y="1948"/>
                    <a:pt x="12462" y="1948"/>
                  </a:cubicBezTo>
                  <a:lnTo>
                    <a:pt x="12462" y="1948"/>
                  </a:lnTo>
                  <a:cubicBezTo>
                    <a:pt x="11797" y="1948"/>
                    <a:pt x="10468" y="1416"/>
                    <a:pt x="10302" y="1416"/>
                  </a:cubicBezTo>
                  <a:cubicBezTo>
                    <a:pt x="10302" y="1416"/>
                    <a:pt x="10302" y="1416"/>
                    <a:pt x="10302" y="1416"/>
                  </a:cubicBezTo>
                  <a:lnTo>
                    <a:pt x="9803" y="885"/>
                  </a:lnTo>
                  <a:lnTo>
                    <a:pt x="2825" y="885"/>
                  </a:lnTo>
                  <a:cubicBezTo>
                    <a:pt x="2825" y="885"/>
                    <a:pt x="2825" y="885"/>
                    <a:pt x="2825" y="885"/>
                  </a:cubicBezTo>
                  <a:cubicBezTo>
                    <a:pt x="2825" y="885"/>
                    <a:pt x="2160" y="177"/>
                    <a:pt x="1994" y="0"/>
                  </a:cubicBezTo>
                  <a:cubicBezTo>
                    <a:pt x="1994" y="0"/>
                    <a:pt x="1994" y="0"/>
                    <a:pt x="1994" y="0"/>
                  </a:cubicBezTo>
                  <a:cubicBezTo>
                    <a:pt x="1828" y="0"/>
                    <a:pt x="1329" y="177"/>
                    <a:pt x="831" y="354"/>
                  </a:cubicBezTo>
                  <a:cubicBezTo>
                    <a:pt x="498" y="531"/>
                    <a:pt x="332" y="531"/>
                    <a:pt x="0" y="708"/>
                  </a:cubicBezTo>
                  <a:cubicBezTo>
                    <a:pt x="166" y="3541"/>
                    <a:pt x="1828" y="6020"/>
                    <a:pt x="2991" y="7613"/>
                  </a:cubicBezTo>
                  <a:cubicBezTo>
                    <a:pt x="3489" y="8321"/>
                    <a:pt x="3822" y="8675"/>
                    <a:pt x="3822" y="9030"/>
                  </a:cubicBezTo>
                  <a:cubicBezTo>
                    <a:pt x="3988" y="9561"/>
                    <a:pt x="4154" y="10623"/>
                    <a:pt x="4154" y="12039"/>
                  </a:cubicBezTo>
                  <a:cubicBezTo>
                    <a:pt x="4320" y="14164"/>
                    <a:pt x="4486" y="16997"/>
                    <a:pt x="5317" y="18413"/>
                  </a:cubicBezTo>
                  <a:cubicBezTo>
                    <a:pt x="5649" y="18944"/>
                    <a:pt x="6148" y="19830"/>
                    <a:pt x="6480" y="20538"/>
                  </a:cubicBezTo>
                  <a:lnTo>
                    <a:pt x="7809" y="20007"/>
                  </a:lnTo>
                  <a:cubicBezTo>
                    <a:pt x="7809" y="20007"/>
                    <a:pt x="7809" y="20007"/>
                    <a:pt x="7809" y="2000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0" name="Figura"/>
            <p:cNvSpPr/>
            <p:nvPr/>
          </p:nvSpPr>
          <p:spPr>
            <a:xfrm>
              <a:off x="2057399" y="1511299"/>
              <a:ext cx="185421" cy="1727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877" y="15882"/>
                  </a:moveTo>
                  <a:cubicBezTo>
                    <a:pt x="8877" y="15882"/>
                    <a:pt x="8877" y="15882"/>
                    <a:pt x="8877" y="15882"/>
                  </a:cubicBezTo>
                  <a:cubicBezTo>
                    <a:pt x="9616" y="16041"/>
                    <a:pt x="17162" y="20329"/>
                    <a:pt x="19381" y="21600"/>
                  </a:cubicBezTo>
                  <a:lnTo>
                    <a:pt x="19381" y="20965"/>
                  </a:lnTo>
                  <a:cubicBezTo>
                    <a:pt x="19381" y="20965"/>
                    <a:pt x="19381" y="20965"/>
                    <a:pt x="19381" y="20806"/>
                  </a:cubicBezTo>
                  <a:cubicBezTo>
                    <a:pt x="19381" y="20806"/>
                    <a:pt x="19381" y="20806"/>
                    <a:pt x="19529" y="20806"/>
                  </a:cubicBezTo>
                  <a:lnTo>
                    <a:pt x="20860" y="20806"/>
                  </a:lnTo>
                  <a:lnTo>
                    <a:pt x="20860" y="5876"/>
                  </a:lnTo>
                  <a:lnTo>
                    <a:pt x="20712" y="5718"/>
                  </a:lnTo>
                  <a:cubicBezTo>
                    <a:pt x="20712" y="5718"/>
                    <a:pt x="20712" y="5718"/>
                    <a:pt x="20712" y="5718"/>
                  </a:cubicBezTo>
                  <a:lnTo>
                    <a:pt x="20416" y="4924"/>
                  </a:lnTo>
                  <a:cubicBezTo>
                    <a:pt x="20416" y="4924"/>
                    <a:pt x="20416" y="4924"/>
                    <a:pt x="20416" y="4765"/>
                  </a:cubicBezTo>
                  <a:lnTo>
                    <a:pt x="20860" y="4129"/>
                  </a:lnTo>
                  <a:lnTo>
                    <a:pt x="20860" y="3176"/>
                  </a:lnTo>
                  <a:cubicBezTo>
                    <a:pt x="20860" y="3176"/>
                    <a:pt x="20860" y="3176"/>
                    <a:pt x="20860" y="3176"/>
                  </a:cubicBezTo>
                  <a:lnTo>
                    <a:pt x="21600" y="2065"/>
                  </a:lnTo>
                  <a:cubicBezTo>
                    <a:pt x="20564" y="1588"/>
                    <a:pt x="19529" y="1112"/>
                    <a:pt x="18641" y="794"/>
                  </a:cubicBezTo>
                  <a:cubicBezTo>
                    <a:pt x="17014" y="0"/>
                    <a:pt x="15830" y="0"/>
                    <a:pt x="15238" y="794"/>
                  </a:cubicBezTo>
                  <a:cubicBezTo>
                    <a:pt x="14647" y="1588"/>
                    <a:pt x="14795" y="2700"/>
                    <a:pt x="14795" y="2700"/>
                  </a:cubicBezTo>
                  <a:cubicBezTo>
                    <a:pt x="14795" y="3335"/>
                    <a:pt x="14647" y="3971"/>
                    <a:pt x="14351" y="4288"/>
                  </a:cubicBezTo>
                  <a:cubicBezTo>
                    <a:pt x="14055" y="4606"/>
                    <a:pt x="13611" y="4765"/>
                    <a:pt x="13167" y="4606"/>
                  </a:cubicBezTo>
                  <a:cubicBezTo>
                    <a:pt x="12723" y="4447"/>
                    <a:pt x="12575" y="4288"/>
                    <a:pt x="12279" y="4129"/>
                  </a:cubicBezTo>
                  <a:cubicBezTo>
                    <a:pt x="11984" y="3812"/>
                    <a:pt x="11688" y="3653"/>
                    <a:pt x="10948" y="3653"/>
                  </a:cubicBezTo>
                  <a:cubicBezTo>
                    <a:pt x="9616" y="3653"/>
                    <a:pt x="8729" y="2859"/>
                    <a:pt x="8285" y="1747"/>
                  </a:cubicBezTo>
                  <a:cubicBezTo>
                    <a:pt x="8137" y="1112"/>
                    <a:pt x="6510" y="794"/>
                    <a:pt x="5030" y="476"/>
                  </a:cubicBezTo>
                  <a:cubicBezTo>
                    <a:pt x="4290" y="318"/>
                    <a:pt x="3551" y="159"/>
                    <a:pt x="3107" y="0"/>
                  </a:cubicBezTo>
                  <a:lnTo>
                    <a:pt x="3107" y="1271"/>
                  </a:lnTo>
                  <a:cubicBezTo>
                    <a:pt x="3107" y="1271"/>
                    <a:pt x="3107" y="1429"/>
                    <a:pt x="3107" y="1429"/>
                  </a:cubicBezTo>
                  <a:lnTo>
                    <a:pt x="1332" y="2700"/>
                  </a:lnTo>
                  <a:lnTo>
                    <a:pt x="1332" y="4129"/>
                  </a:lnTo>
                  <a:cubicBezTo>
                    <a:pt x="1332" y="4129"/>
                    <a:pt x="1332" y="4129"/>
                    <a:pt x="1332" y="4288"/>
                  </a:cubicBezTo>
                  <a:cubicBezTo>
                    <a:pt x="1332" y="4288"/>
                    <a:pt x="740" y="4924"/>
                    <a:pt x="296" y="5400"/>
                  </a:cubicBezTo>
                  <a:cubicBezTo>
                    <a:pt x="148" y="5559"/>
                    <a:pt x="0" y="5718"/>
                    <a:pt x="0" y="5718"/>
                  </a:cubicBezTo>
                  <a:cubicBezTo>
                    <a:pt x="0" y="5876"/>
                    <a:pt x="296" y="6512"/>
                    <a:pt x="592" y="6988"/>
                  </a:cubicBezTo>
                  <a:cubicBezTo>
                    <a:pt x="592" y="6988"/>
                    <a:pt x="592" y="6988"/>
                    <a:pt x="592" y="6988"/>
                  </a:cubicBezTo>
                  <a:lnTo>
                    <a:pt x="592" y="11276"/>
                  </a:lnTo>
                  <a:cubicBezTo>
                    <a:pt x="592" y="11276"/>
                    <a:pt x="592" y="11276"/>
                    <a:pt x="592" y="11435"/>
                  </a:cubicBezTo>
                  <a:lnTo>
                    <a:pt x="148" y="11912"/>
                  </a:lnTo>
                  <a:lnTo>
                    <a:pt x="888" y="14135"/>
                  </a:lnTo>
                  <a:cubicBezTo>
                    <a:pt x="1184" y="14294"/>
                    <a:pt x="2515" y="14771"/>
                    <a:pt x="2663" y="14929"/>
                  </a:cubicBezTo>
                  <a:cubicBezTo>
                    <a:pt x="2811" y="14929"/>
                    <a:pt x="3403" y="16200"/>
                    <a:pt x="3551" y="16359"/>
                  </a:cubicBezTo>
                  <a:cubicBezTo>
                    <a:pt x="3847" y="16359"/>
                    <a:pt x="4882" y="16518"/>
                    <a:pt x="5178" y="16676"/>
                  </a:cubicBezTo>
                  <a:cubicBezTo>
                    <a:pt x="5326" y="16676"/>
                    <a:pt x="5622" y="16994"/>
                    <a:pt x="5918" y="17312"/>
                  </a:cubicBezTo>
                  <a:cubicBezTo>
                    <a:pt x="6066" y="17471"/>
                    <a:pt x="6362" y="17788"/>
                    <a:pt x="6510" y="17788"/>
                  </a:cubicBezTo>
                  <a:cubicBezTo>
                    <a:pt x="6658" y="17788"/>
                    <a:pt x="6953" y="17629"/>
                    <a:pt x="7249" y="17471"/>
                  </a:cubicBezTo>
                  <a:lnTo>
                    <a:pt x="7545" y="17312"/>
                  </a:lnTo>
                  <a:cubicBezTo>
                    <a:pt x="7841" y="16041"/>
                    <a:pt x="8433" y="15882"/>
                    <a:pt x="8877" y="1588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1" name="Figura"/>
            <p:cNvSpPr/>
            <p:nvPr/>
          </p:nvSpPr>
          <p:spPr>
            <a:xfrm>
              <a:off x="2108200" y="1155699"/>
              <a:ext cx="115570" cy="1066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090" y="21086"/>
                  </a:moveTo>
                  <a:cubicBezTo>
                    <a:pt x="17327" y="21086"/>
                    <a:pt x="18040" y="21343"/>
                    <a:pt x="18514" y="21600"/>
                  </a:cubicBezTo>
                  <a:cubicBezTo>
                    <a:pt x="18514" y="21600"/>
                    <a:pt x="18514" y="21600"/>
                    <a:pt x="18514" y="21600"/>
                  </a:cubicBezTo>
                  <a:lnTo>
                    <a:pt x="18277" y="20314"/>
                  </a:lnTo>
                  <a:cubicBezTo>
                    <a:pt x="18277" y="20314"/>
                    <a:pt x="18277" y="20314"/>
                    <a:pt x="18277" y="20057"/>
                  </a:cubicBezTo>
                  <a:lnTo>
                    <a:pt x="20413" y="16971"/>
                  </a:lnTo>
                  <a:cubicBezTo>
                    <a:pt x="20413" y="16971"/>
                    <a:pt x="20413" y="16971"/>
                    <a:pt x="20651" y="16971"/>
                  </a:cubicBezTo>
                  <a:lnTo>
                    <a:pt x="21600" y="16971"/>
                  </a:lnTo>
                  <a:lnTo>
                    <a:pt x="21600" y="14914"/>
                  </a:lnTo>
                  <a:lnTo>
                    <a:pt x="21125" y="14657"/>
                  </a:lnTo>
                  <a:cubicBezTo>
                    <a:pt x="21125" y="14657"/>
                    <a:pt x="20888" y="14400"/>
                    <a:pt x="20888" y="14400"/>
                  </a:cubicBezTo>
                  <a:lnTo>
                    <a:pt x="21125" y="13886"/>
                  </a:lnTo>
                  <a:lnTo>
                    <a:pt x="20651" y="13371"/>
                  </a:lnTo>
                  <a:cubicBezTo>
                    <a:pt x="20651" y="13371"/>
                    <a:pt x="20651" y="13371"/>
                    <a:pt x="20651" y="13114"/>
                  </a:cubicBezTo>
                  <a:lnTo>
                    <a:pt x="20651" y="10800"/>
                  </a:lnTo>
                  <a:lnTo>
                    <a:pt x="19701" y="10029"/>
                  </a:lnTo>
                  <a:cubicBezTo>
                    <a:pt x="19701" y="10029"/>
                    <a:pt x="19701" y="9771"/>
                    <a:pt x="19701" y="9771"/>
                  </a:cubicBezTo>
                  <a:lnTo>
                    <a:pt x="20176" y="8743"/>
                  </a:lnTo>
                  <a:cubicBezTo>
                    <a:pt x="20176" y="8743"/>
                    <a:pt x="20176" y="8743"/>
                    <a:pt x="20176" y="8743"/>
                  </a:cubicBezTo>
                  <a:cubicBezTo>
                    <a:pt x="20651" y="8229"/>
                    <a:pt x="21125" y="7714"/>
                    <a:pt x="21125" y="7714"/>
                  </a:cubicBezTo>
                  <a:cubicBezTo>
                    <a:pt x="21125" y="7457"/>
                    <a:pt x="20888" y="6171"/>
                    <a:pt x="20651" y="5657"/>
                  </a:cubicBezTo>
                  <a:cubicBezTo>
                    <a:pt x="20651" y="5400"/>
                    <a:pt x="20413" y="5143"/>
                    <a:pt x="20413" y="5143"/>
                  </a:cubicBezTo>
                  <a:cubicBezTo>
                    <a:pt x="20413" y="4886"/>
                    <a:pt x="20176" y="3857"/>
                    <a:pt x="20176" y="3600"/>
                  </a:cubicBezTo>
                  <a:lnTo>
                    <a:pt x="18989" y="1800"/>
                  </a:lnTo>
                  <a:lnTo>
                    <a:pt x="18514" y="1800"/>
                  </a:lnTo>
                  <a:lnTo>
                    <a:pt x="12343" y="1543"/>
                  </a:lnTo>
                  <a:cubicBezTo>
                    <a:pt x="12105" y="1800"/>
                    <a:pt x="11631" y="2057"/>
                    <a:pt x="10919" y="2314"/>
                  </a:cubicBezTo>
                  <a:cubicBezTo>
                    <a:pt x="10681" y="2314"/>
                    <a:pt x="10444" y="2314"/>
                    <a:pt x="10444" y="2314"/>
                  </a:cubicBezTo>
                  <a:cubicBezTo>
                    <a:pt x="9495" y="2314"/>
                    <a:pt x="9495" y="1286"/>
                    <a:pt x="9257" y="771"/>
                  </a:cubicBezTo>
                  <a:cubicBezTo>
                    <a:pt x="9257" y="514"/>
                    <a:pt x="9257" y="514"/>
                    <a:pt x="9257" y="257"/>
                  </a:cubicBezTo>
                  <a:cubicBezTo>
                    <a:pt x="9257" y="257"/>
                    <a:pt x="9257" y="0"/>
                    <a:pt x="8545" y="0"/>
                  </a:cubicBezTo>
                  <a:cubicBezTo>
                    <a:pt x="8070" y="0"/>
                    <a:pt x="7596" y="257"/>
                    <a:pt x="7121" y="257"/>
                  </a:cubicBezTo>
                  <a:cubicBezTo>
                    <a:pt x="6171" y="514"/>
                    <a:pt x="3560" y="2314"/>
                    <a:pt x="2374" y="3086"/>
                  </a:cubicBezTo>
                  <a:cubicBezTo>
                    <a:pt x="1899" y="3600"/>
                    <a:pt x="1187" y="3600"/>
                    <a:pt x="237" y="3343"/>
                  </a:cubicBezTo>
                  <a:lnTo>
                    <a:pt x="237" y="4886"/>
                  </a:lnTo>
                  <a:lnTo>
                    <a:pt x="712" y="5143"/>
                  </a:lnTo>
                  <a:cubicBezTo>
                    <a:pt x="712" y="5143"/>
                    <a:pt x="949" y="5400"/>
                    <a:pt x="712" y="5400"/>
                  </a:cubicBezTo>
                  <a:lnTo>
                    <a:pt x="475" y="6171"/>
                  </a:lnTo>
                  <a:lnTo>
                    <a:pt x="0" y="7457"/>
                  </a:lnTo>
                  <a:lnTo>
                    <a:pt x="949" y="8229"/>
                  </a:lnTo>
                  <a:cubicBezTo>
                    <a:pt x="949" y="8229"/>
                    <a:pt x="949" y="8229"/>
                    <a:pt x="949" y="8486"/>
                  </a:cubicBezTo>
                  <a:lnTo>
                    <a:pt x="949" y="12086"/>
                  </a:lnTo>
                  <a:lnTo>
                    <a:pt x="1662" y="12857"/>
                  </a:lnTo>
                  <a:cubicBezTo>
                    <a:pt x="1662" y="12857"/>
                    <a:pt x="1662" y="12857"/>
                    <a:pt x="1662" y="12857"/>
                  </a:cubicBezTo>
                  <a:lnTo>
                    <a:pt x="1662" y="14657"/>
                  </a:lnTo>
                  <a:cubicBezTo>
                    <a:pt x="1899" y="14657"/>
                    <a:pt x="1899" y="14914"/>
                    <a:pt x="1899" y="14914"/>
                  </a:cubicBezTo>
                  <a:cubicBezTo>
                    <a:pt x="2374" y="14914"/>
                    <a:pt x="3798" y="14914"/>
                    <a:pt x="4035" y="15429"/>
                  </a:cubicBezTo>
                  <a:cubicBezTo>
                    <a:pt x="4273" y="15686"/>
                    <a:pt x="4510" y="16200"/>
                    <a:pt x="4747" y="16714"/>
                  </a:cubicBezTo>
                  <a:cubicBezTo>
                    <a:pt x="4985" y="17229"/>
                    <a:pt x="5222" y="17743"/>
                    <a:pt x="5459" y="18000"/>
                  </a:cubicBezTo>
                  <a:cubicBezTo>
                    <a:pt x="5459" y="18000"/>
                    <a:pt x="5697" y="17743"/>
                    <a:pt x="5697" y="17486"/>
                  </a:cubicBezTo>
                  <a:cubicBezTo>
                    <a:pt x="5934" y="16971"/>
                    <a:pt x="6171" y="16714"/>
                    <a:pt x="6646" y="16457"/>
                  </a:cubicBezTo>
                  <a:cubicBezTo>
                    <a:pt x="6884" y="16457"/>
                    <a:pt x="7121" y="16457"/>
                    <a:pt x="7121" y="16714"/>
                  </a:cubicBezTo>
                  <a:cubicBezTo>
                    <a:pt x="7358" y="16971"/>
                    <a:pt x="7358" y="17229"/>
                    <a:pt x="7358" y="17486"/>
                  </a:cubicBezTo>
                  <a:lnTo>
                    <a:pt x="9495" y="18257"/>
                  </a:lnTo>
                  <a:cubicBezTo>
                    <a:pt x="9495" y="18257"/>
                    <a:pt x="9732" y="18257"/>
                    <a:pt x="9732" y="18514"/>
                  </a:cubicBezTo>
                  <a:lnTo>
                    <a:pt x="9969" y="20057"/>
                  </a:lnTo>
                  <a:lnTo>
                    <a:pt x="11156" y="19543"/>
                  </a:lnTo>
                  <a:cubicBezTo>
                    <a:pt x="11156" y="19543"/>
                    <a:pt x="11393" y="19543"/>
                    <a:pt x="11393" y="19543"/>
                  </a:cubicBezTo>
                  <a:lnTo>
                    <a:pt x="12105" y="20829"/>
                  </a:lnTo>
                  <a:cubicBezTo>
                    <a:pt x="12343" y="20571"/>
                    <a:pt x="13055" y="20314"/>
                    <a:pt x="13530" y="20314"/>
                  </a:cubicBezTo>
                  <a:cubicBezTo>
                    <a:pt x="13767" y="20314"/>
                    <a:pt x="13767" y="20314"/>
                    <a:pt x="14004" y="20571"/>
                  </a:cubicBezTo>
                  <a:cubicBezTo>
                    <a:pt x="14004" y="20571"/>
                    <a:pt x="14242" y="20571"/>
                    <a:pt x="14242" y="20571"/>
                  </a:cubicBezTo>
                  <a:cubicBezTo>
                    <a:pt x="14479" y="20571"/>
                    <a:pt x="14954" y="20314"/>
                    <a:pt x="14954" y="20314"/>
                  </a:cubicBezTo>
                  <a:cubicBezTo>
                    <a:pt x="14954" y="20314"/>
                    <a:pt x="14954" y="20314"/>
                    <a:pt x="14954" y="20314"/>
                  </a:cubicBezTo>
                  <a:lnTo>
                    <a:pt x="15903" y="20314"/>
                  </a:lnTo>
                  <a:cubicBezTo>
                    <a:pt x="15903" y="20314"/>
                    <a:pt x="15903" y="20314"/>
                    <a:pt x="15903" y="20314"/>
                  </a:cubicBezTo>
                  <a:lnTo>
                    <a:pt x="17090" y="2108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2" name="Figura"/>
            <p:cNvSpPr/>
            <p:nvPr/>
          </p:nvSpPr>
          <p:spPr>
            <a:xfrm>
              <a:off x="2108200" y="1638300"/>
              <a:ext cx="121921" cy="1932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7" extrusionOk="0">
                  <a:moveTo>
                    <a:pt x="6750" y="21035"/>
                  </a:moveTo>
                  <a:cubicBezTo>
                    <a:pt x="6750" y="21035"/>
                    <a:pt x="6975" y="21035"/>
                    <a:pt x="6750" y="21035"/>
                  </a:cubicBezTo>
                  <a:cubicBezTo>
                    <a:pt x="6975" y="21176"/>
                    <a:pt x="6975" y="21176"/>
                    <a:pt x="6750" y="21035"/>
                  </a:cubicBezTo>
                  <a:cubicBezTo>
                    <a:pt x="6975" y="21176"/>
                    <a:pt x="7200" y="21600"/>
                    <a:pt x="7425" y="21459"/>
                  </a:cubicBezTo>
                  <a:cubicBezTo>
                    <a:pt x="8100" y="21318"/>
                    <a:pt x="11475" y="20471"/>
                    <a:pt x="11925" y="20188"/>
                  </a:cubicBezTo>
                  <a:cubicBezTo>
                    <a:pt x="11925" y="20047"/>
                    <a:pt x="11700" y="19765"/>
                    <a:pt x="11700" y="19624"/>
                  </a:cubicBezTo>
                  <a:cubicBezTo>
                    <a:pt x="11700" y="19624"/>
                    <a:pt x="11700" y="19624"/>
                    <a:pt x="11700" y="19482"/>
                  </a:cubicBezTo>
                  <a:cubicBezTo>
                    <a:pt x="11700" y="19482"/>
                    <a:pt x="11700" y="19482"/>
                    <a:pt x="11925" y="19482"/>
                  </a:cubicBezTo>
                  <a:lnTo>
                    <a:pt x="14625" y="19341"/>
                  </a:lnTo>
                  <a:lnTo>
                    <a:pt x="17550" y="17788"/>
                  </a:lnTo>
                  <a:lnTo>
                    <a:pt x="17325" y="17224"/>
                  </a:lnTo>
                  <a:cubicBezTo>
                    <a:pt x="17325" y="17224"/>
                    <a:pt x="17325" y="17224"/>
                    <a:pt x="17325" y="17082"/>
                  </a:cubicBezTo>
                  <a:cubicBezTo>
                    <a:pt x="17325" y="17082"/>
                    <a:pt x="17325" y="17082"/>
                    <a:pt x="17550" y="17082"/>
                  </a:cubicBezTo>
                  <a:lnTo>
                    <a:pt x="19575" y="17082"/>
                  </a:lnTo>
                  <a:cubicBezTo>
                    <a:pt x="19575" y="17082"/>
                    <a:pt x="19575" y="17082"/>
                    <a:pt x="19575" y="17082"/>
                  </a:cubicBezTo>
                  <a:lnTo>
                    <a:pt x="19800" y="16518"/>
                  </a:lnTo>
                  <a:lnTo>
                    <a:pt x="18900" y="16235"/>
                  </a:lnTo>
                  <a:cubicBezTo>
                    <a:pt x="18900" y="16235"/>
                    <a:pt x="18900" y="16235"/>
                    <a:pt x="18900" y="16094"/>
                  </a:cubicBezTo>
                  <a:lnTo>
                    <a:pt x="18900" y="14824"/>
                  </a:lnTo>
                  <a:lnTo>
                    <a:pt x="17550" y="14824"/>
                  </a:lnTo>
                  <a:cubicBezTo>
                    <a:pt x="17550" y="14824"/>
                    <a:pt x="17325" y="14824"/>
                    <a:pt x="17325" y="14824"/>
                  </a:cubicBezTo>
                  <a:cubicBezTo>
                    <a:pt x="17325" y="14824"/>
                    <a:pt x="17325" y="14682"/>
                    <a:pt x="17325" y="14682"/>
                  </a:cubicBezTo>
                  <a:lnTo>
                    <a:pt x="18225" y="13835"/>
                  </a:lnTo>
                  <a:lnTo>
                    <a:pt x="17775" y="13412"/>
                  </a:lnTo>
                  <a:cubicBezTo>
                    <a:pt x="17775" y="13412"/>
                    <a:pt x="17775" y="13412"/>
                    <a:pt x="17775" y="13271"/>
                  </a:cubicBezTo>
                  <a:cubicBezTo>
                    <a:pt x="17775" y="13271"/>
                    <a:pt x="17775" y="13271"/>
                    <a:pt x="17775" y="13129"/>
                  </a:cubicBezTo>
                  <a:lnTo>
                    <a:pt x="18675" y="12565"/>
                  </a:lnTo>
                  <a:lnTo>
                    <a:pt x="18450" y="12141"/>
                  </a:lnTo>
                  <a:cubicBezTo>
                    <a:pt x="18450" y="12141"/>
                    <a:pt x="18450" y="12000"/>
                    <a:pt x="18450" y="12000"/>
                  </a:cubicBezTo>
                  <a:lnTo>
                    <a:pt x="19350" y="11294"/>
                  </a:lnTo>
                  <a:lnTo>
                    <a:pt x="19800" y="10306"/>
                  </a:lnTo>
                  <a:cubicBezTo>
                    <a:pt x="19800" y="10306"/>
                    <a:pt x="19800" y="10165"/>
                    <a:pt x="20025" y="10165"/>
                  </a:cubicBezTo>
                  <a:cubicBezTo>
                    <a:pt x="20025" y="10165"/>
                    <a:pt x="20025" y="10165"/>
                    <a:pt x="20025" y="10165"/>
                  </a:cubicBezTo>
                  <a:lnTo>
                    <a:pt x="21600" y="10306"/>
                  </a:lnTo>
                  <a:lnTo>
                    <a:pt x="21375" y="5224"/>
                  </a:lnTo>
                  <a:cubicBezTo>
                    <a:pt x="16650" y="3671"/>
                    <a:pt x="6525" y="141"/>
                    <a:pt x="5625" y="0"/>
                  </a:cubicBezTo>
                  <a:cubicBezTo>
                    <a:pt x="5625" y="0"/>
                    <a:pt x="5625" y="0"/>
                    <a:pt x="5400" y="0"/>
                  </a:cubicBezTo>
                  <a:cubicBezTo>
                    <a:pt x="4950" y="0"/>
                    <a:pt x="4050" y="141"/>
                    <a:pt x="3375" y="424"/>
                  </a:cubicBezTo>
                  <a:lnTo>
                    <a:pt x="4050" y="3388"/>
                  </a:lnTo>
                  <a:lnTo>
                    <a:pt x="4950" y="3812"/>
                  </a:lnTo>
                  <a:cubicBezTo>
                    <a:pt x="4950" y="3812"/>
                    <a:pt x="4950" y="3812"/>
                    <a:pt x="4950" y="3953"/>
                  </a:cubicBezTo>
                  <a:lnTo>
                    <a:pt x="4500" y="5082"/>
                  </a:lnTo>
                  <a:lnTo>
                    <a:pt x="4050" y="9035"/>
                  </a:lnTo>
                  <a:cubicBezTo>
                    <a:pt x="4050" y="9035"/>
                    <a:pt x="4050" y="9035"/>
                    <a:pt x="4050" y="9035"/>
                  </a:cubicBezTo>
                  <a:lnTo>
                    <a:pt x="0" y="11859"/>
                  </a:lnTo>
                  <a:lnTo>
                    <a:pt x="225" y="13129"/>
                  </a:lnTo>
                  <a:cubicBezTo>
                    <a:pt x="450" y="13271"/>
                    <a:pt x="675" y="13412"/>
                    <a:pt x="675" y="13553"/>
                  </a:cubicBezTo>
                  <a:cubicBezTo>
                    <a:pt x="675" y="13553"/>
                    <a:pt x="675" y="13694"/>
                    <a:pt x="900" y="13694"/>
                  </a:cubicBezTo>
                  <a:cubicBezTo>
                    <a:pt x="900" y="13694"/>
                    <a:pt x="900" y="13694"/>
                    <a:pt x="900" y="13694"/>
                  </a:cubicBezTo>
                  <a:lnTo>
                    <a:pt x="1350" y="13553"/>
                  </a:lnTo>
                  <a:cubicBezTo>
                    <a:pt x="1350" y="13553"/>
                    <a:pt x="1350" y="13553"/>
                    <a:pt x="1350" y="13553"/>
                  </a:cubicBezTo>
                  <a:cubicBezTo>
                    <a:pt x="1800" y="13694"/>
                    <a:pt x="2700" y="13835"/>
                    <a:pt x="2700" y="14259"/>
                  </a:cubicBezTo>
                  <a:cubicBezTo>
                    <a:pt x="2700" y="14541"/>
                    <a:pt x="2925" y="15812"/>
                    <a:pt x="2925" y="16376"/>
                  </a:cubicBezTo>
                  <a:cubicBezTo>
                    <a:pt x="3150" y="16941"/>
                    <a:pt x="4050" y="17647"/>
                    <a:pt x="4050" y="17647"/>
                  </a:cubicBezTo>
                  <a:cubicBezTo>
                    <a:pt x="4050" y="17647"/>
                    <a:pt x="4050" y="17788"/>
                    <a:pt x="4050" y="17788"/>
                  </a:cubicBezTo>
                  <a:cubicBezTo>
                    <a:pt x="4050" y="17788"/>
                    <a:pt x="4050" y="17788"/>
                    <a:pt x="3825" y="17788"/>
                  </a:cubicBezTo>
                  <a:lnTo>
                    <a:pt x="675" y="17788"/>
                  </a:lnTo>
                  <a:cubicBezTo>
                    <a:pt x="675" y="17788"/>
                    <a:pt x="675" y="17788"/>
                    <a:pt x="675" y="17788"/>
                  </a:cubicBezTo>
                  <a:cubicBezTo>
                    <a:pt x="675" y="17788"/>
                    <a:pt x="675" y="17929"/>
                    <a:pt x="900" y="18071"/>
                  </a:cubicBezTo>
                  <a:cubicBezTo>
                    <a:pt x="1125" y="18212"/>
                    <a:pt x="1575" y="18494"/>
                    <a:pt x="2025" y="18635"/>
                  </a:cubicBezTo>
                  <a:cubicBezTo>
                    <a:pt x="2475" y="18918"/>
                    <a:pt x="3150" y="19200"/>
                    <a:pt x="3150" y="19482"/>
                  </a:cubicBezTo>
                  <a:cubicBezTo>
                    <a:pt x="3150" y="19624"/>
                    <a:pt x="3375" y="19765"/>
                    <a:pt x="3375" y="19906"/>
                  </a:cubicBezTo>
                  <a:cubicBezTo>
                    <a:pt x="3600" y="20188"/>
                    <a:pt x="3825" y="20471"/>
                    <a:pt x="3825" y="20753"/>
                  </a:cubicBezTo>
                  <a:lnTo>
                    <a:pt x="4725" y="20753"/>
                  </a:lnTo>
                  <a:lnTo>
                    <a:pt x="6750" y="21035"/>
                  </a:lnTo>
                  <a:cubicBezTo>
                    <a:pt x="6750" y="21035"/>
                    <a:pt x="6750" y="21035"/>
                    <a:pt x="6750" y="210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3" name="Figura"/>
            <p:cNvSpPr/>
            <p:nvPr/>
          </p:nvSpPr>
          <p:spPr>
            <a:xfrm>
              <a:off x="2085495" y="1986592"/>
              <a:ext cx="142242" cy="143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343" y="21027"/>
                  </a:moveTo>
                  <a:cubicBezTo>
                    <a:pt x="12536" y="21027"/>
                    <a:pt x="14079" y="21600"/>
                    <a:pt x="14657" y="21600"/>
                  </a:cubicBezTo>
                  <a:cubicBezTo>
                    <a:pt x="14657" y="21600"/>
                    <a:pt x="14850" y="21600"/>
                    <a:pt x="14850" y="21600"/>
                  </a:cubicBezTo>
                  <a:cubicBezTo>
                    <a:pt x="15043" y="21600"/>
                    <a:pt x="15814" y="21409"/>
                    <a:pt x="16779" y="21409"/>
                  </a:cubicBezTo>
                  <a:cubicBezTo>
                    <a:pt x="17550" y="21409"/>
                    <a:pt x="18514" y="21218"/>
                    <a:pt x="18707" y="21218"/>
                  </a:cubicBezTo>
                  <a:cubicBezTo>
                    <a:pt x="18900" y="21218"/>
                    <a:pt x="19479" y="21027"/>
                    <a:pt x="20057" y="21027"/>
                  </a:cubicBezTo>
                  <a:lnTo>
                    <a:pt x="18321" y="19306"/>
                  </a:lnTo>
                  <a:cubicBezTo>
                    <a:pt x="18321" y="19306"/>
                    <a:pt x="18321" y="19306"/>
                    <a:pt x="18321" y="19306"/>
                  </a:cubicBezTo>
                  <a:lnTo>
                    <a:pt x="17936" y="12998"/>
                  </a:lnTo>
                  <a:cubicBezTo>
                    <a:pt x="17936" y="12998"/>
                    <a:pt x="17936" y="12998"/>
                    <a:pt x="17936" y="12807"/>
                  </a:cubicBezTo>
                  <a:cubicBezTo>
                    <a:pt x="17936" y="12807"/>
                    <a:pt x="17936" y="12807"/>
                    <a:pt x="18129" y="12807"/>
                  </a:cubicBezTo>
                  <a:lnTo>
                    <a:pt x="21600" y="12616"/>
                  </a:lnTo>
                  <a:lnTo>
                    <a:pt x="21600" y="9175"/>
                  </a:lnTo>
                  <a:lnTo>
                    <a:pt x="18900" y="9749"/>
                  </a:lnTo>
                  <a:cubicBezTo>
                    <a:pt x="18900" y="9749"/>
                    <a:pt x="18900" y="9749"/>
                    <a:pt x="18707" y="9749"/>
                  </a:cubicBezTo>
                  <a:cubicBezTo>
                    <a:pt x="18707" y="9749"/>
                    <a:pt x="18707" y="9749"/>
                    <a:pt x="18707" y="9558"/>
                  </a:cubicBezTo>
                  <a:lnTo>
                    <a:pt x="18514" y="7455"/>
                  </a:lnTo>
                  <a:lnTo>
                    <a:pt x="17936" y="6308"/>
                  </a:lnTo>
                  <a:cubicBezTo>
                    <a:pt x="17936" y="6308"/>
                    <a:pt x="17936" y="6308"/>
                    <a:pt x="17936" y="6308"/>
                  </a:cubicBezTo>
                  <a:lnTo>
                    <a:pt x="17743" y="2676"/>
                  </a:lnTo>
                  <a:lnTo>
                    <a:pt x="15429" y="2485"/>
                  </a:lnTo>
                  <a:cubicBezTo>
                    <a:pt x="15429" y="2485"/>
                    <a:pt x="15236" y="2485"/>
                    <a:pt x="15236" y="2294"/>
                  </a:cubicBezTo>
                  <a:lnTo>
                    <a:pt x="15236" y="1912"/>
                  </a:lnTo>
                  <a:lnTo>
                    <a:pt x="13693" y="1912"/>
                  </a:lnTo>
                  <a:lnTo>
                    <a:pt x="13114" y="3632"/>
                  </a:lnTo>
                  <a:cubicBezTo>
                    <a:pt x="13114" y="3632"/>
                    <a:pt x="13114" y="3632"/>
                    <a:pt x="12921" y="3632"/>
                  </a:cubicBezTo>
                  <a:lnTo>
                    <a:pt x="10029" y="3823"/>
                  </a:lnTo>
                  <a:cubicBezTo>
                    <a:pt x="10029" y="3823"/>
                    <a:pt x="10029" y="3823"/>
                    <a:pt x="10029" y="3823"/>
                  </a:cubicBezTo>
                  <a:cubicBezTo>
                    <a:pt x="10029" y="3823"/>
                    <a:pt x="10029" y="3823"/>
                    <a:pt x="9836" y="3823"/>
                  </a:cubicBezTo>
                  <a:cubicBezTo>
                    <a:pt x="9836" y="3823"/>
                    <a:pt x="8871" y="2676"/>
                    <a:pt x="8871" y="2485"/>
                  </a:cubicBezTo>
                  <a:cubicBezTo>
                    <a:pt x="8679" y="2294"/>
                    <a:pt x="8100" y="573"/>
                    <a:pt x="8100" y="0"/>
                  </a:cubicBezTo>
                  <a:lnTo>
                    <a:pt x="964" y="573"/>
                  </a:lnTo>
                  <a:cubicBezTo>
                    <a:pt x="1929" y="2676"/>
                    <a:pt x="2507" y="4588"/>
                    <a:pt x="2893" y="6499"/>
                  </a:cubicBezTo>
                  <a:cubicBezTo>
                    <a:pt x="3664" y="9558"/>
                    <a:pt x="2700" y="11660"/>
                    <a:pt x="1736" y="14145"/>
                  </a:cubicBezTo>
                  <a:cubicBezTo>
                    <a:pt x="1157" y="15674"/>
                    <a:pt x="579" y="17012"/>
                    <a:pt x="193" y="18924"/>
                  </a:cubicBezTo>
                  <a:cubicBezTo>
                    <a:pt x="193" y="19306"/>
                    <a:pt x="0" y="19880"/>
                    <a:pt x="0" y="20262"/>
                  </a:cubicBezTo>
                  <a:cubicBezTo>
                    <a:pt x="193" y="20071"/>
                    <a:pt x="579" y="20071"/>
                    <a:pt x="771" y="19880"/>
                  </a:cubicBezTo>
                  <a:cubicBezTo>
                    <a:pt x="1543" y="19497"/>
                    <a:pt x="2121" y="19306"/>
                    <a:pt x="2314" y="19497"/>
                  </a:cubicBezTo>
                  <a:cubicBezTo>
                    <a:pt x="2507" y="19688"/>
                    <a:pt x="3086" y="20262"/>
                    <a:pt x="3279" y="20453"/>
                  </a:cubicBezTo>
                  <a:lnTo>
                    <a:pt x="11379" y="20453"/>
                  </a:lnTo>
                  <a:cubicBezTo>
                    <a:pt x="11379" y="20453"/>
                    <a:pt x="11379" y="20453"/>
                    <a:pt x="11571" y="20453"/>
                  </a:cubicBezTo>
                  <a:lnTo>
                    <a:pt x="12343" y="2102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4" name="Figura"/>
            <p:cNvSpPr/>
            <p:nvPr/>
          </p:nvSpPr>
          <p:spPr>
            <a:xfrm>
              <a:off x="2082799" y="787399"/>
              <a:ext cx="142242" cy="345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994"/>
                  </a:moveTo>
                  <a:cubicBezTo>
                    <a:pt x="0" y="16994"/>
                    <a:pt x="0" y="17074"/>
                    <a:pt x="0" y="17074"/>
                  </a:cubicBezTo>
                  <a:cubicBezTo>
                    <a:pt x="0" y="17232"/>
                    <a:pt x="193" y="17471"/>
                    <a:pt x="193" y="17550"/>
                  </a:cubicBezTo>
                  <a:cubicBezTo>
                    <a:pt x="386" y="17629"/>
                    <a:pt x="579" y="17788"/>
                    <a:pt x="771" y="18026"/>
                  </a:cubicBezTo>
                  <a:cubicBezTo>
                    <a:pt x="1350" y="18582"/>
                    <a:pt x="2314" y="19376"/>
                    <a:pt x="2507" y="20012"/>
                  </a:cubicBezTo>
                  <a:cubicBezTo>
                    <a:pt x="2700" y="20329"/>
                    <a:pt x="2700" y="20647"/>
                    <a:pt x="2893" y="20885"/>
                  </a:cubicBezTo>
                  <a:cubicBezTo>
                    <a:pt x="3279" y="21362"/>
                    <a:pt x="3664" y="21600"/>
                    <a:pt x="4436" y="21600"/>
                  </a:cubicBezTo>
                  <a:cubicBezTo>
                    <a:pt x="5014" y="21600"/>
                    <a:pt x="5400" y="21441"/>
                    <a:pt x="5979" y="21203"/>
                  </a:cubicBezTo>
                  <a:cubicBezTo>
                    <a:pt x="6364" y="20965"/>
                    <a:pt x="6943" y="20726"/>
                    <a:pt x="7907" y="20647"/>
                  </a:cubicBezTo>
                  <a:cubicBezTo>
                    <a:pt x="9450" y="20409"/>
                    <a:pt x="9450" y="19138"/>
                    <a:pt x="9450" y="18503"/>
                  </a:cubicBezTo>
                  <a:cubicBezTo>
                    <a:pt x="9450" y="18424"/>
                    <a:pt x="9450" y="18344"/>
                    <a:pt x="9450" y="18265"/>
                  </a:cubicBezTo>
                  <a:cubicBezTo>
                    <a:pt x="9450" y="17709"/>
                    <a:pt x="10607" y="17074"/>
                    <a:pt x="12536" y="16676"/>
                  </a:cubicBezTo>
                  <a:cubicBezTo>
                    <a:pt x="12921" y="16597"/>
                    <a:pt x="13307" y="16438"/>
                    <a:pt x="13307" y="16200"/>
                  </a:cubicBezTo>
                  <a:cubicBezTo>
                    <a:pt x="13500" y="15724"/>
                    <a:pt x="12729" y="15009"/>
                    <a:pt x="11957" y="14771"/>
                  </a:cubicBezTo>
                  <a:lnTo>
                    <a:pt x="11764" y="14691"/>
                  </a:lnTo>
                  <a:cubicBezTo>
                    <a:pt x="10800" y="14374"/>
                    <a:pt x="9836" y="13976"/>
                    <a:pt x="9836" y="13182"/>
                  </a:cubicBezTo>
                  <a:cubicBezTo>
                    <a:pt x="9836" y="12388"/>
                    <a:pt x="12150" y="10800"/>
                    <a:pt x="14271" y="10085"/>
                  </a:cubicBezTo>
                  <a:cubicBezTo>
                    <a:pt x="15814" y="9529"/>
                    <a:pt x="16779" y="8815"/>
                    <a:pt x="17164" y="8021"/>
                  </a:cubicBezTo>
                  <a:cubicBezTo>
                    <a:pt x="17357" y="7465"/>
                    <a:pt x="18321" y="6591"/>
                    <a:pt x="19286" y="6035"/>
                  </a:cubicBezTo>
                  <a:cubicBezTo>
                    <a:pt x="19671" y="5797"/>
                    <a:pt x="20443" y="5797"/>
                    <a:pt x="21600" y="5956"/>
                  </a:cubicBezTo>
                  <a:lnTo>
                    <a:pt x="21021" y="5241"/>
                  </a:lnTo>
                  <a:cubicBezTo>
                    <a:pt x="21021" y="5241"/>
                    <a:pt x="21021" y="5241"/>
                    <a:pt x="21021" y="5241"/>
                  </a:cubicBezTo>
                  <a:lnTo>
                    <a:pt x="21600" y="4526"/>
                  </a:lnTo>
                  <a:lnTo>
                    <a:pt x="21600" y="4288"/>
                  </a:lnTo>
                  <a:lnTo>
                    <a:pt x="21021" y="3732"/>
                  </a:lnTo>
                  <a:cubicBezTo>
                    <a:pt x="21021" y="3732"/>
                    <a:pt x="21021" y="3732"/>
                    <a:pt x="21021" y="3732"/>
                  </a:cubicBezTo>
                  <a:lnTo>
                    <a:pt x="21214" y="3335"/>
                  </a:lnTo>
                  <a:cubicBezTo>
                    <a:pt x="21021" y="3256"/>
                    <a:pt x="20636" y="3176"/>
                    <a:pt x="20829" y="2938"/>
                  </a:cubicBezTo>
                  <a:cubicBezTo>
                    <a:pt x="20829" y="2859"/>
                    <a:pt x="20829" y="2700"/>
                    <a:pt x="20829" y="2541"/>
                  </a:cubicBezTo>
                  <a:cubicBezTo>
                    <a:pt x="20829" y="2224"/>
                    <a:pt x="20829" y="1985"/>
                    <a:pt x="21021" y="1906"/>
                  </a:cubicBezTo>
                  <a:cubicBezTo>
                    <a:pt x="20829" y="1747"/>
                    <a:pt x="19093" y="1350"/>
                    <a:pt x="18900" y="1350"/>
                  </a:cubicBezTo>
                  <a:cubicBezTo>
                    <a:pt x="18514" y="1350"/>
                    <a:pt x="17164" y="794"/>
                    <a:pt x="16971" y="635"/>
                  </a:cubicBezTo>
                  <a:cubicBezTo>
                    <a:pt x="16586" y="476"/>
                    <a:pt x="16200" y="159"/>
                    <a:pt x="16007" y="0"/>
                  </a:cubicBezTo>
                  <a:lnTo>
                    <a:pt x="15621" y="79"/>
                  </a:lnTo>
                  <a:cubicBezTo>
                    <a:pt x="15621" y="79"/>
                    <a:pt x="15429" y="159"/>
                    <a:pt x="15236" y="159"/>
                  </a:cubicBezTo>
                  <a:cubicBezTo>
                    <a:pt x="15236" y="159"/>
                    <a:pt x="15236" y="159"/>
                    <a:pt x="15236" y="238"/>
                  </a:cubicBezTo>
                  <a:cubicBezTo>
                    <a:pt x="15429" y="397"/>
                    <a:pt x="15043" y="1112"/>
                    <a:pt x="14850" y="1271"/>
                  </a:cubicBezTo>
                  <a:cubicBezTo>
                    <a:pt x="14850" y="1271"/>
                    <a:pt x="14850" y="1271"/>
                    <a:pt x="14850" y="1271"/>
                  </a:cubicBezTo>
                  <a:cubicBezTo>
                    <a:pt x="14850" y="1271"/>
                    <a:pt x="14850" y="1271"/>
                    <a:pt x="14657" y="1271"/>
                  </a:cubicBezTo>
                  <a:lnTo>
                    <a:pt x="11571" y="794"/>
                  </a:lnTo>
                  <a:lnTo>
                    <a:pt x="11764" y="1271"/>
                  </a:lnTo>
                  <a:cubicBezTo>
                    <a:pt x="11764" y="1509"/>
                    <a:pt x="11764" y="1668"/>
                    <a:pt x="11571" y="1747"/>
                  </a:cubicBezTo>
                  <a:cubicBezTo>
                    <a:pt x="11379" y="1906"/>
                    <a:pt x="10800" y="1906"/>
                    <a:pt x="10029" y="1906"/>
                  </a:cubicBezTo>
                  <a:cubicBezTo>
                    <a:pt x="9643" y="1906"/>
                    <a:pt x="9257" y="2144"/>
                    <a:pt x="8871" y="2382"/>
                  </a:cubicBezTo>
                  <a:cubicBezTo>
                    <a:pt x="8679" y="2541"/>
                    <a:pt x="8486" y="2621"/>
                    <a:pt x="8293" y="2621"/>
                  </a:cubicBezTo>
                  <a:lnTo>
                    <a:pt x="8293" y="2621"/>
                  </a:lnTo>
                  <a:cubicBezTo>
                    <a:pt x="8293" y="2621"/>
                    <a:pt x="8293" y="2621"/>
                    <a:pt x="8293" y="2700"/>
                  </a:cubicBezTo>
                  <a:cubicBezTo>
                    <a:pt x="8100" y="2938"/>
                    <a:pt x="8293" y="3415"/>
                    <a:pt x="8486" y="3653"/>
                  </a:cubicBezTo>
                  <a:cubicBezTo>
                    <a:pt x="8679" y="4050"/>
                    <a:pt x="7329" y="4606"/>
                    <a:pt x="6943" y="4685"/>
                  </a:cubicBezTo>
                  <a:lnTo>
                    <a:pt x="6750" y="5241"/>
                  </a:lnTo>
                  <a:cubicBezTo>
                    <a:pt x="6750" y="5241"/>
                    <a:pt x="6750" y="5321"/>
                    <a:pt x="6750" y="5321"/>
                  </a:cubicBezTo>
                  <a:lnTo>
                    <a:pt x="5014" y="5559"/>
                  </a:lnTo>
                  <a:lnTo>
                    <a:pt x="5207" y="7068"/>
                  </a:lnTo>
                  <a:cubicBezTo>
                    <a:pt x="5207" y="7068"/>
                    <a:pt x="5207" y="7068"/>
                    <a:pt x="5207" y="7068"/>
                  </a:cubicBezTo>
                  <a:lnTo>
                    <a:pt x="4050" y="7862"/>
                  </a:lnTo>
                  <a:lnTo>
                    <a:pt x="4821" y="9132"/>
                  </a:lnTo>
                  <a:cubicBezTo>
                    <a:pt x="4821" y="9132"/>
                    <a:pt x="4821" y="9132"/>
                    <a:pt x="4821" y="9212"/>
                  </a:cubicBezTo>
                  <a:cubicBezTo>
                    <a:pt x="4821" y="9212"/>
                    <a:pt x="4821" y="9212"/>
                    <a:pt x="4629" y="9212"/>
                  </a:cubicBezTo>
                  <a:lnTo>
                    <a:pt x="2507" y="9132"/>
                  </a:lnTo>
                  <a:lnTo>
                    <a:pt x="1350" y="9847"/>
                  </a:lnTo>
                  <a:cubicBezTo>
                    <a:pt x="1157" y="10641"/>
                    <a:pt x="1157" y="12706"/>
                    <a:pt x="1929" y="13024"/>
                  </a:cubicBezTo>
                  <a:cubicBezTo>
                    <a:pt x="2314" y="13182"/>
                    <a:pt x="2507" y="13262"/>
                    <a:pt x="2507" y="13421"/>
                  </a:cubicBezTo>
                  <a:cubicBezTo>
                    <a:pt x="2507" y="13659"/>
                    <a:pt x="1929" y="13738"/>
                    <a:pt x="1929" y="13738"/>
                  </a:cubicBezTo>
                  <a:cubicBezTo>
                    <a:pt x="1929" y="13738"/>
                    <a:pt x="1736" y="13738"/>
                    <a:pt x="1736" y="13738"/>
                  </a:cubicBezTo>
                  <a:cubicBezTo>
                    <a:pt x="1736" y="13738"/>
                    <a:pt x="1736" y="13738"/>
                    <a:pt x="1736" y="13738"/>
                  </a:cubicBezTo>
                  <a:cubicBezTo>
                    <a:pt x="1736" y="13738"/>
                    <a:pt x="1736" y="13818"/>
                    <a:pt x="1929" y="13976"/>
                  </a:cubicBezTo>
                  <a:cubicBezTo>
                    <a:pt x="2314" y="14453"/>
                    <a:pt x="1929" y="15485"/>
                    <a:pt x="964" y="15644"/>
                  </a:cubicBezTo>
                  <a:lnTo>
                    <a:pt x="386" y="16835"/>
                  </a:lnTo>
                  <a:cubicBezTo>
                    <a:pt x="386" y="16835"/>
                    <a:pt x="386" y="16915"/>
                    <a:pt x="193" y="16915"/>
                  </a:cubicBezTo>
                  <a:lnTo>
                    <a:pt x="0" y="1699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5" name="Figura"/>
            <p:cNvSpPr/>
            <p:nvPr/>
          </p:nvSpPr>
          <p:spPr>
            <a:xfrm>
              <a:off x="2171699" y="1308100"/>
              <a:ext cx="44451" cy="67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89" y="19155"/>
                  </a:moveTo>
                  <a:lnTo>
                    <a:pt x="8023" y="19970"/>
                  </a:lnTo>
                  <a:cubicBezTo>
                    <a:pt x="8023" y="19970"/>
                    <a:pt x="8023" y="19970"/>
                    <a:pt x="8023" y="19970"/>
                  </a:cubicBezTo>
                  <a:lnTo>
                    <a:pt x="8640" y="21600"/>
                  </a:lnTo>
                  <a:lnTo>
                    <a:pt x="11109" y="20785"/>
                  </a:lnTo>
                  <a:cubicBezTo>
                    <a:pt x="11109" y="20785"/>
                    <a:pt x="11109" y="20785"/>
                    <a:pt x="11109" y="20785"/>
                  </a:cubicBezTo>
                  <a:lnTo>
                    <a:pt x="13577" y="20785"/>
                  </a:lnTo>
                  <a:lnTo>
                    <a:pt x="13577" y="19970"/>
                  </a:lnTo>
                  <a:cubicBezTo>
                    <a:pt x="13577" y="19970"/>
                    <a:pt x="13577" y="19562"/>
                    <a:pt x="14194" y="19562"/>
                  </a:cubicBezTo>
                  <a:cubicBezTo>
                    <a:pt x="14194" y="19562"/>
                    <a:pt x="14194" y="19562"/>
                    <a:pt x="14194" y="19562"/>
                  </a:cubicBezTo>
                  <a:lnTo>
                    <a:pt x="17897" y="19562"/>
                  </a:lnTo>
                  <a:lnTo>
                    <a:pt x="17897" y="19562"/>
                  </a:lnTo>
                  <a:lnTo>
                    <a:pt x="19749" y="16302"/>
                  </a:lnTo>
                  <a:cubicBezTo>
                    <a:pt x="19749" y="16302"/>
                    <a:pt x="19749" y="16302"/>
                    <a:pt x="19749" y="16302"/>
                  </a:cubicBezTo>
                  <a:lnTo>
                    <a:pt x="21600" y="14672"/>
                  </a:lnTo>
                  <a:lnTo>
                    <a:pt x="17280" y="13042"/>
                  </a:lnTo>
                  <a:cubicBezTo>
                    <a:pt x="17280" y="13042"/>
                    <a:pt x="17280" y="13042"/>
                    <a:pt x="17280" y="12634"/>
                  </a:cubicBezTo>
                  <a:cubicBezTo>
                    <a:pt x="17280" y="12634"/>
                    <a:pt x="17280" y="12226"/>
                    <a:pt x="17897" y="12226"/>
                  </a:cubicBezTo>
                  <a:lnTo>
                    <a:pt x="19749" y="12226"/>
                  </a:lnTo>
                  <a:lnTo>
                    <a:pt x="19749" y="11004"/>
                  </a:lnTo>
                  <a:cubicBezTo>
                    <a:pt x="19749" y="11004"/>
                    <a:pt x="19749" y="11004"/>
                    <a:pt x="19749" y="11004"/>
                  </a:cubicBezTo>
                  <a:lnTo>
                    <a:pt x="20366" y="10596"/>
                  </a:lnTo>
                  <a:lnTo>
                    <a:pt x="19749" y="10596"/>
                  </a:lnTo>
                  <a:cubicBezTo>
                    <a:pt x="19749" y="10596"/>
                    <a:pt x="19131" y="10596"/>
                    <a:pt x="19131" y="10189"/>
                  </a:cubicBezTo>
                  <a:lnTo>
                    <a:pt x="19131" y="8151"/>
                  </a:lnTo>
                  <a:lnTo>
                    <a:pt x="18514" y="7743"/>
                  </a:lnTo>
                  <a:lnTo>
                    <a:pt x="16046" y="8966"/>
                  </a:lnTo>
                  <a:cubicBezTo>
                    <a:pt x="16046" y="8966"/>
                    <a:pt x="16046" y="8966"/>
                    <a:pt x="15429" y="8966"/>
                  </a:cubicBezTo>
                  <a:lnTo>
                    <a:pt x="14194" y="8558"/>
                  </a:lnTo>
                  <a:cubicBezTo>
                    <a:pt x="14194" y="8558"/>
                    <a:pt x="14194" y="8558"/>
                    <a:pt x="14194" y="8558"/>
                  </a:cubicBezTo>
                  <a:lnTo>
                    <a:pt x="11726" y="7336"/>
                  </a:lnTo>
                  <a:cubicBezTo>
                    <a:pt x="11726" y="7336"/>
                    <a:pt x="11726" y="7336"/>
                    <a:pt x="11726" y="6928"/>
                  </a:cubicBezTo>
                  <a:lnTo>
                    <a:pt x="12343" y="4891"/>
                  </a:lnTo>
                  <a:lnTo>
                    <a:pt x="8640" y="4075"/>
                  </a:lnTo>
                  <a:cubicBezTo>
                    <a:pt x="8640" y="4075"/>
                    <a:pt x="8640" y="4075"/>
                    <a:pt x="8640" y="3668"/>
                  </a:cubicBezTo>
                  <a:lnTo>
                    <a:pt x="8640" y="1630"/>
                  </a:lnTo>
                  <a:lnTo>
                    <a:pt x="6789" y="0"/>
                  </a:lnTo>
                  <a:cubicBezTo>
                    <a:pt x="4320" y="0"/>
                    <a:pt x="2469" y="0"/>
                    <a:pt x="1851" y="408"/>
                  </a:cubicBezTo>
                  <a:cubicBezTo>
                    <a:pt x="1851" y="408"/>
                    <a:pt x="617" y="815"/>
                    <a:pt x="0" y="1630"/>
                  </a:cubicBezTo>
                  <a:lnTo>
                    <a:pt x="0" y="4075"/>
                  </a:lnTo>
                  <a:lnTo>
                    <a:pt x="1851" y="4891"/>
                  </a:lnTo>
                  <a:cubicBezTo>
                    <a:pt x="1851" y="4891"/>
                    <a:pt x="1851" y="4891"/>
                    <a:pt x="1851" y="4891"/>
                  </a:cubicBezTo>
                  <a:cubicBezTo>
                    <a:pt x="1851" y="4891"/>
                    <a:pt x="1851" y="4891"/>
                    <a:pt x="1851" y="5298"/>
                  </a:cubicBezTo>
                  <a:lnTo>
                    <a:pt x="617" y="6928"/>
                  </a:lnTo>
                  <a:lnTo>
                    <a:pt x="2469" y="7743"/>
                  </a:lnTo>
                  <a:cubicBezTo>
                    <a:pt x="2469" y="7743"/>
                    <a:pt x="2469" y="8151"/>
                    <a:pt x="2469" y="8151"/>
                  </a:cubicBezTo>
                  <a:lnTo>
                    <a:pt x="1234" y="8966"/>
                  </a:lnTo>
                  <a:lnTo>
                    <a:pt x="617" y="9374"/>
                  </a:lnTo>
                  <a:lnTo>
                    <a:pt x="3086" y="11004"/>
                  </a:lnTo>
                  <a:cubicBezTo>
                    <a:pt x="3086" y="11004"/>
                    <a:pt x="3086" y="11411"/>
                    <a:pt x="3086" y="11411"/>
                  </a:cubicBezTo>
                  <a:cubicBezTo>
                    <a:pt x="3086" y="11411"/>
                    <a:pt x="3086" y="11411"/>
                    <a:pt x="2469" y="11411"/>
                  </a:cubicBezTo>
                  <a:cubicBezTo>
                    <a:pt x="2469" y="11411"/>
                    <a:pt x="2469" y="11411"/>
                    <a:pt x="1851" y="11411"/>
                  </a:cubicBezTo>
                  <a:cubicBezTo>
                    <a:pt x="1234" y="11411"/>
                    <a:pt x="1234" y="11411"/>
                    <a:pt x="1234" y="11411"/>
                  </a:cubicBezTo>
                  <a:cubicBezTo>
                    <a:pt x="1234" y="11411"/>
                    <a:pt x="1234" y="12634"/>
                    <a:pt x="1851" y="13449"/>
                  </a:cubicBezTo>
                  <a:lnTo>
                    <a:pt x="5554" y="15487"/>
                  </a:lnTo>
                  <a:lnTo>
                    <a:pt x="8023" y="16302"/>
                  </a:lnTo>
                  <a:cubicBezTo>
                    <a:pt x="8023" y="16302"/>
                    <a:pt x="8023" y="16302"/>
                    <a:pt x="8023" y="16709"/>
                  </a:cubicBezTo>
                  <a:cubicBezTo>
                    <a:pt x="8023" y="16709"/>
                    <a:pt x="8023" y="16709"/>
                    <a:pt x="8023" y="17117"/>
                  </a:cubicBezTo>
                  <a:lnTo>
                    <a:pt x="6789" y="1915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6" name="Figura"/>
            <p:cNvSpPr/>
            <p:nvPr/>
          </p:nvSpPr>
          <p:spPr>
            <a:xfrm>
              <a:off x="2184400" y="1142999"/>
              <a:ext cx="33021" cy="177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057"/>
                  </a:moveTo>
                  <a:lnTo>
                    <a:pt x="19938" y="21600"/>
                  </a:lnTo>
                  <a:lnTo>
                    <a:pt x="19938" y="15429"/>
                  </a:lnTo>
                  <a:cubicBezTo>
                    <a:pt x="19938" y="15429"/>
                    <a:pt x="19938" y="15429"/>
                    <a:pt x="19938" y="13886"/>
                  </a:cubicBezTo>
                  <a:lnTo>
                    <a:pt x="21600" y="10800"/>
                  </a:lnTo>
                  <a:lnTo>
                    <a:pt x="20769" y="6171"/>
                  </a:lnTo>
                  <a:lnTo>
                    <a:pt x="16615" y="6171"/>
                  </a:lnTo>
                  <a:cubicBezTo>
                    <a:pt x="16615" y="6171"/>
                    <a:pt x="16615" y="6171"/>
                    <a:pt x="16615" y="6171"/>
                  </a:cubicBezTo>
                  <a:lnTo>
                    <a:pt x="12462" y="0"/>
                  </a:lnTo>
                  <a:lnTo>
                    <a:pt x="10800" y="0"/>
                  </a:lnTo>
                  <a:cubicBezTo>
                    <a:pt x="10800" y="3086"/>
                    <a:pt x="10800" y="4629"/>
                    <a:pt x="10800" y="4629"/>
                  </a:cubicBezTo>
                  <a:cubicBezTo>
                    <a:pt x="10800" y="6171"/>
                    <a:pt x="9969" y="6171"/>
                    <a:pt x="9138" y="6171"/>
                  </a:cubicBezTo>
                  <a:lnTo>
                    <a:pt x="9138" y="6171"/>
                  </a:lnTo>
                  <a:cubicBezTo>
                    <a:pt x="9138" y="6171"/>
                    <a:pt x="7477" y="7714"/>
                    <a:pt x="6646" y="7714"/>
                  </a:cubicBezTo>
                  <a:cubicBezTo>
                    <a:pt x="5815" y="7714"/>
                    <a:pt x="3323" y="9257"/>
                    <a:pt x="2492" y="12343"/>
                  </a:cubicBezTo>
                  <a:cubicBezTo>
                    <a:pt x="831" y="16971"/>
                    <a:pt x="831" y="18514"/>
                    <a:pt x="0" y="2005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7" name="Figura"/>
            <p:cNvSpPr/>
            <p:nvPr/>
          </p:nvSpPr>
          <p:spPr>
            <a:xfrm>
              <a:off x="2184399" y="1371599"/>
              <a:ext cx="26671" cy="21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9" y="15247"/>
                  </a:moveTo>
                  <a:lnTo>
                    <a:pt x="5143" y="21600"/>
                  </a:lnTo>
                  <a:lnTo>
                    <a:pt x="20571" y="13976"/>
                  </a:lnTo>
                  <a:lnTo>
                    <a:pt x="21600" y="3812"/>
                  </a:lnTo>
                  <a:lnTo>
                    <a:pt x="18514" y="3812"/>
                  </a:lnTo>
                  <a:cubicBezTo>
                    <a:pt x="18514" y="3812"/>
                    <a:pt x="17486" y="3812"/>
                    <a:pt x="17486" y="2541"/>
                  </a:cubicBezTo>
                  <a:lnTo>
                    <a:pt x="17486" y="1271"/>
                  </a:lnTo>
                  <a:lnTo>
                    <a:pt x="10286" y="0"/>
                  </a:lnTo>
                  <a:lnTo>
                    <a:pt x="10286" y="2541"/>
                  </a:lnTo>
                  <a:cubicBezTo>
                    <a:pt x="10286" y="2541"/>
                    <a:pt x="10286" y="3812"/>
                    <a:pt x="9257" y="3812"/>
                  </a:cubicBezTo>
                  <a:lnTo>
                    <a:pt x="4114" y="3812"/>
                  </a:lnTo>
                  <a:lnTo>
                    <a:pt x="0" y="6353"/>
                  </a:lnTo>
                  <a:lnTo>
                    <a:pt x="0" y="11435"/>
                  </a:lnTo>
                  <a:lnTo>
                    <a:pt x="1029" y="1524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8" name="Figura"/>
            <p:cNvSpPr/>
            <p:nvPr/>
          </p:nvSpPr>
          <p:spPr>
            <a:xfrm>
              <a:off x="2133600" y="1270000"/>
              <a:ext cx="76200" cy="457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600"/>
                  </a:moveTo>
                  <a:cubicBezTo>
                    <a:pt x="360" y="13200"/>
                    <a:pt x="1080" y="14400"/>
                    <a:pt x="1800" y="15600"/>
                  </a:cubicBezTo>
                  <a:cubicBezTo>
                    <a:pt x="2880" y="16800"/>
                    <a:pt x="2880" y="17400"/>
                    <a:pt x="2880" y="17400"/>
                  </a:cubicBezTo>
                  <a:cubicBezTo>
                    <a:pt x="3240" y="18000"/>
                    <a:pt x="6840" y="21600"/>
                    <a:pt x="7200" y="21600"/>
                  </a:cubicBezTo>
                  <a:cubicBezTo>
                    <a:pt x="7560" y="21600"/>
                    <a:pt x="8280" y="20400"/>
                    <a:pt x="9000" y="19800"/>
                  </a:cubicBezTo>
                  <a:cubicBezTo>
                    <a:pt x="9000" y="19800"/>
                    <a:pt x="9000" y="19800"/>
                    <a:pt x="9000" y="19800"/>
                  </a:cubicBezTo>
                  <a:cubicBezTo>
                    <a:pt x="9720" y="19200"/>
                    <a:pt x="10440" y="18000"/>
                    <a:pt x="10440" y="18000"/>
                  </a:cubicBezTo>
                  <a:cubicBezTo>
                    <a:pt x="10440" y="18000"/>
                    <a:pt x="10440" y="18000"/>
                    <a:pt x="10440" y="18000"/>
                  </a:cubicBezTo>
                  <a:cubicBezTo>
                    <a:pt x="10440" y="18000"/>
                    <a:pt x="11880" y="17400"/>
                    <a:pt x="13680" y="17400"/>
                  </a:cubicBezTo>
                  <a:lnTo>
                    <a:pt x="14040" y="17400"/>
                  </a:lnTo>
                  <a:cubicBezTo>
                    <a:pt x="15120" y="17400"/>
                    <a:pt x="15480" y="16800"/>
                    <a:pt x="16200" y="16200"/>
                  </a:cubicBezTo>
                  <a:cubicBezTo>
                    <a:pt x="16560" y="16200"/>
                    <a:pt x="16560" y="15600"/>
                    <a:pt x="16920" y="15600"/>
                  </a:cubicBezTo>
                  <a:cubicBezTo>
                    <a:pt x="17280" y="15000"/>
                    <a:pt x="18000" y="12600"/>
                    <a:pt x="18360" y="10800"/>
                  </a:cubicBezTo>
                  <a:cubicBezTo>
                    <a:pt x="18720" y="9000"/>
                    <a:pt x="18720" y="7800"/>
                    <a:pt x="19080" y="7800"/>
                  </a:cubicBezTo>
                  <a:cubicBezTo>
                    <a:pt x="19440" y="7200"/>
                    <a:pt x="20880" y="4800"/>
                    <a:pt x="21600" y="4200"/>
                  </a:cubicBezTo>
                  <a:lnTo>
                    <a:pt x="19800" y="600"/>
                  </a:lnTo>
                  <a:lnTo>
                    <a:pt x="16560" y="600"/>
                  </a:lnTo>
                  <a:cubicBezTo>
                    <a:pt x="16560" y="600"/>
                    <a:pt x="16560" y="600"/>
                    <a:pt x="16560" y="600"/>
                  </a:cubicBezTo>
                  <a:lnTo>
                    <a:pt x="15480" y="0"/>
                  </a:lnTo>
                  <a:lnTo>
                    <a:pt x="13680" y="3000"/>
                  </a:lnTo>
                  <a:cubicBezTo>
                    <a:pt x="13680" y="3000"/>
                    <a:pt x="13680" y="3000"/>
                    <a:pt x="13320" y="3000"/>
                  </a:cubicBezTo>
                  <a:lnTo>
                    <a:pt x="11880" y="2400"/>
                  </a:lnTo>
                  <a:lnTo>
                    <a:pt x="11880" y="3600"/>
                  </a:lnTo>
                  <a:cubicBezTo>
                    <a:pt x="11880" y="3600"/>
                    <a:pt x="11880" y="3600"/>
                    <a:pt x="11880" y="4200"/>
                  </a:cubicBezTo>
                  <a:cubicBezTo>
                    <a:pt x="11880" y="4200"/>
                    <a:pt x="11880" y="4200"/>
                    <a:pt x="11520" y="4200"/>
                  </a:cubicBezTo>
                  <a:lnTo>
                    <a:pt x="9360" y="3600"/>
                  </a:lnTo>
                  <a:lnTo>
                    <a:pt x="9360" y="6000"/>
                  </a:lnTo>
                  <a:cubicBezTo>
                    <a:pt x="9360" y="6000"/>
                    <a:pt x="9360" y="6600"/>
                    <a:pt x="9000" y="6600"/>
                  </a:cubicBezTo>
                  <a:lnTo>
                    <a:pt x="6840" y="7200"/>
                  </a:lnTo>
                  <a:cubicBezTo>
                    <a:pt x="6840" y="7200"/>
                    <a:pt x="6840" y="7200"/>
                    <a:pt x="6840" y="7200"/>
                  </a:cubicBezTo>
                  <a:lnTo>
                    <a:pt x="3960" y="4800"/>
                  </a:lnTo>
                  <a:lnTo>
                    <a:pt x="3600" y="7200"/>
                  </a:lnTo>
                  <a:cubicBezTo>
                    <a:pt x="3600" y="7200"/>
                    <a:pt x="3600" y="7800"/>
                    <a:pt x="3240" y="7800"/>
                  </a:cubicBezTo>
                  <a:lnTo>
                    <a:pt x="1440" y="8400"/>
                  </a:lnTo>
                  <a:lnTo>
                    <a:pt x="1440" y="12600"/>
                  </a:lnTo>
                  <a:cubicBezTo>
                    <a:pt x="1440" y="12600"/>
                    <a:pt x="1440" y="13200"/>
                    <a:pt x="1440" y="13200"/>
                  </a:cubicBezTo>
                  <a:lnTo>
                    <a:pt x="0" y="12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69" name="Figura"/>
            <p:cNvSpPr/>
            <p:nvPr/>
          </p:nvSpPr>
          <p:spPr>
            <a:xfrm>
              <a:off x="2146299" y="1257299"/>
              <a:ext cx="63501" cy="292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843"/>
                  </a:moveTo>
                  <a:lnTo>
                    <a:pt x="3888" y="21600"/>
                  </a:lnTo>
                  <a:lnTo>
                    <a:pt x="6048" y="20661"/>
                  </a:lnTo>
                  <a:lnTo>
                    <a:pt x="6048" y="16904"/>
                  </a:lnTo>
                  <a:cubicBezTo>
                    <a:pt x="6048" y="16904"/>
                    <a:pt x="6048" y="16904"/>
                    <a:pt x="6048" y="15965"/>
                  </a:cubicBezTo>
                  <a:cubicBezTo>
                    <a:pt x="6048" y="15965"/>
                    <a:pt x="6048" y="15965"/>
                    <a:pt x="6480" y="15965"/>
                  </a:cubicBezTo>
                  <a:lnTo>
                    <a:pt x="9072" y="16904"/>
                  </a:lnTo>
                  <a:lnTo>
                    <a:pt x="9072" y="15965"/>
                  </a:lnTo>
                  <a:cubicBezTo>
                    <a:pt x="9072" y="15965"/>
                    <a:pt x="9072" y="15965"/>
                    <a:pt x="9072" y="15026"/>
                  </a:cubicBezTo>
                  <a:cubicBezTo>
                    <a:pt x="9072" y="15026"/>
                    <a:pt x="9072" y="15026"/>
                    <a:pt x="9504" y="15026"/>
                  </a:cubicBezTo>
                  <a:lnTo>
                    <a:pt x="11664" y="15965"/>
                  </a:lnTo>
                  <a:lnTo>
                    <a:pt x="14256" y="11270"/>
                  </a:lnTo>
                  <a:cubicBezTo>
                    <a:pt x="14256" y="11270"/>
                    <a:pt x="14688" y="11270"/>
                    <a:pt x="14688" y="11270"/>
                  </a:cubicBezTo>
                  <a:lnTo>
                    <a:pt x="15984" y="13148"/>
                  </a:lnTo>
                  <a:lnTo>
                    <a:pt x="19440" y="13148"/>
                  </a:lnTo>
                  <a:cubicBezTo>
                    <a:pt x="20304" y="6574"/>
                    <a:pt x="20736" y="6574"/>
                    <a:pt x="21168" y="6574"/>
                  </a:cubicBezTo>
                  <a:cubicBezTo>
                    <a:pt x="21168" y="6574"/>
                    <a:pt x="21168" y="6574"/>
                    <a:pt x="21600" y="6574"/>
                  </a:cubicBezTo>
                  <a:cubicBezTo>
                    <a:pt x="20736" y="5635"/>
                    <a:pt x="19440" y="4696"/>
                    <a:pt x="19440" y="4696"/>
                  </a:cubicBezTo>
                  <a:cubicBezTo>
                    <a:pt x="19440" y="4696"/>
                    <a:pt x="19440" y="4696"/>
                    <a:pt x="19440" y="4696"/>
                  </a:cubicBezTo>
                  <a:lnTo>
                    <a:pt x="18144" y="2817"/>
                  </a:lnTo>
                  <a:lnTo>
                    <a:pt x="16416" y="2817"/>
                  </a:lnTo>
                  <a:cubicBezTo>
                    <a:pt x="15984" y="2817"/>
                    <a:pt x="15552" y="3757"/>
                    <a:pt x="15120" y="3757"/>
                  </a:cubicBezTo>
                  <a:cubicBezTo>
                    <a:pt x="14688" y="3757"/>
                    <a:pt x="14688" y="3757"/>
                    <a:pt x="14256" y="2817"/>
                  </a:cubicBezTo>
                  <a:cubicBezTo>
                    <a:pt x="14256" y="2817"/>
                    <a:pt x="13824" y="2817"/>
                    <a:pt x="13824" y="2817"/>
                  </a:cubicBezTo>
                  <a:cubicBezTo>
                    <a:pt x="12960" y="2817"/>
                    <a:pt x="11232" y="4696"/>
                    <a:pt x="11232" y="4696"/>
                  </a:cubicBezTo>
                  <a:cubicBezTo>
                    <a:pt x="11232" y="4696"/>
                    <a:pt x="11232" y="4696"/>
                    <a:pt x="10800" y="4696"/>
                  </a:cubicBezTo>
                  <a:cubicBezTo>
                    <a:pt x="10800" y="4696"/>
                    <a:pt x="10800" y="4696"/>
                    <a:pt x="10800" y="4696"/>
                  </a:cubicBezTo>
                  <a:lnTo>
                    <a:pt x="9504" y="0"/>
                  </a:lnTo>
                  <a:lnTo>
                    <a:pt x="7344" y="1878"/>
                  </a:lnTo>
                  <a:cubicBezTo>
                    <a:pt x="7344" y="1878"/>
                    <a:pt x="7344" y="1878"/>
                    <a:pt x="7344" y="1878"/>
                  </a:cubicBezTo>
                  <a:lnTo>
                    <a:pt x="6912" y="2817"/>
                  </a:lnTo>
                  <a:cubicBezTo>
                    <a:pt x="6912" y="2817"/>
                    <a:pt x="6912" y="2817"/>
                    <a:pt x="6912" y="2817"/>
                  </a:cubicBezTo>
                  <a:lnTo>
                    <a:pt x="5616" y="3757"/>
                  </a:lnTo>
                  <a:lnTo>
                    <a:pt x="4752" y="4696"/>
                  </a:lnTo>
                  <a:lnTo>
                    <a:pt x="4752" y="8452"/>
                  </a:lnTo>
                  <a:cubicBezTo>
                    <a:pt x="4752" y="8452"/>
                    <a:pt x="4752" y="9391"/>
                    <a:pt x="4320" y="9391"/>
                  </a:cubicBezTo>
                  <a:lnTo>
                    <a:pt x="2160" y="9391"/>
                  </a:lnTo>
                  <a:lnTo>
                    <a:pt x="432" y="12209"/>
                  </a:lnTo>
                  <a:lnTo>
                    <a:pt x="432" y="16904"/>
                  </a:lnTo>
                  <a:lnTo>
                    <a:pt x="0" y="1784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0" name="Figura"/>
            <p:cNvSpPr/>
            <p:nvPr/>
          </p:nvSpPr>
          <p:spPr>
            <a:xfrm>
              <a:off x="2171699" y="1371599"/>
              <a:ext cx="17782" cy="41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18"/>
                  </a:moveTo>
                  <a:cubicBezTo>
                    <a:pt x="1543" y="4582"/>
                    <a:pt x="3086" y="7200"/>
                    <a:pt x="3086" y="10473"/>
                  </a:cubicBezTo>
                  <a:cubicBezTo>
                    <a:pt x="3086" y="13745"/>
                    <a:pt x="3086" y="15709"/>
                    <a:pt x="3086" y="18327"/>
                  </a:cubicBezTo>
                  <a:cubicBezTo>
                    <a:pt x="3086" y="19636"/>
                    <a:pt x="3086" y="20291"/>
                    <a:pt x="3086" y="21600"/>
                  </a:cubicBezTo>
                  <a:lnTo>
                    <a:pt x="15429" y="17673"/>
                  </a:lnTo>
                  <a:lnTo>
                    <a:pt x="21600" y="13745"/>
                  </a:lnTo>
                  <a:cubicBezTo>
                    <a:pt x="21600" y="13745"/>
                    <a:pt x="21600" y="13745"/>
                    <a:pt x="21600" y="13745"/>
                  </a:cubicBezTo>
                  <a:lnTo>
                    <a:pt x="15429" y="11127"/>
                  </a:lnTo>
                  <a:cubicBezTo>
                    <a:pt x="15429" y="11127"/>
                    <a:pt x="15429" y="11127"/>
                    <a:pt x="15429" y="10473"/>
                  </a:cubicBezTo>
                  <a:lnTo>
                    <a:pt x="16971" y="7200"/>
                  </a:lnTo>
                  <a:lnTo>
                    <a:pt x="15429" y="3927"/>
                  </a:lnTo>
                  <a:lnTo>
                    <a:pt x="13886" y="1309"/>
                  </a:lnTo>
                  <a:lnTo>
                    <a:pt x="9257" y="0"/>
                  </a:lnTo>
                  <a:cubicBezTo>
                    <a:pt x="6171" y="0"/>
                    <a:pt x="3086" y="655"/>
                    <a:pt x="3086" y="655"/>
                  </a:cubicBezTo>
                  <a:cubicBezTo>
                    <a:pt x="1543" y="655"/>
                    <a:pt x="1543" y="1309"/>
                    <a:pt x="0" y="261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1" name="Figura"/>
            <p:cNvSpPr/>
            <p:nvPr/>
          </p:nvSpPr>
          <p:spPr>
            <a:xfrm>
              <a:off x="2158999" y="1358900"/>
              <a:ext cx="24695" cy="242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00" h="20640" extrusionOk="0">
                  <a:moveTo>
                    <a:pt x="9120" y="20640"/>
                  </a:moveTo>
                  <a:cubicBezTo>
                    <a:pt x="8040" y="20640"/>
                    <a:pt x="8040" y="20640"/>
                    <a:pt x="9120" y="20640"/>
                  </a:cubicBezTo>
                  <a:cubicBezTo>
                    <a:pt x="6960" y="17400"/>
                    <a:pt x="4800" y="15240"/>
                    <a:pt x="480" y="13080"/>
                  </a:cubicBezTo>
                  <a:cubicBezTo>
                    <a:pt x="480" y="13080"/>
                    <a:pt x="-600" y="13080"/>
                    <a:pt x="480" y="12000"/>
                  </a:cubicBezTo>
                  <a:cubicBezTo>
                    <a:pt x="1560" y="9840"/>
                    <a:pt x="1560" y="5520"/>
                    <a:pt x="2640" y="3360"/>
                  </a:cubicBezTo>
                  <a:cubicBezTo>
                    <a:pt x="4800" y="-960"/>
                    <a:pt x="9120" y="120"/>
                    <a:pt x="9120" y="120"/>
                  </a:cubicBezTo>
                  <a:cubicBezTo>
                    <a:pt x="9120" y="120"/>
                    <a:pt x="9120" y="120"/>
                    <a:pt x="9120" y="120"/>
                  </a:cubicBezTo>
                  <a:lnTo>
                    <a:pt x="16680" y="6600"/>
                  </a:lnTo>
                  <a:lnTo>
                    <a:pt x="21000" y="8760"/>
                  </a:lnTo>
                  <a:cubicBezTo>
                    <a:pt x="21000" y="8760"/>
                    <a:pt x="21000" y="8760"/>
                    <a:pt x="21000" y="9840"/>
                  </a:cubicBezTo>
                  <a:cubicBezTo>
                    <a:pt x="21000" y="9840"/>
                    <a:pt x="21000" y="9840"/>
                    <a:pt x="21000" y="10920"/>
                  </a:cubicBezTo>
                  <a:lnTo>
                    <a:pt x="17760" y="15240"/>
                  </a:lnTo>
                  <a:cubicBezTo>
                    <a:pt x="17760" y="15240"/>
                    <a:pt x="17760" y="15240"/>
                    <a:pt x="16680" y="15240"/>
                  </a:cubicBezTo>
                  <a:cubicBezTo>
                    <a:pt x="14520" y="15240"/>
                    <a:pt x="12360" y="16320"/>
                    <a:pt x="11280" y="16320"/>
                  </a:cubicBezTo>
                  <a:cubicBezTo>
                    <a:pt x="11280" y="16320"/>
                    <a:pt x="10200" y="18480"/>
                    <a:pt x="9120" y="20640"/>
                  </a:cubicBezTo>
                  <a:cubicBezTo>
                    <a:pt x="9120" y="20640"/>
                    <a:pt x="9120" y="20640"/>
                    <a:pt x="9120" y="2064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2" name="Figura"/>
            <p:cNvSpPr/>
            <p:nvPr/>
          </p:nvSpPr>
          <p:spPr>
            <a:xfrm>
              <a:off x="2133599" y="1320799"/>
              <a:ext cx="40642" cy="41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450" y="18982"/>
                  </a:moveTo>
                  <a:cubicBezTo>
                    <a:pt x="10125" y="19636"/>
                    <a:pt x="11475" y="20291"/>
                    <a:pt x="13500" y="20945"/>
                  </a:cubicBezTo>
                  <a:cubicBezTo>
                    <a:pt x="14175" y="20945"/>
                    <a:pt x="14850" y="21600"/>
                    <a:pt x="15525" y="21600"/>
                  </a:cubicBezTo>
                  <a:cubicBezTo>
                    <a:pt x="16200" y="20291"/>
                    <a:pt x="16200" y="18327"/>
                    <a:pt x="16875" y="17018"/>
                  </a:cubicBezTo>
                  <a:cubicBezTo>
                    <a:pt x="17550" y="15055"/>
                    <a:pt x="19575" y="15055"/>
                    <a:pt x="20250" y="14400"/>
                  </a:cubicBezTo>
                  <a:cubicBezTo>
                    <a:pt x="20250" y="13091"/>
                    <a:pt x="19575" y="11782"/>
                    <a:pt x="20250" y="11127"/>
                  </a:cubicBezTo>
                  <a:cubicBezTo>
                    <a:pt x="20250" y="10473"/>
                    <a:pt x="20925" y="10473"/>
                    <a:pt x="21600" y="10473"/>
                  </a:cubicBezTo>
                  <a:lnTo>
                    <a:pt x="18900" y="7855"/>
                  </a:lnTo>
                  <a:cubicBezTo>
                    <a:pt x="18900" y="7855"/>
                    <a:pt x="18900" y="7855"/>
                    <a:pt x="18900" y="7200"/>
                  </a:cubicBezTo>
                  <a:cubicBezTo>
                    <a:pt x="18900" y="7200"/>
                    <a:pt x="18900" y="7200"/>
                    <a:pt x="18900" y="6545"/>
                  </a:cubicBezTo>
                  <a:lnTo>
                    <a:pt x="20250" y="5236"/>
                  </a:lnTo>
                  <a:lnTo>
                    <a:pt x="20925" y="3927"/>
                  </a:lnTo>
                  <a:lnTo>
                    <a:pt x="18900" y="2618"/>
                  </a:lnTo>
                  <a:lnTo>
                    <a:pt x="14175" y="655"/>
                  </a:lnTo>
                  <a:lnTo>
                    <a:pt x="11475" y="0"/>
                  </a:lnTo>
                  <a:lnTo>
                    <a:pt x="6075" y="0"/>
                  </a:lnTo>
                  <a:cubicBezTo>
                    <a:pt x="5400" y="655"/>
                    <a:pt x="4050" y="1964"/>
                    <a:pt x="2700" y="1964"/>
                  </a:cubicBezTo>
                  <a:cubicBezTo>
                    <a:pt x="1350" y="1964"/>
                    <a:pt x="675" y="1309"/>
                    <a:pt x="0" y="655"/>
                  </a:cubicBezTo>
                  <a:lnTo>
                    <a:pt x="0" y="2618"/>
                  </a:lnTo>
                  <a:cubicBezTo>
                    <a:pt x="1350" y="3927"/>
                    <a:pt x="7425" y="11127"/>
                    <a:pt x="8775" y="13091"/>
                  </a:cubicBezTo>
                  <a:cubicBezTo>
                    <a:pt x="9450" y="15709"/>
                    <a:pt x="9450" y="17673"/>
                    <a:pt x="9450" y="1898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3" name="Figura"/>
            <p:cNvSpPr/>
            <p:nvPr/>
          </p:nvSpPr>
          <p:spPr>
            <a:xfrm>
              <a:off x="2108200" y="1308100"/>
              <a:ext cx="64770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65" y="7020"/>
                  </a:moveTo>
                  <a:cubicBezTo>
                    <a:pt x="2965" y="7020"/>
                    <a:pt x="2965" y="7020"/>
                    <a:pt x="2965" y="7020"/>
                  </a:cubicBezTo>
                  <a:cubicBezTo>
                    <a:pt x="3812" y="7560"/>
                    <a:pt x="4659" y="8100"/>
                    <a:pt x="5082" y="9720"/>
                  </a:cubicBezTo>
                  <a:cubicBezTo>
                    <a:pt x="5929" y="12960"/>
                    <a:pt x="6776" y="14580"/>
                    <a:pt x="7624" y="15660"/>
                  </a:cubicBezTo>
                  <a:cubicBezTo>
                    <a:pt x="8471" y="16740"/>
                    <a:pt x="9318" y="17280"/>
                    <a:pt x="10165" y="18360"/>
                  </a:cubicBezTo>
                  <a:cubicBezTo>
                    <a:pt x="11435" y="18900"/>
                    <a:pt x="12706" y="19980"/>
                    <a:pt x="13976" y="21600"/>
                  </a:cubicBezTo>
                  <a:cubicBezTo>
                    <a:pt x="13976" y="21060"/>
                    <a:pt x="13553" y="19980"/>
                    <a:pt x="13553" y="19440"/>
                  </a:cubicBezTo>
                  <a:cubicBezTo>
                    <a:pt x="12706" y="17820"/>
                    <a:pt x="8047" y="10800"/>
                    <a:pt x="8047" y="10800"/>
                  </a:cubicBezTo>
                  <a:cubicBezTo>
                    <a:pt x="8047" y="10800"/>
                    <a:pt x="8047" y="10800"/>
                    <a:pt x="8047" y="10800"/>
                  </a:cubicBezTo>
                  <a:lnTo>
                    <a:pt x="8047" y="8100"/>
                  </a:lnTo>
                  <a:cubicBezTo>
                    <a:pt x="8047" y="8100"/>
                    <a:pt x="8047" y="7560"/>
                    <a:pt x="8047" y="7560"/>
                  </a:cubicBezTo>
                  <a:cubicBezTo>
                    <a:pt x="8047" y="7560"/>
                    <a:pt x="8471" y="7560"/>
                    <a:pt x="8471" y="7560"/>
                  </a:cubicBezTo>
                  <a:cubicBezTo>
                    <a:pt x="8894" y="8100"/>
                    <a:pt x="9741" y="9180"/>
                    <a:pt x="10165" y="9180"/>
                  </a:cubicBezTo>
                  <a:cubicBezTo>
                    <a:pt x="11012" y="9180"/>
                    <a:pt x="11435" y="8100"/>
                    <a:pt x="11859" y="7560"/>
                  </a:cubicBezTo>
                  <a:cubicBezTo>
                    <a:pt x="11859" y="7560"/>
                    <a:pt x="11859" y="7560"/>
                    <a:pt x="12282" y="7560"/>
                  </a:cubicBezTo>
                  <a:lnTo>
                    <a:pt x="16094" y="7560"/>
                  </a:lnTo>
                  <a:lnTo>
                    <a:pt x="17788" y="8100"/>
                  </a:lnTo>
                  <a:lnTo>
                    <a:pt x="20753" y="9720"/>
                  </a:lnTo>
                  <a:lnTo>
                    <a:pt x="21600" y="8100"/>
                  </a:lnTo>
                  <a:lnTo>
                    <a:pt x="20329" y="7560"/>
                  </a:lnTo>
                  <a:cubicBezTo>
                    <a:pt x="20329" y="7560"/>
                    <a:pt x="20329" y="7560"/>
                    <a:pt x="20329" y="7020"/>
                  </a:cubicBezTo>
                  <a:lnTo>
                    <a:pt x="20329" y="4320"/>
                  </a:lnTo>
                  <a:cubicBezTo>
                    <a:pt x="19482" y="4860"/>
                    <a:pt x="18635" y="5400"/>
                    <a:pt x="18635" y="5400"/>
                  </a:cubicBezTo>
                  <a:cubicBezTo>
                    <a:pt x="17788" y="5400"/>
                    <a:pt x="13129" y="2160"/>
                    <a:pt x="12706" y="1080"/>
                  </a:cubicBezTo>
                  <a:cubicBezTo>
                    <a:pt x="12706" y="1080"/>
                    <a:pt x="12282" y="540"/>
                    <a:pt x="11859" y="0"/>
                  </a:cubicBezTo>
                  <a:lnTo>
                    <a:pt x="10165" y="1080"/>
                  </a:lnTo>
                  <a:lnTo>
                    <a:pt x="8047" y="2160"/>
                  </a:lnTo>
                  <a:lnTo>
                    <a:pt x="8047" y="4320"/>
                  </a:lnTo>
                  <a:cubicBezTo>
                    <a:pt x="8047" y="4320"/>
                    <a:pt x="8047" y="4860"/>
                    <a:pt x="7624" y="4860"/>
                  </a:cubicBezTo>
                  <a:lnTo>
                    <a:pt x="6776" y="4860"/>
                  </a:lnTo>
                  <a:lnTo>
                    <a:pt x="5929" y="7560"/>
                  </a:lnTo>
                  <a:cubicBezTo>
                    <a:pt x="5929" y="7560"/>
                    <a:pt x="5929" y="8100"/>
                    <a:pt x="5506" y="7560"/>
                  </a:cubicBezTo>
                  <a:lnTo>
                    <a:pt x="4659" y="7560"/>
                  </a:lnTo>
                  <a:cubicBezTo>
                    <a:pt x="4659" y="7560"/>
                    <a:pt x="4659" y="7560"/>
                    <a:pt x="4659" y="7560"/>
                  </a:cubicBezTo>
                  <a:lnTo>
                    <a:pt x="3388" y="6480"/>
                  </a:lnTo>
                  <a:lnTo>
                    <a:pt x="3388" y="7020"/>
                  </a:lnTo>
                  <a:cubicBezTo>
                    <a:pt x="3388" y="7020"/>
                    <a:pt x="3388" y="7560"/>
                    <a:pt x="2965" y="7560"/>
                  </a:cubicBezTo>
                  <a:lnTo>
                    <a:pt x="0" y="7560"/>
                  </a:lnTo>
                  <a:cubicBezTo>
                    <a:pt x="0" y="8100"/>
                    <a:pt x="0" y="8100"/>
                    <a:pt x="0" y="8640"/>
                  </a:cubicBezTo>
                  <a:cubicBezTo>
                    <a:pt x="0" y="9720"/>
                    <a:pt x="424" y="10260"/>
                    <a:pt x="424" y="10260"/>
                  </a:cubicBezTo>
                  <a:cubicBezTo>
                    <a:pt x="847" y="10800"/>
                    <a:pt x="1271" y="10800"/>
                    <a:pt x="1694" y="10800"/>
                  </a:cubicBezTo>
                  <a:cubicBezTo>
                    <a:pt x="2118" y="10800"/>
                    <a:pt x="2118" y="10260"/>
                    <a:pt x="2118" y="9720"/>
                  </a:cubicBezTo>
                  <a:cubicBezTo>
                    <a:pt x="2541" y="7560"/>
                    <a:pt x="2541" y="7020"/>
                    <a:pt x="2965" y="702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4" name="Figura"/>
            <p:cNvSpPr/>
            <p:nvPr/>
          </p:nvSpPr>
          <p:spPr>
            <a:xfrm>
              <a:off x="2082799" y="1231899"/>
              <a:ext cx="77471" cy="43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70" y="11435"/>
                  </a:moveTo>
                  <a:lnTo>
                    <a:pt x="8498" y="21600"/>
                  </a:lnTo>
                  <a:lnTo>
                    <a:pt x="9207" y="21600"/>
                  </a:lnTo>
                  <a:lnTo>
                    <a:pt x="9207" y="19694"/>
                  </a:lnTo>
                  <a:cubicBezTo>
                    <a:pt x="9207" y="19694"/>
                    <a:pt x="9207" y="19694"/>
                    <a:pt x="9207" y="19694"/>
                  </a:cubicBezTo>
                  <a:lnTo>
                    <a:pt x="9915" y="16518"/>
                  </a:lnTo>
                  <a:cubicBezTo>
                    <a:pt x="9915" y="16518"/>
                    <a:pt x="10269" y="15882"/>
                    <a:pt x="10269" y="16518"/>
                  </a:cubicBezTo>
                  <a:lnTo>
                    <a:pt x="11685" y="17788"/>
                  </a:lnTo>
                  <a:lnTo>
                    <a:pt x="13102" y="19059"/>
                  </a:lnTo>
                  <a:lnTo>
                    <a:pt x="14164" y="20965"/>
                  </a:lnTo>
                  <a:lnTo>
                    <a:pt x="15934" y="20965"/>
                  </a:lnTo>
                  <a:lnTo>
                    <a:pt x="15934" y="20965"/>
                  </a:lnTo>
                  <a:lnTo>
                    <a:pt x="17351" y="19059"/>
                  </a:lnTo>
                  <a:cubicBezTo>
                    <a:pt x="17351" y="19059"/>
                    <a:pt x="17351" y="19059"/>
                    <a:pt x="17351" y="19059"/>
                  </a:cubicBezTo>
                  <a:lnTo>
                    <a:pt x="19121" y="19059"/>
                  </a:lnTo>
                  <a:lnTo>
                    <a:pt x="19121" y="16518"/>
                  </a:lnTo>
                  <a:cubicBezTo>
                    <a:pt x="19121" y="16518"/>
                    <a:pt x="19121" y="15882"/>
                    <a:pt x="19121" y="15882"/>
                  </a:cubicBezTo>
                  <a:lnTo>
                    <a:pt x="20184" y="15247"/>
                  </a:lnTo>
                  <a:lnTo>
                    <a:pt x="21246" y="14612"/>
                  </a:lnTo>
                  <a:lnTo>
                    <a:pt x="21600" y="13976"/>
                  </a:lnTo>
                  <a:lnTo>
                    <a:pt x="21246" y="10165"/>
                  </a:lnTo>
                  <a:lnTo>
                    <a:pt x="17705" y="8259"/>
                  </a:lnTo>
                  <a:cubicBezTo>
                    <a:pt x="17705" y="8259"/>
                    <a:pt x="17351" y="8259"/>
                    <a:pt x="17351" y="7624"/>
                  </a:cubicBezTo>
                  <a:cubicBezTo>
                    <a:pt x="17351" y="6988"/>
                    <a:pt x="17351" y="6353"/>
                    <a:pt x="17351" y="5718"/>
                  </a:cubicBezTo>
                  <a:cubicBezTo>
                    <a:pt x="17351" y="5718"/>
                    <a:pt x="17351" y="5718"/>
                    <a:pt x="16997" y="5718"/>
                  </a:cubicBezTo>
                  <a:cubicBezTo>
                    <a:pt x="16643" y="5718"/>
                    <a:pt x="16289" y="6988"/>
                    <a:pt x="15934" y="7624"/>
                  </a:cubicBezTo>
                  <a:cubicBezTo>
                    <a:pt x="15580" y="8259"/>
                    <a:pt x="15226" y="9529"/>
                    <a:pt x="14872" y="9529"/>
                  </a:cubicBezTo>
                  <a:cubicBezTo>
                    <a:pt x="14872" y="9529"/>
                    <a:pt x="14518" y="9529"/>
                    <a:pt x="14518" y="8894"/>
                  </a:cubicBezTo>
                  <a:cubicBezTo>
                    <a:pt x="14164" y="8259"/>
                    <a:pt x="13810" y="6988"/>
                    <a:pt x="13456" y="5718"/>
                  </a:cubicBezTo>
                  <a:cubicBezTo>
                    <a:pt x="13102" y="4447"/>
                    <a:pt x="12748" y="3176"/>
                    <a:pt x="12748" y="3176"/>
                  </a:cubicBezTo>
                  <a:cubicBezTo>
                    <a:pt x="12393" y="2541"/>
                    <a:pt x="10977" y="2541"/>
                    <a:pt x="9561" y="1906"/>
                  </a:cubicBezTo>
                  <a:cubicBezTo>
                    <a:pt x="9561" y="1906"/>
                    <a:pt x="9561" y="1906"/>
                    <a:pt x="9207" y="1906"/>
                  </a:cubicBezTo>
                  <a:cubicBezTo>
                    <a:pt x="9207" y="1906"/>
                    <a:pt x="8852" y="1271"/>
                    <a:pt x="8498" y="635"/>
                  </a:cubicBezTo>
                  <a:cubicBezTo>
                    <a:pt x="8144" y="0"/>
                    <a:pt x="8144" y="0"/>
                    <a:pt x="8144" y="0"/>
                  </a:cubicBezTo>
                  <a:cubicBezTo>
                    <a:pt x="7790" y="0"/>
                    <a:pt x="6728" y="0"/>
                    <a:pt x="6728" y="0"/>
                  </a:cubicBezTo>
                  <a:lnTo>
                    <a:pt x="0" y="6353"/>
                  </a:lnTo>
                  <a:cubicBezTo>
                    <a:pt x="354" y="6988"/>
                    <a:pt x="708" y="7624"/>
                    <a:pt x="708" y="8259"/>
                  </a:cubicBezTo>
                  <a:cubicBezTo>
                    <a:pt x="2833" y="9529"/>
                    <a:pt x="2125" y="10800"/>
                    <a:pt x="1770" y="114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5" name="Figura"/>
            <p:cNvSpPr/>
            <p:nvPr/>
          </p:nvSpPr>
          <p:spPr>
            <a:xfrm>
              <a:off x="2082799" y="1879600"/>
              <a:ext cx="86362" cy="100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8" y="19413"/>
                  </a:moveTo>
                  <a:cubicBezTo>
                    <a:pt x="953" y="20233"/>
                    <a:pt x="1588" y="21053"/>
                    <a:pt x="1906" y="21600"/>
                  </a:cubicBezTo>
                  <a:lnTo>
                    <a:pt x="4765" y="19686"/>
                  </a:lnTo>
                  <a:cubicBezTo>
                    <a:pt x="4765" y="19686"/>
                    <a:pt x="5082" y="19686"/>
                    <a:pt x="5082" y="19686"/>
                  </a:cubicBezTo>
                  <a:lnTo>
                    <a:pt x="6988" y="20780"/>
                  </a:lnTo>
                  <a:lnTo>
                    <a:pt x="7941" y="19686"/>
                  </a:lnTo>
                  <a:cubicBezTo>
                    <a:pt x="7941" y="19686"/>
                    <a:pt x="7941" y="19686"/>
                    <a:pt x="8259" y="19686"/>
                  </a:cubicBezTo>
                  <a:lnTo>
                    <a:pt x="9847" y="19686"/>
                  </a:lnTo>
                  <a:cubicBezTo>
                    <a:pt x="9847" y="19686"/>
                    <a:pt x="9847" y="19686"/>
                    <a:pt x="9847" y="19686"/>
                  </a:cubicBezTo>
                  <a:cubicBezTo>
                    <a:pt x="9847" y="19686"/>
                    <a:pt x="10165" y="19686"/>
                    <a:pt x="10165" y="19959"/>
                  </a:cubicBezTo>
                  <a:lnTo>
                    <a:pt x="10482" y="21327"/>
                  </a:lnTo>
                  <a:lnTo>
                    <a:pt x="10800" y="21327"/>
                  </a:lnTo>
                  <a:lnTo>
                    <a:pt x="14929" y="18046"/>
                  </a:lnTo>
                  <a:lnTo>
                    <a:pt x="14612" y="14765"/>
                  </a:lnTo>
                  <a:cubicBezTo>
                    <a:pt x="14612" y="14765"/>
                    <a:pt x="14612" y="14765"/>
                    <a:pt x="14612" y="14491"/>
                  </a:cubicBezTo>
                  <a:cubicBezTo>
                    <a:pt x="15565" y="13944"/>
                    <a:pt x="16200" y="13124"/>
                    <a:pt x="16518" y="12851"/>
                  </a:cubicBezTo>
                  <a:cubicBezTo>
                    <a:pt x="16518" y="12577"/>
                    <a:pt x="16835" y="12030"/>
                    <a:pt x="17153" y="12030"/>
                  </a:cubicBezTo>
                  <a:lnTo>
                    <a:pt x="19694" y="10390"/>
                  </a:lnTo>
                  <a:cubicBezTo>
                    <a:pt x="19694" y="9843"/>
                    <a:pt x="19376" y="6835"/>
                    <a:pt x="19694" y="6015"/>
                  </a:cubicBezTo>
                  <a:cubicBezTo>
                    <a:pt x="19694" y="5742"/>
                    <a:pt x="20012" y="5195"/>
                    <a:pt x="20012" y="4648"/>
                  </a:cubicBezTo>
                  <a:cubicBezTo>
                    <a:pt x="20329" y="3008"/>
                    <a:pt x="20965" y="1641"/>
                    <a:pt x="21282" y="1367"/>
                  </a:cubicBezTo>
                  <a:cubicBezTo>
                    <a:pt x="21282" y="1367"/>
                    <a:pt x="21600" y="1094"/>
                    <a:pt x="21600" y="273"/>
                  </a:cubicBezTo>
                  <a:lnTo>
                    <a:pt x="16835" y="0"/>
                  </a:lnTo>
                  <a:lnTo>
                    <a:pt x="15882" y="2187"/>
                  </a:lnTo>
                  <a:lnTo>
                    <a:pt x="15247" y="4648"/>
                  </a:lnTo>
                  <a:cubicBezTo>
                    <a:pt x="15247" y="4648"/>
                    <a:pt x="15247" y="4648"/>
                    <a:pt x="15247" y="4648"/>
                  </a:cubicBezTo>
                  <a:cubicBezTo>
                    <a:pt x="15247" y="4648"/>
                    <a:pt x="15247" y="4648"/>
                    <a:pt x="14929" y="4648"/>
                  </a:cubicBezTo>
                  <a:lnTo>
                    <a:pt x="11753" y="3828"/>
                  </a:lnTo>
                  <a:lnTo>
                    <a:pt x="9529" y="3554"/>
                  </a:lnTo>
                  <a:lnTo>
                    <a:pt x="6671" y="3554"/>
                  </a:lnTo>
                  <a:lnTo>
                    <a:pt x="6988" y="5468"/>
                  </a:lnTo>
                  <a:lnTo>
                    <a:pt x="9847" y="5195"/>
                  </a:lnTo>
                  <a:cubicBezTo>
                    <a:pt x="9847" y="5195"/>
                    <a:pt x="10165" y="5195"/>
                    <a:pt x="10165" y="5468"/>
                  </a:cubicBezTo>
                  <a:lnTo>
                    <a:pt x="10482" y="6562"/>
                  </a:lnTo>
                  <a:cubicBezTo>
                    <a:pt x="10482" y="6562"/>
                    <a:pt x="10482" y="6835"/>
                    <a:pt x="10482" y="6835"/>
                  </a:cubicBezTo>
                  <a:lnTo>
                    <a:pt x="8259" y="8476"/>
                  </a:lnTo>
                  <a:lnTo>
                    <a:pt x="8259" y="9570"/>
                  </a:lnTo>
                  <a:lnTo>
                    <a:pt x="9847" y="10116"/>
                  </a:lnTo>
                  <a:cubicBezTo>
                    <a:pt x="9847" y="10116"/>
                    <a:pt x="10165" y="10116"/>
                    <a:pt x="9847" y="10390"/>
                  </a:cubicBezTo>
                  <a:lnTo>
                    <a:pt x="9529" y="12851"/>
                  </a:lnTo>
                  <a:lnTo>
                    <a:pt x="8894" y="15311"/>
                  </a:lnTo>
                  <a:cubicBezTo>
                    <a:pt x="8894" y="15311"/>
                    <a:pt x="8894" y="15585"/>
                    <a:pt x="8576" y="15585"/>
                  </a:cubicBezTo>
                  <a:lnTo>
                    <a:pt x="7306" y="15585"/>
                  </a:lnTo>
                  <a:cubicBezTo>
                    <a:pt x="7306" y="15585"/>
                    <a:pt x="6988" y="15585"/>
                    <a:pt x="6988" y="15311"/>
                  </a:cubicBezTo>
                  <a:lnTo>
                    <a:pt x="6988" y="15038"/>
                  </a:lnTo>
                  <a:lnTo>
                    <a:pt x="6671" y="15585"/>
                  </a:lnTo>
                  <a:cubicBezTo>
                    <a:pt x="6671" y="15585"/>
                    <a:pt x="6671" y="15585"/>
                    <a:pt x="6353" y="15585"/>
                  </a:cubicBezTo>
                  <a:lnTo>
                    <a:pt x="5082" y="15585"/>
                  </a:lnTo>
                  <a:cubicBezTo>
                    <a:pt x="5082" y="15585"/>
                    <a:pt x="5082" y="15585"/>
                    <a:pt x="4765" y="15585"/>
                  </a:cubicBezTo>
                  <a:lnTo>
                    <a:pt x="3812" y="14491"/>
                  </a:lnTo>
                  <a:lnTo>
                    <a:pt x="3494" y="15858"/>
                  </a:lnTo>
                  <a:cubicBezTo>
                    <a:pt x="3494" y="15858"/>
                    <a:pt x="3494" y="16132"/>
                    <a:pt x="3176" y="16132"/>
                  </a:cubicBezTo>
                  <a:lnTo>
                    <a:pt x="318" y="15858"/>
                  </a:lnTo>
                  <a:lnTo>
                    <a:pt x="635" y="17225"/>
                  </a:lnTo>
                  <a:lnTo>
                    <a:pt x="2541" y="18319"/>
                  </a:lnTo>
                  <a:cubicBezTo>
                    <a:pt x="2541" y="18319"/>
                    <a:pt x="2541" y="18319"/>
                    <a:pt x="2541" y="18592"/>
                  </a:cubicBezTo>
                  <a:cubicBezTo>
                    <a:pt x="2541" y="18592"/>
                    <a:pt x="2541" y="18592"/>
                    <a:pt x="2541" y="18866"/>
                  </a:cubicBezTo>
                  <a:lnTo>
                    <a:pt x="1271" y="19686"/>
                  </a:lnTo>
                  <a:cubicBezTo>
                    <a:pt x="1271" y="19686"/>
                    <a:pt x="953" y="19686"/>
                    <a:pt x="953" y="19686"/>
                  </a:cubicBezTo>
                  <a:lnTo>
                    <a:pt x="0" y="19139"/>
                  </a:lnTo>
                  <a:lnTo>
                    <a:pt x="318" y="1941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6" name="Figura"/>
            <p:cNvSpPr/>
            <p:nvPr/>
          </p:nvSpPr>
          <p:spPr>
            <a:xfrm>
              <a:off x="2057399" y="1257299"/>
              <a:ext cx="88901" cy="41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023" y="19636"/>
                  </a:moveTo>
                  <a:lnTo>
                    <a:pt x="11417" y="20945"/>
                  </a:lnTo>
                  <a:cubicBezTo>
                    <a:pt x="11417" y="20945"/>
                    <a:pt x="13577" y="21600"/>
                    <a:pt x="14194" y="21600"/>
                  </a:cubicBezTo>
                  <a:cubicBezTo>
                    <a:pt x="14811" y="21600"/>
                    <a:pt x="15120" y="20291"/>
                    <a:pt x="15120" y="20291"/>
                  </a:cubicBezTo>
                  <a:cubicBezTo>
                    <a:pt x="15120" y="20291"/>
                    <a:pt x="15120" y="19636"/>
                    <a:pt x="15429" y="19636"/>
                  </a:cubicBezTo>
                  <a:lnTo>
                    <a:pt x="17897" y="18982"/>
                  </a:lnTo>
                  <a:lnTo>
                    <a:pt x="18206" y="18327"/>
                  </a:lnTo>
                  <a:cubicBezTo>
                    <a:pt x="18206" y="18327"/>
                    <a:pt x="18206" y="18327"/>
                    <a:pt x="18206" y="18327"/>
                  </a:cubicBezTo>
                  <a:lnTo>
                    <a:pt x="19440" y="17018"/>
                  </a:lnTo>
                  <a:lnTo>
                    <a:pt x="19440" y="12436"/>
                  </a:lnTo>
                  <a:cubicBezTo>
                    <a:pt x="19440" y="12436"/>
                    <a:pt x="19440" y="11782"/>
                    <a:pt x="19749" y="11782"/>
                  </a:cubicBezTo>
                  <a:lnTo>
                    <a:pt x="21291" y="11127"/>
                  </a:lnTo>
                  <a:lnTo>
                    <a:pt x="21600" y="8509"/>
                  </a:lnTo>
                  <a:lnTo>
                    <a:pt x="20983" y="7200"/>
                  </a:lnTo>
                  <a:cubicBezTo>
                    <a:pt x="20983" y="7200"/>
                    <a:pt x="20983" y="7200"/>
                    <a:pt x="20983" y="7200"/>
                  </a:cubicBezTo>
                  <a:lnTo>
                    <a:pt x="20983" y="3927"/>
                  </a:lnTo>
                  <a:lnTo>
                    <a:pt x="19440" y="3927"/>
                  </a:lnTo>
                  <a:cubicBezTo>
                    <a:pt x="19440" y="3927"/>
                    <a:pt x="19440" y="3927"/>
                    <a:pt x="19131" y="3927"/>
                  </a:cubicBezTo>
                  <a:lnTo>
                    <a:pt x="17897" y="1964"/>
                  </a:lnTo>
                  <a:lnTo>
                    <a:pt x="16971" y="655"/>
                  </a:lnTo>
                  <a:lnTo>
                    <a:pt x="16046" y="0"/>
                  </a:lnTo>
                  <a:lnTo>
                    <a:pt x="15429" y="3273"/>
                  </a:lnTo>
                  <a:lnTo>
                    <a:pt x="15429" y="5236"/>
                  </a:lnTo>
                  <a:cubicBezTo>
                    <a:pt x="15429" y="5236"/>
                    <a:pt x="15429" y="5891"/>
                    <a:pt x="15120" y="5891"/>
                  </a:cubicBezTo>
                  <a:lnTo>
                    <a:pt x="14194" y="6545"/>
                  </a:lnTo>
                  <a:cubicBezTo>
                    <a:pt x="14194" y="6545"/>
                    <a:pt x="14194" y="6545"/>
                    <a:pt x="13886" y="6545"/>
                  </a:cubicBezTo>
                  <a:lnTo>
                    <a:pt x="12960" y="5236"/>
                  </a:lnTo>
                  <a:lnTo>
                    <a:pt x="11109" y="5891"/>
                  </a:lnTo>
                  <a:lnTo>
                    <a:pt x="11109" y="7200"/>
                  </a:lnTo>
                  <a:cubicBezTo>
                    <a:pt x="11109" y="7200"/>
                    <a:pt x="11109" y="7200"/>
                    <a:pt x="11109" y="7200"/>
                  </a:cubicBezTo>
                  <a:lnTo>
                    <a:pt x="10183" y="10473"/>
                  </a:lnTo>
                  <a:lnTo>
                    <a:pt x="10491" y="15055"/>
                  </a:lnTo>
                  <a:cubicBezTo>
                    <a:pt x="10491" y="15055"/>
                    <a:pt x="10491" y="15709"/>
                    <a:pt x="10491" y="15709"/>
                  </a:cubicBezTo>
                  <a:cubicBezTo>
                    <a:pt x="10491" y="15709"/>
                    <a:pt x="10183" y="15709"/>
                    <a:pt x="10183" y="15709"/>
                  </a:cubicBezTo>
                  <a:lnTo>
                    <a:pt x="7714" y="13091"/>
                  </a:lnTo>
                  <a:lnTo>
                    <a:pt x="6789" y="14400"/>
                  </a:lnTo>
                  <a:lnTo>
                    <a:pt x="4937" y="16364"/>
                  </a:lnTo>
                  <a:cubicBezTo>
                    <a:pt x="4937" y="16364"/>
                    <a:pt x="4629" y="16364"/>
                    <a:pt x="4629" y="16364"/>
                  </a:cubicBezTo>
                  <a:lnTo>
                    <a:pt x="4011" y="15055"/>
                  </a:lnTo>
                  <a:lnTo>
                    <a:pt x="2777" y="15055"/>
                  </a:lnTo>
                  <a:lnTo>
                    <a:pt x="2777" y="17018"/>
                  </a:lnTo>
                  <a:cubicBezTo>
                    <a:pt x="2777" y="17018"/>
                    <a:pt x="2777" y="17018"/>
                    <a:pt x="2777" y="17673"/>
                  </a:cubicBezTo>
                  <a:cubicBezTo>
                    <a:pt x="2777" y="17673"/>
                    <a:pt x="2777" y="17673"/>
                    <a:pt x="2469" y="17673"/>
                  </a:cubicBezTo>
                  <a:lnTo>
                    <a:pt x="1543" y="17673"/>
                  </a:lnTo>
                  <a:cubicBezTo>
                    <a:pt x="1543" y="17673"/>
                    <a:pt x="1543" y="17673"/>
                    <a:pt x="1234" y="17673"/>
                  </a:cubicBezTo>
                  <a:lnTo>
                    <a:pt x="617" y="15709"/>
                  </a:lnTo>
                  <a:lnTo>
                    <a:pt x="0" y="15709"/>
                  </a:lnTo>
                  <a:lnTo>
                    <a:pt x="0" y="18327"/>
                  </a:lnTo>
                  <a:lnTo>
                    <a:pt x="309" y="18327"/>
                  </a:lnTo>
                  <a:cubicBezTo>
                    <a:pt x="309" y="18327"/>
                    <a:pt x="309" y="18327"/>
                    <a:pt x="617" y="18327"/>
                  </a:cubicBezTo>
                  <a:lnTo>
                    <a:pt x="1234" y="19636"/>
                  </a:lnTo>
                  <a:lnTo>
                    <a:pt x="2469" y="19636"/>
                  </a:lnTo>
                  <a:cubicBezTo>
                    <a:pt x="2469" y="19636"/>
                    <a:pt x="2469" y="19636"/>
                    <a:pt x="2469" y="19636"/>
                  </a:cubicBezTo>
                  <a:lnTo>
                    <a:pt x="2777" y="20291"/>
                  </a:lnTo>
                  <a:lnTo>
                    <a:pt x="4320" y="20291"/>
                  </a:lnTo>
                  <a:lnTo>
                    <a:pt x="4937" y="18982"/>
                  </a:lnTo>
                  <a:cubicBezTo>
                    <a:pt x="4937" y="18982"/>
                    <a:pt x="4937" y="18982"/>
                    <a:pt x="5246" y="18982"/>
                  </a:cubicBezTo>
                  <a:lnTo>
                    <a:pt x="8023" y="18982"/>
                  </a:lnTo>
                  <a:cubicBezTo>
                    <a:pt x="8023" y="18982"/>
                    <a:pt x="8023" y="18982"/>
                    <a:pt x="8331" y="18982"/>
                  </a:cubicBezTo>
                  <a:cubicBezTo>
                    <a:pt x="8331" y="18982"/>
                    <a:pt x="8331" y="18982"/>
                    <a:pt x="8331" y="19636"/>
                  </a:cubicBezTo>
                  <a:lnTo>
                    <a:pt x="8331" y="1963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7" name="Figura"/>
            <p:cNvSpPr/>
            <p:nvPr/>
          </p:nvSpPr>
          <p:spPr>
            <a:xfrm>
              <a:off x="2108199" y="1295399"/>
              <a:ext cx="34292" cy="20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600" y="21600"/>
                  </a:moveTo>
                  <a:lnTo>
                    <a:pt x="10400" y="21600"/>
                  </a:lnTo>
                  <a:lnTo>
                    <a:pt x="12000" y="16200"/>
                  </a:lnTo>
                  <a:cubicBezTo>
                    <a:pt x="12000" y="16200"/>
                    <a:pt x="12000" y="16200"/>
                    <a:pt x="12800" y="16200"/>
                  </a:cubicBezTo>
                  <a:lnTo>
                    <a:pt x="13600" y="16200"/>
                  </a:lnTo>
                  <a:lnTo>
                    <a:pt x="13600" y="10800"/>
                  </a:lnTo>
                  <a:cubicBezTo>
                    <a:pt x="13600" y="10800"/>
                    <a:pt x="13600" y="9450"/>
                    <a:pt x="14400" y="9450"/>
                  </a:cubicBezTo>
                  <a:lnTo>
                    <a:pt x="19200" y="6750"/>
                  </a:lnTo>
                  <a:lnTo>
                    <a:pt x="21600" y="5400"/>
                  </a:lnTo>
                  <a:cubicBezTo>
                    <a:pt x="20000" y="2700"/>
                    <a:pt x="18400" y="1350"/>
                    <a:pt x="18400" y="0"/>
                  </a:cubicBezTo>
                  <a:lnTo>
                    <a:pt x="17600" y="1350"/>
                  </a:lnTo>
                  <a:cubicBezTo>
                    <a:pt x="17600" y="1350"/>
                    <a:pt x="17600" y="1350"/>
                    <a:pt x="16800" y="1350"/>
                  </a:cubicBezTo>
                  <a:lnTo>
                    <a:pt x="10400" y="2700"/>
                  </a:lnTo>
                  <a:cubicBezTo>
                    <a:pt x="10400" y="4050"/>
                    <a:pt x="8800" y="6750"/>
                    <a:pt x="7200" y="6750"/>
                  </a:cubicBezTo>
                  <a:cubicBezTo>
                    <a:pt x="5600" y="6750"/>
                    <a:pt x="1600" y="5400"/>
                    <a:pt x="0" y="5400"/>
                  </a:cubicBezTo>
                  <a:lnTo>
                    <a:pt x="0" y="10800"/>
                  </a:lnTo>
                  <a:lnTo>
                    <a:pt x="800" y="17550"/>
                  </a:lnTo>
                  <a:cubicBezTo>
                    <a:pt x="800" y="17550"/>
                    <a:pt x="800" y="17550"/>
                    <a:pt x="800" y="17550"/>
                  </a:cubicBezTo>
                  <a:lnTo>
                    <a:pt x="800" y="17550"/>
                  </a:lnTo>
                  <a:cubicBezTo>
                    <a:pt x="800" y="17550"/>
                    <a:pt x="800" y="17550"/>
                    <a:pt x="800" y="17550"/>
                  </a:cubicBezTo>
                  <a:cubicBezTo>
                    <a:pt x="1600" y="18900"/>
                    <a:pt x="800" y="18900"/>
                    <a:pt x="800" y="21600"/>
                  </a:cubicBezTo>
                  <a:lnTo>
                    <a:pt x="5600" y="21600"/>
                  </a:lnTo>
                  <a:lnTo>
                    <a:pt x="5600" y="18900"/>
                  </a:lnTo>
                  <a:cubicBezTo>
                    <a:pt x="5600" y="18900"/>
                    <a:pt x="5600" y="18900"/>
                    <a:pt x="5600" y="18900"/>
                  </a:cubicBezTo>
                  <a:cubicBezTo>
                    <a:pt x="5600" y="18900"/>
                    <a:pt x="5600" y="18900"/>
                    <a:pt x="6400" y="18900"/>
                  </a:cubicBezTo>
                  <a:lnTo>
                    <a:pt x="960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8" name="Figura"/>
            <p:cNvSpPr/>
            <p:nvPr/>
          </p:nvSpPr>
          <p:spPr>
            <a:xfrm>
              <a:off x="2050093" y="1762603"/>
              <a:ext cx="88901" cy="1346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737" y="20785"/>
                  </a:moveTo>
                  <a:lnTo>
                    <a:pt x="17897" y="20989"/>
                  </a:lnTo>
                  <a:lnTo>
                    <a:pt x="20983" y="21600"/>
                  </a:lnTo>
                  <a:lnTo>
                    <a:pt x="21600" y="19970"/>
                  </a:lnTo>
                  <a:lnTo>
                    <a:pt x="21291" y="19766"/>
                  </a:lnTo>
                  <a:cubicBezTo>
                    <a:pt x="20674" y="19358"/>
                    <a:pt x="20366" y="19155"/>
                    <a:pt x="20057" y="18951"/>
                  </a:cubicBezTo>
                  <a:cubicBezTo>
                    <a:pt x="19749" y="18747"/>
                    <a:pt x="18823" y="18136"/>
                    <a:pt x="18206" y="17728"/>
                  </a:cubicBezTo>
                  <a:cubicBezTo>
                    <a:pt x="17589" y="17321"/>
                    <a:pt x="17280" y="17117"/>
                    <a:pt x="16971" y="16913"/>
                  </a:cubicBezTo>
                  <a:cubicBezTo>
                    <a:pt x="16663" y="16709"/>
                    <a:pt x="16046" y="14060"/>
                    <a:pt x="16046" y="13245"/>
                  </a:cubicBezTo>
                  <a:cubicBezTo>
                    <a:pt x="16046" y="13245"/>
                    <a:pt x="16046" y="13245"/>
                    <a:pt x="16046" y="13042"/>
                  </a:cubicBezTo>
                  <a:cubicBezTo>
                    <a:pt x="16046" y="13042"/>
                    <a:pt x="17897" y="11411"/>
                    <a:pt x="19131" y="11004"/>
                  </a:cubicBezTo>
                  <a:cubicBezTo>
                    <a:pt x="19440" y="11004"/>
                    <a:pt x="19440" y="10800"/>
                    <a:pt x="19440" y="10596"/>
                  </a:cubicBezTo>
                  <a:cubicBezTo>
                    <a:pt x="19440" y="10189"/>
                    <a:pt x="19131" y="9781"/>
                    <a:pt x="18823" y="9374"/>
                  </a:cubicBezTo>
                  <a:cubicBezTo>
                    <a:pt x="18514" y="9170"/>
                    <a:pt x="18514" y="8966"/>
                    <a:pt x="18514" y="8762"/>
                  </a:cubicBezTo>
                  <a:cubicBezTo>
                    <a:pt x="18514" y="8558"/>
                    <a:pt x="17897" y="8151"/>
                    <a:pt x="17280" y="7743"/>
                  </a:cubicBezTo>
                  <a:cubicBezTo>
                    <a:pt x="16663" y="7336"/>
                    <a:pt x="16046" y="7132"/>
                    <a:pt x="15737" y="6725"/>
                  </a:cubicBezTo>
                  <a:cubicBezTo>
                    <a:pt x="15429" y="6317"/>
                    <a:pt x="15120" y="6113"/>
                    <a:pt x="15429" y="5909"/>
                  </a:cubicBezTo>
                  <a:cubicBezTo>
                    <a:pt x="15429" y="5706"/>
                    <a:pt x="16046" y="5706"/>
                    <a:pt x="16046" y="5706"/>
                  </a:cubicBezTo>
                  <a:lnTo>
                    <a:pt x="19749" y="5706"/>
                  </a:lnTo>
                  <a:cubicBezTo>
                    <a:pt x="19440" y="5298"/>
                    <a:pt x="18514" y="4687"/>
                    <a:pt x="18514" y="3872"/>
                  </a:cubicBezTo>
                  <a:cubicBezTo>
                    <a:pt x="18206" y="3057"/>
                    <a:pt x="17897" y="1223"/>
                    <a:pt x="17897" y="611"/>
                  </a:cubicBezTo>
                  <a:cubicBezTo>
                    <a:pt x="17897" y="408"/>
                    <a:pt x="16971" y="204"/>
                    <a:pt x="16354" y="0"/>
                  </a:cubicBezTo>
                  <a:lnTo>
                    <a:pt x="15737" y="0"/>
                  </a:lnTo>
                  <a:cubicBezTo>
                    <a:pt x="15737" y="204"/>
                    <a:pt x="15737" y="408"/>
                    <a:pt x="16046" y="611"/>
                  </a:cubicBezTo>
                  <a:cubicBezTo>
                    <a:pt x="16046" y="815"/>
                    <a:pt x="16354" y="1223"/>
                    <a:pt x="16354" y="1223"/>
                  </a:cubicBezTo>
                  <a:cubicBezTo>
                    <a:pt x="16663" y="1630"/>
                    <a:pt x="17280" y="2445"/>
                    <a:pt x="17280" y="2853"/>
                  </a:cubicBezTo>
                  <a:cubicBezTo>
                    <a:pt x="17280" y="3260"/>
                    <a:pt x="16046" y="3464"/>
                    <a:pt x="15120" y="3668"/>
                  </a:cubicBezTo>
                  <a:cubicBezTo>
                    <a:pt x="14811" y="3668"/>
                    <a:pt x="14811" y="3668"/>
                    <a:pt x="14811" y="3668"/>
                  </a:cubicBezTo>
                  <a:cubicBezTo>
                    <a:pt x="14503" y="3872"/>
                    <a:pt x="13577" y="5298"/>
                    <a:pt x="13269" y="6113"/>
                  </a:cubicBezTo>
                  <a:cubicBezTo>
                    <a:pt x="12960" y="6725"/>
                    <a:pt x="12343" y="6725"/>
                    <a:pt x="12034" y="6725"/>
                  </a:cubicBezTo>
                  <a:cubicBezTo>
                    <a:pt x="12034" y="6725"/>
                    <a:pt x="12034" y="6725"/>
                    <a:pt x="12034" y="6725"/>
                  </a:cubicBezTo>
                  <a:lnTo>
                    <a:pt x="12034" y="7947"/>
                  </a:lnTo>
                  <a:cubicBezTo>
                    <a:pt x="12034" y="7947"/>
                    <a:pt x="12034" y="8151"/>
                    <a:pt x="12034" y="8151"/>
                  </a:cubicBezTo>
                  <a:lnTo>
                    <a:pt x="10800" y="8558"/>
                  </a:lnTo>
                  <a:cubicBezTo>
                    <a:pt x="10491" y="8966"/>
                    <a:pt x="9257" y="10800"/>
                    <a:pt x="9257" y="11411"/>
                  </a:cubicBezTo>
                  <a:cubicBezTo>
                    <a:pt x="9257" y="12226"/>
                    <a:pt x="7714" y="12430"/>
                    <a:pt x="7097" y="12430"/>
                  </a:cubicBezTo>
                  <a:cubicBezTo>
                    <a:pt x="6789" y="12430"/>
                    <a:pt x="6789" y="12430"/>
                    <a:pt x="6480" y="12226"/>
                  </a:cubicBezTo>
                  <a:cubicBezTo>
                    <a:pt x="6171" y="12023"/>
                    <a:pt x="5554" y="11615"/>
                    <a:pt x="4937" y="11615"/>
                  </a:cubicBezTo>
                  <a:lnTo>
                    <a:pt x="4937" y="11615"/>
                  </a:lnTo>
                  <a:cubicBezTo>
                    <a:pt x="4320" y="11615"/>
                    <a:pt x="2160" y="12838"/>
                    <a:pt x="926" y="13653"/>
                  </a:cubicBezTo>
                  <a:lnTo>
                    <a:pt x="926" y="15079"/>
                  </a:lnTo>
                  <a:cubicBezTo>
                    <a:pt x="926" y="15079"/>
                    <a:pt x="926" y="15079"/>
                    <a:pt x="926" y="15079"/>
                  </a:cubicBezTo>
                  <a:lnTo>
                    <a:pt x="0" y="16098"/>
                  </a:lnTo>
                  <a:cubicBezTo>
                    <a:pt x="2777" y="16506"/>
                    <a:pt x="4011" y="17728"/>
                    <a:pt x="4011" y="19970"/>
                  </a:cubicBezTo>
                  <a:lnTo>
                    <a:pt x="7406" y="20377"/>
                  </a:lnTo>
                  <a:lnTo>
                    <a:pt x="8023" y="20377"/>
                  </a:lnTo>
                  <a:lnTo>
                    <a:pt x="15737" y="2078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79" name="Figura"/>
            <p:cNvSpPr/>
            <p:nvPr/>
          </p:nvSpPr>
          <p:spPr>
            <a:xfrm>
              <a:off x="1950407" y="1638300"/>
              <a:ext cx="180341" cy="1320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90" y="20769"/>
                  </a:moveTo>
                  <a:lnTo>
                    <a:pt x="3651" y="20769"/>
                  </a:lnTo>
                  <a:cubicBezTo>
                    <a:pt x="3651" y="20769"/>
                    <a:pt x="3651" y="20769"/>
                    <a:pt x="3651" y="20769"/>
                  </a:cubicBezTo>
                  <a:lnTo>
                    <a:pt x="4563" y="21600"/>
                  </a:lnTo>
                  <a:cubicBezTo>
                    <a:pt x="4563" y="20977"/>
                    <a:pt x="4715" y="20354"/>
                    <a:pt x="4715" y="20354"/>
                  </a:cubicBezTo>
                  <a:cubicBezTo>
                    <a:pt x="4715" y="20354"/>
                    <a:pt x="4715" y="20354"/>
                    <a:pt x="4715" y="20354"/>
                  </a:cubicBezTo>
                  <a:lnTo>
                    <a:pt x="6237" y="18277"/>
                  </a:lnTo>
                  <a:cubicBezTo>
                    <a:pt x="6237" y="18277"/>
                    <a:pt x="6237" y="18277"/>
                    <a:pt x="6237" y="18277"/>
                  </a:cubicBezTo>
                  <a:cubicBezTo>
                    <a:pt x="6237" y="18277"/>
                    <a:pt x="6541" y="18277"/>
                    <a:pt x="6997" y="18277"/>
                  </a:cubicBezTo>
                  <a:cubicBezTo>
                    <a:pt x="7454" y="18277"/>
                    <a:pt x="8214" y="18277"/>
                    <a:pt x="8670" y="18900"/>
                  </a:cubicBezTo>
                  <a:cubicBezTo>
                    <a:pt x="8975" y="19315"/>
                    <a:pt x="9583" y="19523"/>
                    <a:pt x="10039" y="19523"/>
                  </a:cubicBezTo>
                  <a:cubicBezTo>
                    <a:pt x="10344" y="19523"/>
                    <a:pt x="10648" y="19523"/>
                    <a:pt x="10800" y="19315"/>
                  </a:cubicBezTo>
                  <a:cubicBezTo>
                    <a:pt x="10800" y="19315"/>
                    <a:pt x="10952" y="19315"/>
                    <a:pt x="10952" y="19315"/>
                  </a:cubicBezTo>
                  <a:cubicBezTo>
                    <a:pt x="11256" y="19315"/>
                    <a:pt x="11408" y="19523"/>
                    <a:pt x="11713" y="19731"/>
                  </a:cubicBezTo>
                  <a:cubicBezTo>
                    <a:pt x="12017" y="19938"/>
                    <a:pt x="12321" y="20354"/>
                    <a:pt x="12473" y="20354"/>
                  </a:cubicBezTo>
                  <a:cubicBezTo>
                    <a:pt x="12777" y="20354"/>
                    <a:pt x="13082" y="20146"/>
                    <a:pt x="13386" y="19938"/>
                  </a:cubicBezTo>
                  <a:cubicBezTo>
                    <a:pt x="13690" y="19731"/>
                    <a:pt x="13994" y="19315"/>
                    <a:pt x="14451" y="19315"/>
                  </a:cubicBezTo>
                  <a:cubicBezTo>
                    <a:pt x="14907" y="19315"/>
                    <a:pt x="15668" y="19523"/>
                    <a:pt x="16276" y="19731"/>
                  </a:cubicBezTo>
                  <a:cubicBezTo>
                    <a:pt x="16580" y="19731"/>
                    <a:pt x="16885" y="19938"/>
                    <a:pt x="16885" y="19938"/>
                  </a:cubicBezTo>
                  <a:cubicBezTo>
                    <a:pt x="17037" y="19938"/>
                    <a:pt x="17189" y="19731"/>
                    <a:pt x="17341" y="19523"/>
                  </a:cubicBezTo>
                  <a:cubicBezTo>
                    <a:pt x="17645" y="19108"/>
                    <a:pt x="17949" y="18692"/>
                    <a:pt x="18406" y="18900"/>
                  </a:cubicBezTo>
                  <a:cubicBezTo>
                    <a:pt x="18406" y="18900"/>
                    <a:pt x="18406" y="18900"/>
                    <a:pt x="18406" y="18900"/>
                  </a:cubicBezTo>
                  <a:lnTo>
                    <a:pt x="18254" y="17238"/>
                  </a:lnTo>
                  <a:cubicBezTo>
                    <a:pt x="18254" y="17238"/>
                    <a:pt x="18254" y="17238"/>
                    <a:pt x="18254" y="17031"/>
                  </a:cubicBezTo>
                  <a:lnTo>
                    <a:pt x="20992" y="12877"/>
                  </a:lnTo>
                  <a:lnTo>
                    <a:pt x="21296" y="7269"/>
                  </a:lnTo>
                  <a:lnTo>
                    <a:pt x="21600" y="5815"/>
                  </a:lnTo>
                  <a:lnTo>
                    <a:pt x="20992" y="5192"/>
                  </a:lnTo>
                  <a:cubicBezTo>
                    <a:pt x="20992" y="5192"/>
                    <a:pt x="20992" y="5192"/>
                    <a:pt x="20992" y="5192"/>
                  </a:cubicBezTo>
                  <a:lnTo>
                    <a:pt x="20535" y="831"/>
                  </a:lnTo>
                  <a:lnTo>
                    <a:pt x="20383" y="1038"/>
                  </a:lnTo>
                  <a:cubicBezTo>
                    <a:pt x="19927" y="1454"/>
                    <a:pt x="19623" y="1662"/>
                    <a:pt x="19470" y="1662"/>
                  </a:cubicBezTo>
                  <a:cubicBezTo>
                    <a:pt x="19318" y="1662"/>
                    <a:pt x="19014" y="1454"/>
                    <a:pt x="18710" y="1038"/>
                  </a:cubicBezTo>
                  <a:cubicBezTo>
                    <a:pt x="18406" y="831"/>
                    <a:pt x="18254" y="415"/>
                    <a:pt x="18101" y="415"/>
                  </a:cubicBezTo>
                  <a:cubicBezTo>
                    <a:pt x="17797" y="208"/>
                    <a:pt x="16428" y="0"/>
                    <a:pt x="16276" y="0"/>
                  </a:cubicBezTo>
                  <a:cubicBezTo>
                    <a:pt x="16276" y="0"/>
                    <a:pt x="16276" y="0"/>
                    <a:pt x="16276" y="0"/>
                  </a:cubicBezTo>
                  <a:cubicBezTo>
                    <a:pt x="14299" y="1662"/>
                    <a:pt x="11408" y="4154"/>
                    <a:pt x="10952" y="4362"/>
                  </a:cubicBezTo>
                  <a:cubicBezTo>
                    <a:pt x="10192" y="4985"/>
                    <a:pt x="7758" y="8100"/>
                    <a:pt x="7758" y="8100"/>
                  </a:cubicBezTo>
                  <a:cubicBezTo>
                    <a:pt x="7758" y="8100"/>
                    <a:pt x="7758" y="8100"/>
                    <a:pt x="7758" y="8100"/>
                  </a:cubicBezTo>
                  <a:lnTo>
                    <a:pt x="5628" y="8515"/>
                  </a:lnTo>
                  <a:lnTo>
                    <a:pt x="5628" y="13915"/>
                  </a:lnTo>
                  <a:cubicBezTo>
                    <a:pt x="5628" y="13915"/>
                    <a:pt x="5628" y="13915"/>
                    <a:pt x="5628" y="13915"/>
                  </a:cubicBezTo>
                  <a:lnTo>
                    <a:pt x="4715" y="15785"/>
                  </a:lnTo>
                  <a:cubicBezTo>
                    <a:pt x="4715" y="15785"/>
                    <a:pt x="4715" y="15785"/>
                    <a:pt x="4563" y="15785"/>
                  </a:cubicBezTo>
                  <a:lnTo>
                    <a:pt x="0" y="16200"/>
                  </a:lnTo>
                  <a:lnTo>
                    <a:pt x="152" y="18277"/>
                  </a:lnTo>
                  <a:lnTo>
                    <a:pt x="1369" y="19108"/>
                  </a:lnTo>
                  <a:cubicBezTo>
                    <a:pt x="1369" y="19108"/>
                    <a:pt x="1369" y="19108"/>
                    <a:pt x="1369" y="19315"/>
                  </a:cubicBezTo>
                  <a:lnTo>
                    <a:pt x="1369" y="20354"/>
                  </a:lnTo>
                  <a:lnTo>
                    <a:pt x="2890" y="2076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0" name="Figura"/>
            <p:cNvSpPr/>
            <p:nvPr/>
          </p:nvSpPr>
          <p:spPr>
            <a:xfrm>
              <a:off x="2019300" y="1143000"/>
              <a:ext cx="101600" cy="140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20" y="21600"/>
                  </a:moveTo>
                  <a:lnTo>
                    <a:pt x="10260" y="21600"/>
                  </a:lnTo>
                  <a:lnTo>
                    <a:pt x="10260" y="21016"/>
                  </a:lnTo>
                  <a:cubicBezTo>
                    <a:pt x="10260" y="21016"/>
                    <a:pt x="10260" y="21016"/>
                    <a:pt x="10260" y="20822"/>
                  </a:cubicBezTo>
                  <a:cubicBezTo>
                    <a:pt x="10260" y="20822"/>
                    <a:pt x="10260" y="20822"/>
                    <a:pt x="10530" y="20822"/>
                  </a:cubicBezTo>
                  <a:lnTo>
                    <a:pt x="11880" y="21016"/>
                  </a:lnTo>
                  <a:cubicBezTo>
                    <a:pt x="11880" y="21016"/>
                    <a:pt x="11880" y="21016"/>
                    <a:pt x="11880" y="21016"/>
                  </a:cubicBezTo>
                  <a:lnTo>
                    <a:pt x="12420" y="21405"/>
                  </a:lnTo>
                  <a:lnTo>
                    <a:pt x="14040" y="20822"/>
                  </a:lnTo>
                  <a:lnTo>
                    <a:pt x="15120" y="20432"/>
                  </a:lnTo>
                  <a:cubicBezTo>
                    <a:pt x="15120" y="20432"/>
                    <a:pt x="15390" y="20432"/>
                    <a:pt x="15390" y="20432"/>
                  </a:cubicBezTo>
                  <a:lnTo>
                    <a:pt x="17280" y="21211"/>
                  </a:lnTo>
                  <a:lnTo>
                    <a:pt x="17010" y="20043"/>
                  </a:lnTo>
                  <a:cubicBezTo>
                    <a:pt x="17010" y="20043"/>
                    <a:pt x="17010" y="20043"/>
                    <a:pt x="17010" y="20043"/>
                  </a:cubicBezTo>
                  <a:lnTo>
                    <a:pt x="17820" y="19070"/>
                  </a:lnTo>
                  <a:lnTo>
                    <a:pt x="17820" y="18681"/>
                  </a:lnTo>
                  <a:cubicBezTo>
                    <a:pt x="17820" y="18681"/>
                    <a:pt x="17820" y="18486"/>
                    <a:pt x="18090" y="18486"/>
                  </a:cubicBezTo>
                  <a:lnTo>
                    <a:pt x="19710" y="18292"/>
                  </a:lnTo>
                  <a:lnTo>
                    <a:pt x="15390" y="15762"/>
                  </a:lnTo>
                  <a:cubicBezTo>
                    <a:pt x="15390" y="15762"/>
                    <a:pt x="15390" y="15762"/>
                    <a:pt x="15390" y="15568"/>
                  </a:cubicBezTo>
                  <a:cubicBezTo>
                    <a:pt x="15390" y="15568"/>
                    <a:pt x="15390" y="15568"/>
                    <a:pt x="15390" y="15373"/>
                  </a:cubicBezTo>
                  <a:cubicBezTo>
                    <a:pt x="15660" y="15178"/>
                    <a:pt x="15930" y="14789"/>
                    <a:pt x="15660" y="14595"/>
                  </a:cubicBezTo>
                  <a:cubicBezTo>
                    <a:pt x="15390" y="14205"/>
                    <a:pt x="14850" y="13816"/>
                    <a:pt x="14850" y="13816"/>
                  </a:cubicBezTo>
                  <a:cubicBezTo>
                    <a:pt x="14850" y="13816"/>
                    <a:pt x="14850" y="13816"/>
                    <a:pt x="14850" y="13622"/>
                  </a:cubicBezTo>
                  <a:cubicBezTo>
                    <a:pt x="14850" y="13622"/>
                    <a:pt x="14850" y="13622"/>
                    <a:pt x="14850" y="13427"/>
                  </a:cubicBezTo>
                  <a:lnTo>
                    <a:pt x="20250" y="11286"/>
                  </a:lnTo>
                  <a:cubicBezTo>
                    <a:pt x="20250" y="11286"/>
                    <a:pt x="20250" y="11286"/>
                    <a:pt x="20250" y="11286"/>
                  </a:cubicBezTo>
                  <a:cubicBezTo>
                    <a:pt x="20250" y="11286"/>
                    <a:pt x="21060" y="11286"/>
                    <a:pt x="21330" y="11286"/>
                  </a:cubicBezTo>
                  <a:cubicBezTo>
                    <a:pt x="21330" y="11286"/>
                    <a:pt x="21330" y="11286"/>
                    <a:pt x="21600" y="11286"/>
                  </a:cubicBezTo>
                  <a:lnTo>
                    <a:pt x="21600" y="10314"/>
                  </a:lnTo>
                  <a:lnTo>
                    <a:pt x="20790" y="9730"/>
                  </a:lnTo>
                  <a:cubicBezTo>
                    <a:pt x="20790" y="9730"/>
                    <a:pt x="20790" y="9730"/>
                    <a:pt x="20790" y="9730"/>
                  </a:cubicBezTo>
                  <a:lnTo>
                    <a:pt x="20790" y="7005"/>
                  </a:lnTo>
                  <a:lnTo>
                    <a:pt x="19710" y="6422"/>
                  </a:lnTo>
                  <a:cubicBezTo>
                    <a:pt x="19710" y="6422"/>
                    <a:pt x="19710" y="6227"/>
                    <a:pt x="19710" y="6227"/>
                  </a:cubicBezTo>
                  <a:lnTo>
                    <a:pt x="20790" y="4476"/>
                  </a:lnTo>
                  <a:lnTo>
                    <a:pt x="20250" y="4281"/>
                  </a:lnTo>
                  <a:cubicBezTo>
                    <a:pt x="20250" y="4281"/>
                    <a:pt x="20250" y="4281"/>
                    <a:pt x="20250" y="4086"/>
                  </a:cubicBezTo>
                  <a:lnTo>
                    <a:pt x="20250" y="2724"/>
                  </a:lnTo>
                  <a:cubicBezTo>
                    <a:pt x="19980" y="2530"/>
                    <a:pt x="19440" y="2530"/>
                    <a:pt x="19170" y="2335"/>
                  </a:cubicBezTo>
                  <a:cubicBezTo>
                    <a:pt x="18360" y="1946"/>
                    <a:pt x="18360" y="1557"/>
                    <a:pt x="18630" y="1168"/>
                  </a:cubicBezTo>
                  <a:cubicBezTo>
                    <a:pt x="18630" y="1168"/>
                    <a:pt x="18630" y="973"/>
                    <a:pt x="18630" y="973"/>
                  </a:cubicBezTo>
                  <a:cubicBezTo>
                    <a:pt x="18090" y="973"/>
                    <a:pt x="16470" y="1557"/>
                    <a:pt x="15390" y="2141"/>
                  </a:cubicBezTo>
                  <a:cubicBezTo>
                    <a:pt x="14580" y="2530"/>
                    <a:pt x="14040" y="2724"/>
                    <a:pt x="13500" y="2919"/>
                  </a:cubicBezTo>
                  <a:cubicBezTo>
                    <a:pt x="12960" y="3114"/>
                    <a:pt x="12960" y="2919"/>
                    <a:pt x="12690" y="2919"/>
                  </a:cubicBezTo>
                  <a:cubicBezTo>
                    <a:pt x="12420" y="2724"/>
                    <a:pt x="12690" y="2141"/>
                    <a:pt x="12690" y="1557"/>
                  </a:cubicBezTo>
                  <a:cubicBezTo>
                    <a:pt x="12690" y="1557"/>
                    <a:pt x="12690" y="1362"/>
                    <a:pt x="12690" y="1362"/>
                  </a:cubicBezTo>
                  <a:cubicBezTo>
                    <a:pt x="12690" y="1362"/>
                    <a:pt x="12420" y="1362"/>
                    <a:pt x="12420" y="1362"/>
                  </a:cubicBezTo>
                  <a:cubicBezTo>
                    <a:pt x="12150" y="1362"/>
                    <a:pt x="11610" y="1557"/>
                    <a:pt x="11070" y="1557"/>
                  </a:cubicBezTo>
                  <a:cubicBezTo>
                    <a:pt x="10260" y="1557"/>
                    <a:pt x="9720" y="778"/>
                    <a:pt x="9450" y="195"/>
                  </a:cubicBezTo>
                  <a:lnTo>
                    <a:pt x="7020" y="0"/>
                  </a:lnTo>
                  <a:cubicBezTo>
                    <a:pt x="7020" y="973"/>
                    <a:pt x="7290" y="2530"/>
                    <a:pt x="6750" y="2919"/>
                  </a:cubicBezTo>
                  <a:cubicBezTo>
                    <a:pt x="6480" y="3503"/>
                    <a:pt x="4860" y="3697"/>
                    <a:pt x="3240" y="4086"/>
                  </a:cubicBezTo>
                  <a:lnTo>
                    <a:pt x="2970" y="6616"/>
                  </a:lnTo>
                  <a:cubicBezTo>
                    <a:pt x="2970" y="6616"/>
                    <a:pt x="2970" y="6811"/>
                    <a:pt x="2700" y="6811"/>
                  </a:cubicBezTo>
                  <a:lnTo>
                    <a:pt x="2160" y="6811"/>
                  </a:lnTo>
                  <a:lnTo>
                    <a:pt x="2430" y="8368"/>
                  </a:lnTo>
                  <a:cubicBezTo>
                    <a:pt x="2430" y="8368"/>
                    <a:pt x="2430" y="8562"/>
                    <a:pt x="2430" y="8562"/>
                  </a:cubicBezTo>
                  <a:lnTo>
                    <a:pt x="0" y="9341"/>
                  </a:lnTo>
                  <a:lnTo>
                    <a:pt x="810" y="9924"/>
                  </a:lnTo>
                  <a:cubicBezTo>
                    <a:pt x="810" y="9924"/>
                    <a:pt x="810" y="10119"/>
                    <a:pt x="810" y="10119"/>
                  </a:cubicBezTo>
                  <a:lnTo>
                    <a:pt x="0" y="11092"/>
                  </a:lnTo>
                  <a:lnTo>
                    <a:pt x="540" y="11676"/>
                  </a:lnTo>
                  <a:cubicBezTo>
                    <a:pt x="540" y="11676"/>
                    <a:pt x="540" y="11676"/>
                    <a:pt x="540" y="11676"/>
                  </a:cubicBezTo>
                  <a:lnTo>
                    <a:pt x="540" y="12454"/>
                  </a:lnTo>
                  <a:lnTo>
                    <a:pt x="1080" y="13232"/>
                  </a:lnTo>
                  <a:cubicBezTo>
                    <a:pt x="1080" y="13232"/>
                    <a:pt x="1080" y="13232"/>
                    <a:pt x="1080" y="13427"/>
                  </a:cubicBezTo>
                  <a:lnTo>
                    <a:pt x="810" y="14011"/>
                  </a:lnTo>
                  <a:lnTo>
                    <a:pt x="1350" y="14789"/>
                  </a:lnTo>
                  <a:cubicBezTo>
                    <a:pt x="1350" y="14789"/>
                    <a:pt x="1350" y="14789"/>
                    <a:pt x="1350" y="14984"/>
                  </a:cubicBezTo>
                  <a:lnTo>
                    <a:pt x="1080" y="15762"/>
                  </a:lnTo>
                  <a:lnTo>
                    <a:pt x="2160" y="16346"/>
                  </a:lnTo>
                  <a:cubicBezTo>
                    <a:pt x="2160" y="16346"/>
                    <a:pt x="2160" y="16346"/>
                    <a:pt x="2160" y="16346"/>
                  </a:cubicBezTo>
                  <a:lnTo>
                    <a:pt x="2700" y="16735"/>
                  </a:lnTo>
                  <a:lnTo>
                    <a:pt x="5400" y="16930"/>
                  </a:lnTo>
                  <a:cubicBezTo>
                    <a:pt x="5400" y="16930"/>
                    <a:pt x="5400" y="16930"/>
                    <a:pt x="5670" y="16930"/>
                  </a:cubicBezTo>
                  <a:cubicBezTo>
                    <a:pt x="5670" y="16930"/>
                    <a:pt x="5670" y="16930"/>
                    <a:pt x="5670" y="17124"/>
                  </a:cubicBezTo>
                  <a:lnTo>
                    <a:pt x="4320" y="19070"/>
                  </a:lnTo>
                  <a:lnTo>
                    <a:pt x="4050" y="21016"/>
                  </a:lnTo>
                  <a:lnTo>
                    <a:pt x="5130" y="20822"/>
                  </a:lnTo>
                  <a:lnTo>
                    <a:pt x="7290" y="20627"/>
                  </a:lnTo>
                  <a:lnTo>
                    <a:pt x="8640" y="20822"/>
                  </a:lnTo>
                  <a:cubicBezTo>
                    <a:pt x="8640" y="20822"/>
                    <a:pt x="8910" y="20822"/>
                    <a:pt x="8910" y="21016"/>
                  </a:cubicBezTo>
                  <a:lnTo>
                    <a:pt x="8910" y="21211"/>
                  </a:lnTo>
                  <a:lnTo>
                    <a:pt x="9720" y="21211"/>
                  </a:lnTo>
                  <a:cubicBezTo>
                    <a:pt x="9720" y="21211"/>
                    <a:pt x="9720" y="21211"/>
                    <a:pt x="9990" y="21211"/>
                  </a:cubicBezTo>
                  <a:lnTo>
                    <a:pt x="972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1" name="Figura"/>
            <p:cNvSpPr/>
            <p:nvPr/>
          </p:nvSpPr>
          <p:spPr>
            <a:xfrm>
              <a:off x="2158999" y="266699"/>
              <a:ext cx="108371" cy="838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9" h="21600" extrusionOk="0">
                  <a:moveTo>
                    <a:pt x="3179" y="0"/>
                  </a:moveTo>
                  <a:cubicBezTo>
                    <a:pt x="1480" y="982"/>
                    <a:pt x="-219" y="3600"/>
                    <a:pt x="24" y="6218"/>
                  </a:cubicBezTo>
                  <a:cubicBezTo>
                    <a:pt x="266" y="7855"/>
                    <a:pt x="994" y="11782"/>
                    <a:pt x="1237" y="12109"/>
                  </a:cubicBezTo>
                  <a:cubicBezTo>
                    <a:pt x="1965" y="13418"/>
                    <a:pt x="2693" y="14073"/>
                    <a:pt x="3421" y="14727"/>
                  </a:cubicBezTo>
                  <a:cubicBezTo>
                    <a:pt x="4150" y="15382"/>
                    <a:pt x="4878" y="16036"/>
                    <a:pt x="5606" y="17345"/>
                  </a:cubicBezTo>
                  <a:cubicBezTo>
                    <a:pt x="6091" y="18000"/>
                    <a:pt x="7547" y="18655"/>
                    <a:pt x="8761" y="19309"/>
                  </a:cubicBezTo>
                  <a:cubicBezTo>
                    <a:pt x="9489" y="19636"/>
                    <a:pt x="10217" y="19964"/>
                    <a:pt x="10702" y="20291"/>
                  </a:cubicBezTo>
                  <a:cubicBezTo>
                    <a:pt x="11916" y="20945"/>
                    <a:pt x="13129" y="21600"/>
                    <a:pt x="14585" y="21600"/>
                  </a:cubicBezTo>
                  <a:cubicBezTo>
                    <a:pt x="16042" y="21600"/>
                    <a:pt x="17498" y="21273"/>
                    <a:pt x="18711" y="20945"/>
                  </a:cubicBezTo>
                  <a:cubicBezTo>
                    <a:pt x="20410" y="18327"/>
                    <a:pt x="21381" y="14400"/>
                    <a:pt x="20168" y="11455"/>
                  </a:cubicBezTo>
                  <a:cubicBezTo>
                    <a:pt x="19925" y="11127"/>
                    <a:pt x="19682" y="10145"/>
                    <a:pt x="19439" y="9491"/>
                  </a:cubicBezTo>
                  <a:cubicBezTo>
                    <a:pt x="18954" y="8182"/>
                    <a:pt x="18469" y="6545"/>
                    <a:pt x="18226" y="6218"/>
                  </a:cubicBezTo>
                  <a:cubicBezTo>
                    <a:pt x="14828" y="2945"/>
                    <a:pt x="10945" y="2291"/>
                    <a:pt x="6819" y="1309"/>
                  </a:cubicBezTo>
                  <a:cubicBezTo>
                    <a:pt x="5848" y="655"/>
                    <a:pt x="4635" y="655"/>
                    <a:pt x="3179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2" name="Figura"/>
            <p:cNvSpPr/>
            <p:nvPr/>
          </p:nvSpPr>
          <p:spPr>
            <a:xfrm>
              <a:off x="2057400" y="304800"/>
              <a:ext cx="180822" cy="20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7" h="21600" extrusionOk="0">
                  <a:moveTo>
                    <a:pt x="3450" y="675"/>
                  </a:moveTo>
                  <a:cubicBezTo>
                    <a:pt x="2550" y="675"/>
                    <a:pt x="1500" y="1485"/>
                    <a:pt x="900" y="2160"/>
                  </a:cubicBezTo>
                  <a:cubicBezTo>
                    <a:pt x="450" y="2700"/>
                    <a:pt x="0" y="3510"/>
                    <a:pt x="0" y="4185"/>
                  </a:cubicBezTo>
                  <a:cubicBezTo>
                    <a:pt x="0" y="4860"/>
                    <a:pt x="450" y="5265"/>
                    <a:pt x="900" y="5805"/>
                  </a:cubicBezTo>
                  <a:cubicBezTo>
                    <a:pt x="1200" y="6210"/>
                    <a:pt x="1500" y="6615"/>
                    <a:pt x="1650" y="7020"/>
                  </a:cubicBezTo>
                  <a:cubicBezTo>
                    <a:pt x="1950" y="7830"/>
                    <a:pt x="1950" y="8640"/>
                    <a:pt x="1950" y="9315"/>
                  </a:cubicBezTo>
                  <a:cubicBezTo>
                    <a:pt x="1950" y="9855"/>
                    <a:pt x="1950" y="10530"/>
                    <a:pt x="1950" y="11070"/>
                  </a:cubicBezTo>
                  <a:cubicBezTo>
                    <a:pt x="2100" y="11880"/>
                    <a:pt x="2700" y="12690"/>
                    <a:pt x="3150" y="13500"/>
                  </a:cubicBezTo>
                  <a:lnTo>
                    <a:pt x="6450" y="18225"/>
                  </a:lnTo>
                  <a:cubicBezTo>
                    <a:pt x="7200" y="19170"/>
                    <a:pt x="7950" y="20115"/>
                    <a:pt x="8850" y="20790"/>
                  </a:cubicBezTo>
                  <a:cubicBezTo>
                    <a:pt x="9300" y="21060"/>
                    <a:pt x="9600" y="21330"/>
                    <a:pt x="10050" y="21465"/>
                  </a:cubicBezTo>
                  <a:cubicBezTo>
                    <a:pt x="10200" y="21600"/>
                    <a:pt x="10350" y="21600"/>
                    <a:pt x="10500" y="21600"/>
                  </a:cubicBezTo>
                  <a:cubicBezTo>
                    <a:pt x="11100" y="21600"/>
                    <a:pt x="11400" y="21195"/>
                    <a:pt x="11550" y="20790"/>
                  </a:cubicBezTo>
                  <a:lnTo>
                    <a:pt x="12000" y="14715"/>
                  </a:lnTo>
                  <a:cubicBezTo>
                    <a:pt x="12000" y="13770"/>
                    <a:pt x="12150" y="12690"/>
                    <a:pt x="13050" y="12015"/>
                  </a:cubicBezTo>
                  <a:cubicBezTo>
                    <a:pt x="13650" y="11610"/>
                    <a:pt x="14400" y="11475"/>
                    <a:pt x="15000" y="11880"/>
                  </a:cubicBezTo>
                  <a:cubicBezTo>
                    <a:pt x="15750" y="12285"/>
                    <a:pt x="15750" y="13095"/>
                    <a:pt x="15750" y="13770"/>
                  </a:cubicBezTo>
                  <a:cubicBezTo>
                    <a:pt x="15750" y="13905"/>
                    <a:pt x="15750" y="14175"/>
                    <a:pt x="15750" y="14310"/>
                  </a:cubicBezTo>
                  <a:cubicBezTo>
                    <a:pt x="15900" y="15795"/>
                    <a:pt x="17550" y="17010"/>
                    <a:pt x="19200" y="17010"/>
                  </a:cubicBezTo>
                  <a:cubicBezTo>
                    <a:pt x="19500" y="17010"/>
                    <a:pt x="19800" y="17010"/>
                    <a:pt x="20250" y="16875"/>
                  </a:cubicBezTo>
                  <a:cubicBezTo>
                    <a:pt x="20550" y="16740"/>
                    <a:pt x="20850" y="16605"/>
                    <a:pt x="21000" y="16470"/>
                  </a:cubicBezTo>
                  <a:cubicBezTo>
                    <a:pt x="21150" y="16200"/>
                    <a:pt x="21300" y="15930"/>
                    <a:pt x="21300" y="15660"/>
                  </a:cubicBezTo>
                  <a:cubicBezTo>
                    <a:pt x="21600" y="13500"/>
                    <a:pt x="20700" y="11205"/>
                    <a:pt x="18900" y="9585"/>
                  </a:cubicBezTo>
                  <a:cubicBezTo>
                    <a:pt x="18750" y="9450"/>
                    <a:pt x="18600" y="9315"/>
                    <a:pt x="18450" y="9180"/>
                  </a:cubicBezTo>
                  <a:cubicBezTo>
                    <a:pt x="18150" y="8910"/>
                    <a:pt x="17700" y="8640"/>
                    <a:pt x="17400" y="8235"/>
                  </a:cubicBezTo>
                  <a:cubicBezTo>
                    <a:pt x="17100" y="7695"/>
                    <a:pt x="16800" y="7155"/>
                    <a:pt x="16650" y="6615"/>
                  </a:cubicBezTo>
                  <a:cubicBezTo>
                    <a:pt x="16650" y="6480"/>
                    <a:pt x="16500" y="6210"/>
                    <a:pt x="16500" y="6075"/>
                  </a:cubicBezTo>
                  <a:cubicBezTo>
                    <a:pt x="15450" y="3375"/>
                    <a:pt x="13050" y="1215"/>
                    <a:pt x="10050" y="270"/>
                  </a:cubicBezTo>
                  <a:cubicBezTo>
                    <a:pt x="10050" y="270"/>
                    <a:pt x="10050" y="270"/>
                    <a:pt x="10050" y="270"/>
                  </a:cubicBezTo>
                  <a:cubicBezTo>
                    <a:pt x="9750" y="0"/>
                    <a:pt x="9450" y="0"/>
                    <a:pt x="9150" y="0"/>
                  </a:cubicBezTo>
                  <a:cubicBezTo>
                    <a:pt x="8550" y="0"/>
                    <a:pt x="8100" y="675"/>
                    <a:pt x="7650" y="1215"/>
                  </a:cubicBezTo>
                  <a:cubicBezTo>
                    <a:pt x="7200" y="1755"/>
                    <a:pt x="6900" y="2295"/>
                    <a:pt x="6450" y="2295"/>
                  </a:cubicBezTo>
                  <a:cubicBezTo>
                    <a:pt x="6300" y="2295"/>
                    <a:pt x="6150" y="2160"/>
                    <a:pt x="5850" y="2025"/>
                  </a:cubicBezTo>
                  <a:cubicBezTo>
                    <a:pt x="5700" y="1890"/>
                    <a:pt x="5550" y="1755"/>
                    <a:pt x="5250" y="1485"/>
                  </a:cubicBezTo>
                  <a:cubicBezTo>
                    <a:pt x="4950" y="1215"/>
                    <a:pt x="4650" y="945"/>
                    <a:pt x="4350" y="810"/>
                  </a:cubicBezTo>
                  <a:cubicBezTo>
                    <a:pt x="3900" y="675"/>
                    <a:pt x="3600" y="675"/>
                    <a:pt x="3450" y="67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3" name="Figura"/>
            <p:cNvSpPr/>
            <p:nvPr/>
          </p:nvSpPr>
          <p:spPr>
            <a:xfrm>
              <a:off x="2006599" y="736599"/>
              <a:ext cx="297726" cy="3530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6" h="21600" extrusionOk="0">
                  <a:moveTo>
                    <a:pt x="1595" y="14763"/>
                  </a:moveTo>
                  <a:lnTo>
                    <a:pt x="1412" y="14918"/>
                  </a:lnTo>
                  <a:cubicBezTo>
                    <a:pt x="314" y="15773"/>
                    <a:pt x="-144" y="16083"/>
                    <a:pt x="39" y="16394"/>
                  </a:cubicBezTo>
                  <a:cubicBezTo>
                    <a:pt x="222" y="16627"/>
                    <a:pt x="222" y="17482"/>
                    <a:pt x="131" y="18647"/>
                  </a:cubicBezTo>
                  <a:cubicBezTo>
                    <a:pt x="131" y="19191"/>
                    <a:pt x="131" y="19735"/>
                    <a:pt x="131" y="20279"/>
                  </a:cubicBezTo>
                  <a:cubicBezTo>
                    <a:pt x="131" y="21445"/>
                    <a:pt x="1320" y="21600"/>
                    <a:pt x="1778" y="21600"/>
                  </a:cubicBezTo>
                  <a:cubicBezTo>
                    <a:pt x="2144" y="21600"/>
                    <a:pt x="2419" y="21522"/>
                    <a:pt x="2602" y="21445"/>
                  </a:cubicBezTo>
                  <a:cubicBezTo>
                    <a:pt x="2876" y="21289"/>
                    <a:pt x="3242" y="20978"/>
                    <a:pt x="3700" y="20590"/>
                  </a:cubicBezTo>
                  <a:cubicBezTo>
                    <a:pt x="3883" y="20435"/>
                    <a:pt x="4066" y="20279"/>
                    <a:pt x="4341" y="20046"/>
                  </a:cubicBezTo>
                  <a:cubicBezTo>
                    <a:pt x="4524" y="19891"/>
                    <a:pt x="4615" y="19813"/>
                    <a:pt x="4707" y="19813"/>
                  </a:cubicBezTo>
                  <a:cubicBezTo>
                    <a:pt x="4981" y="19813"/>
                    <a:pt x="5073" y="20124"/>
                    <a:pt x="5073" y="20357"/>
                  </a:cubicBezTo>
                  <a:lnTo>
                    <a:pt x="5164" y="20357"/>
                  </a:lnTo>
                  <a:lnTo>
                    <a:pt x="5439" y="19269"/>
                  </a:lnTo>
                  <a:cubicBezTo>
                    <a:pt x="5439" y="19269"/>
                    <a:pt x="5439" y="19269"/>
                    <a:pt x="5439" y="19191"/>
                  </a:cubicBezTo>
                  <a:cubicBezTo>
                    <a:pt x="5805" y="19036"/>
                    <a:pt x="6080" y="18104"/>
                    <a:pt x="5805" y="17715"/>
                  </a:cubicBezTo>
                  <a:cubicBezTo>
                    <a:pt x="5714" y="17482"/>
                    <a:pt x="5714" y="17404"/>
                    <a:pt x="5714" y="17327"/>
                  </a:cubicBezTo>
                  <a:cubicBezTo>
                    <a:pt x="5714" y="17249"/>
                    <a:pt x="5805" y="17249"/>
                    <a:pt x="5897" y="17327"/>
                  </a:cubicBezTo>
                  <a:cubicBezTo>
                    <a:pt x="5988" y="17327"/>
                    <a:pt x="6080" y="17171"/>
                    <a:pt x="6080" y="17094"/>
                  </a:cubicBezTo>
                  <a:cubicBezTo>
                    <a:pt x="6080" y="17016"/>
                    <a:pt x="5988" y="16860"/>
                    <a:pt x="5897" y="16783"/>
                  </a:cubicBezTo>
                  <a:cubicBezTo>
                    <a:pt x="5439" y="16394"/>
                    <a:pt x="5622" y="13908"/>
                    <a:pt x="5622" y="13597"/>
                  </a:cubicBezTo>
                  <a:cubicBezTo>
                    <a:pt x="5622" y="13597"/>
                    <a:pt x="5622" y="13597"/>
                    <a:pt x="5622" y="13597"/>
                  </a:cubicBezTo>
                  <a:lnTo>
                    <a:pt x="6263" y="12820"/>
                  </a:lnTo>
                  <a:cubicBezTo>
                    <a:pt x="6263" y="12820"/>
                    <a:pt x="6263" y="12820"/>
                    <a:pt x="6354" y="12820"/>
                  </a:cubicBezTo>
                  <a:lnTo>
                    <a:pt x="7361" y="12898"/>
                  </a:lnTo>
                  <a:lnTo>
                    <a:pt x="7087" y="11732"/>
                  </a:lnTo>
                  <a:cubicBezTo>
                    <a:pt x="7087" y="11732"/>
                    <a:pt x="7087" y="11732"/>
                    <a:pt x="7087" y="11655"/>
                  </a:cubicBezTo>
                  <a:lnTo>
                    <a:pt x="7636" y="10800"/>
                  </a:lnTo>
                  <a:lnTo>
                    <a:pt x="7544" y="9324"/>
                  </a:lnTo>
                  <a:cubicBezTo>
                    <a:pt x="7544" y="9324"/>
                    <a:pt x="7544" y="9246"/>
                    <a:pt x="7544" y="9246"/>
                  </a:cubicBezTo>
                  <a:lnTo>
                    <a:pt x="8368" y="9013"/>
                  </a:lnTo>
                  <a:lnTo>
                    <a:pt x="8459" y="8469"/>
                  </a:lnTo>
                  <a:cubicBezTo>
                    <a:pt x="8459" y="8469"/>
                    <a:pt x="8459" y="8469"/>
                    <a:pt x="8459" y="8391"/>
                  </a:cubicBezTo>
                  <a:cubicBezTo>
                    <a:pt x="8642" y="8236"/>
                    <a:pt x="9192" y="7770"/>
                    <a:pt x="9100" y="7459"/>
                  </a:cubicBezTo>
                  <a:cubicBezTo>
                    <a:pt x="9009" y="7148"/>
                    <a:pt x="8917" y="6682"/>
                    <a:pt x="9009" y="6449"/>
                  </a:cubicBezTo>
                  <a:cubicBezTo>
                    <a:pt x="9009" y="6371"/>
                    <a:pt x="9100" y="6294"/>
                    <a:pt x="9100" y="6294"/>
                  </a:cubicBezTo>
                  <a:cubicBezTo>
                    <a:pt x="9100" y="6294"/>
                    <a:pt x="9192" y="6138"/>
                    <a:pt x="9283" y="6060"/>
                  </a:cubicBezTo>
                  <a:cubicBezTo>
                    <a:pt x="9466" y="5827"/>
                    <a:pt x="9649" y="5517"/>
                    <a:pt x="9924" y="5594"/>
                  </a:cubicBezTo>
                  <a:cubicBezTo>
                    <a:pt x="10198" y="5594"/>
                    <a:pt x="10381" y="5594"/>
                    <a:pt x="10473" y="5517"/>
                  </a:cubicBezTo>
                  <a:cubicBezTo>
                    <a:pt x="10564" y="5439"/>
                    <a:pt x="10564" y="5283"/>
                    <a:pt x="10564" y="5128"/>
                  </a:cubicBezTo>
                  <a:lnTo>
                    <a:pt x="10473" y="4584"/>
                  </a:lnTo>
                  <a:cubicBezTo>
                    <a:pt x="10473" y="4584"/>
                    <a:pt x="10473" y="4506"/>
                    <a:pt x="10473" y="4506"/>
                  </a:cubicBezTo>
                  <a:cubicBezTo>
                    <a:pt x="10473" y="4506"/>
                    <a:pt x="10473" y="4506"/>
                    <a:pt x="10564" y="4506"/>
                  </a:cubicBezTo>
                  <a:lnTo>
                    <a:pt x="12120" y="4973"/>
                  </a:lnTo>
                  <a:cubicBezTo>
                    <a:pt x="12212" y="4584"/>
                    <a:pt x="12303" y="4196"/>
                    <a:pt x="12303" y="4118"/>
                  </a:cubicBezTo>
                  <a:cubicBezTo>
                    <a:pt x="12212" y="4040"/>
                    <a:pt x="12303" y="4040"/>
                    <a:pt x="12303" y="3963"/>
                  </a:cubicBezTo>
                  <a:cubicBezTo>
                    <a:pt x="12303" y="3885"/>
                    <a:pt x="12487" y="3807"/>
                    <a:pt x="12487" y="3807"/>
                  </a:cubicBezTo>
                  <a:lnTo>
                    <a:pt x="13036" y="3574"/>
                  </a:lnTo>
                  <a:lnTo>
                    <a:pt x="13585" y="3263"/>
                  </a:lnTo>
                  <a:cubicBezTo>
                    <a:pt x="13585" y="3263"/>
                    <a:pt x="13585" y="3263"/>
                    <a:pt x="13676" y="3263"/>
                  </a:cubicBezTo>
                  <a:cubicBezTo>
                    <a:pt x="13676" y="3263"/>
                    <a:pt x="13676" y="3263"/>
                    <a:pt x="13676" y="3263"/>
                  </a:cubicBezTo>
                  <a:cubicBezTo>
                    <a:pt x="13859" y="3807"/>
                    <a:pt x="14134" y="4273"/>
                    <a:pt x="14225" y="4351"/>
                  </a:cubicBezTo>
                  <a:cubicBezTo>
                    <a:pt x="14225" y="4351"/>
                    <a:pt x="14225" y="4351"/>
                    <a:pt x="14317" y="4351"/>
                  </a:cubicBezTo>
                  <a:cubicBezTo>
                    <a:pt x="14592" y="4351"/>
                    <a:pt x="15324" y="4196"/>
                    <a:pt x="15324" y="4196"/>
                  </a:cubicBezTo>
                  <a:cubicBezTo>
                    <a:pt x="15324" y="4196"/>
                    <a:pt x="15324" y="4196"/>
                    <a:pt x="15415" y="4196"/>
                  </a:cubicBezTo>
                  <a:lnTo>
                    <a:pt x="16239" y="4740"/>
                  </a:lnTo>
                  <a:lnTo>
                    <a:pt x="16514" y="4196"/>
                  </a:lnTo>
                  <a:cubicBezTo>
                    <a:pt x="16514" y="4196"/>
                    <a:pt x="16514" y="4196"/>
                    <a:pt x="16605" y="4196"/>
                  </a:cubicBezTo>
                  <a:cubicBezTo>
                    <a:pt x="16605" y="4196"/>
                    <a:pt x="16880" y="4196"/>
                    <a:pt x="16971" y="4040"/>
                  </a:cubicBezTo>
                  <a:cubicBezTo>
                    <a:pt x="17063" y="3963"/>
                    <a:pt x="17154" y="3807"/>
                    <a:pt x="17063" y="3574"/>
                  </a:cubicBezTo>
                  <a:cubicBezTo>
                    <a:pt x="16971" y="2953"/>
                    <a:pt x="17612" y="2020"/>
                    <a:pt x="17703" y="2020"/>
                  </a:cubicBezTo>
                  <a:cubicBezTo>
                    <a:pt x="17703" y="2020"/>
                    <a:pt x="17703" y="2020"/>
                    <a:pt x="17795" y="2020"/>
                  </a:cubicBezTo>
                  <a:lnTo>
                    <a:pt x="18161" y="2098"/>
                  </a:lnTo>
                  <a:lnTo>
                    <a:pt x="18985" y="1709"/>
                  </a:lnTo>
                  <a:cubicBezTo>
                    <a:pt x="18985" y="1709"/>
                    <a:pt x="18985" y="1709"/>
                    <a:pt x="19076" y="1709"/>
                  </a:cubicBezTo>
                  <a:cubicBezTo>
                    <a:pt x="19076" y="1709"/>
                    <a:pt x="19076" y="1709"/>
                    <a:pt x="19076" y="1709"/>
                  </a:cubicBezTo>
                  <a:lnTo>
                    <a:pt x="19259" y="2253"/>
                  </a:lnTo>
                  <a:lnTo>
                    <a:pt x="19809" y="2409"/>
                  </a:lnTo>
                  <a:cubicBezTo>
                    <a:pt x="19809" y="2409"/>
                    <a:pt x="19809" y="2409"/>
                    <a:pt x="19809" y="2486"/>
                  </a:cubicBezTo>
                  <a:cubicBezTo>
                    <a:pt x="19809" y="2486"/>
                    <a:pt x="19900" y="3108"/>
                    <a:pt x="19717" y="3574"/>
                  </a:cubicBezTo>
                  <a:cubicBezTo>
                    <a:pt x="19625" y="3729"/>
                    <a:pt x="19625" y="3807"/>
                    <a:pt x="19625" y="3963"/>
                  </a:cubicBezTo>
                  <a:lnTo>
                    <a:pt x="19809" y="3885"/>
                  </a:lnTo>
                  <a:lnTo>
                    <a:pt x="19992" y="3419"/>
                  </a:lnTo>
                  <a:cubicBezTo>
                    <a:pt x="19992" y="3419"/>
                    <a:pt x="19992" y="3419"/>
                    <a:pt x="19992" y="3419"/>
                  </a:cubicBezTo>
                  <a:lnTo>
                    <a:pt x="20541" y="3186"/>
                  </a:lnTo>
                  <a:lnTo>
                    <a:pt x="20541" y="2797"/>
                  </a:lnTo>
                  <a:cubicBezTo>
                    <a:pt x="20541" y="2797"/>
                    <a:pt x="20541" y="2719"/>
                    <a:pt x="20541" y="2719"/>
                  </a:cubicBezTo>
                  <a:cubicBezTo>
                    <a:pt x="20541" y="2719"/>
                    <a:pt x="20632" y="2719"/>
                    <a:pt x="20632" y="2719"/>
                  </a:cubicBezTo>
                  <a:lnTo>
                    <a:pt x="20907" y="2875"/>
                  </a:lnTo>
                  <a:lnTo>
                    <a:pt x="21181" y="2875"/>
                  </a:lnTo>
                  <a:lnTo>
                    <a:pt x="21181" y="2642"/>
                  </a:lnTo>
                  <a:cubicBezTo>
                    <a:pt x="20815" y="2486"/>
                    <a:pt x="20541" y="2331"/>
                    <a:pt x="20449" y="2253"/>
                  </a:cubicBezTo>
                  <a:cubicBezTo>
                    <a:pt x="20358" y="2176"/>
                    <a:pt x="20358" y="2098"/>
                    <a:pt x="20358" y="2020"/>
                  </a:cubicBezTo>
                  <a:cubicBezTo>
                    <a:pt x="20358" y="1709"/>
                    <a:pt x="20998" y="1476"/>
                    <a:pt x="21273" y="1399"/>
                  </a:cubicBezTo>
                  <a:cubicBezTo>
                    <a:pt x="21456" y="1321"/>
                    <a:pt x="21456" y="1243"/>
                    <a:pt x="21456" y="1243"/>
                  </a:cubicBezTo>
                  <a:cubicBezTo>
                    <a:pt x="21456" y="1010"/>
                    <a:pt x="20907" y="777"/>
                    <a:pt x="20724" y="699"/>
                  </a:cubicBezTo>
                  <a:cubicBezTo>
                    <a:pt x="20632" y="699"/>
                    <a:pt x="20449" y="622"/>
                    <a:pt x="20175" y="544"/>
                  </a:cubicBezTo>
                  <a:cubicBezTo>
                    <a:pt x="19625" y="311"/>
                    <a:pt x="18619" y="0"/>
                    <a:pt x="18344" y="0"/>
                  </a:cubicBezTo>
                  <a:cubicBezTo>
                    <a:pt x="17978" y="0"/>
                    <a:pt x="16331" y="233"/>
                    <a:pt x="15690" y="544"/>
                  </a:cubicBezTo>
                  <a:cubicBezTo>
                    <a:pt x="14775" y="1010"/>
                    <a:pt x="13676" y="1399"/>
                    <a:pt x="12395" y="1709"/>
                  </a:cubicBezTo>
                  <a:cubicBezTo>
                    <a:pt x="10931" y="2020"/>
                    <a:pt x="9741" y="3807"/>
                    <a:pt x="9375" y="4662"/>
                  </a:cubicBezTo>
                  <a:cubicBezTo>
                    <a:pt x="9100" y="5128"/>
                    <a:pt x="8825" y="5672"/>
                    <a:pt x="8459" y="6294"/>
                  </a:cubicBezTo>
                  <a:lnTo>
                    <a:pt x="8002" y="7071"/>
                  </a:lnTo>
                  <a:cubicBezTo>
                    <a:pt x="7727" y="7537"/>
                    <a:pt x="7178" y="8391"/>
                    <a:pt x="6629" y="9246"/>
                  </a:cubicBezTo>
                  <a:cubicBezTo>
                    <a:pt x="5714" y="10722"/>
                    <a:pt x="4524" y="12587"/>
                    <a:pt x="4066" y="13131"/>
                  </a:cubicBezTo>
                  <a:cubicBezTo>
                    <a:pt x="3517" y="13830"/>
                    <a:pt x="1778" y="14685"/>
                    <a:pt x="1595" y="1476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4" name="Figura"/>
            <p:cNvSpPr/>
            <p:nvPr/>
          </p:nvSpPr>
          <p:spPr>
            <a:xfrm>
              <a:off x="2057399" y="1892300"/>
              <a:ext cx="62407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1" h="21600" extrusionOk="0">
                  <a:moveTo>
                    <a:pt x="3023" y="3927"/>
                  </a:moveTo>
                  <a:cubicBezTo>
                    <a:pt x="3023" y="4713"/>
                    <a:pt x="2599" y="4713"/>
                    <a:pt x="2599" y="4713"/>
                  </a:cubicBezTo>
                  <a:cubicBezTo>
                    <a:pt x="2176" y="6284"/>
                    <a:pt x="1752" y="7462"/>
                    <a:pt x="905" y="8640"/>
                  </a:cubicBezTo>
                  <a:cubicBezTo>
                    <a:pt x="58" y="10604"/>
                    <a:pt x="-789" y="11389"/>
                    <a:pt x="1329" y="13353"/>
                  </a:cubicBezTo>
                  <a:cubicBezTo>
                    <a:pt x="3870" y="16495"/>
                    <a:pt x="6411" y="18851"/>
                    <a:pt x="8105" y="21600"/>
                  </a:cubicBezTo>
                  <a:lnTo>
                    <a:pt x="8952" y="19636"/>
                  </a:lnTo>
                  <a:cubicBezTo>
                    <a:pt x="8952" y="19636"/>
                    <a:pt x="8952" y="19636"/>
                    <a:pt x="8952" y="19636"/>
                  </a:cubicBezTo>
                  <a:cubicBezTo>
                    <a:pt x="8952" y="19636"/>
                    <a:pt x="8952" y="19636"/>
                    <a:pt x="9376" y="19636"/>
                  </a:cubicBezTo>
                  <a:lnTo>
                    <a:pt x="10646" y="20422"/>
                  </a:lnTo>
                  <a:lnTo>
                    <a:pt x="11493" y="19636"/>
                  </a:lnTo>
                  <a:lnTo>
                    <a:pt x="8952" y="18458"/>
                  </a:lnTo>
                  <a:cubicBezTo>
                    <a:pt x="8952" y="18458"/>
                    <a:pt x="8952" y="18458"/>
                    <a:pt x="8952" y="18065"/>
                  </a:cubicBezTo>
                  <a:lnTo>
                    <a:pt x="8529" y="15709"/>
                  </a:lnTo>
                  <a:cubicBezTo>
                    <a:pt x="8529" y="15709"/>
                    <a:pt x="8529" y="15709"/>
                    <a:pt x="8529" y="15316"/>
                  </a:cubicBezTo>
                  <a:cubicBezTo>
                    <a:pt x="8529" y="15316"/>
                    <a:pt x="8529" y="15316"/>
                    <a:pt x="8952" y="15316"/>
                  </a:cubicBezTo>
                  <a:lnTo>
                    <a:pt x="12764" y="15709"/>
                  </a:lnTo>
                  <a:lnTo>
                    <a:pt x="13187" y="13353"/>
                  </a:lnTo>
                  <a:cubicBezTo>
                    <a:pt x="13187" y="13353"/>
                    <a:pt x="13187" y="12960"/>
                    <a:pt x="13611" y="12960"/>
                  </a:cubicBezTo>
                  <a:cubicBezTo>
                    <a:pt x="13611" y="12960"/>
                    <a:pt x="14035" y="12960"/>
                    <a:pt x="14035" y="12960"/>
                  </a:cubicBezTo>
                  <a:lnTo>
                    <a:pt x="15729" y="15316"/>
                  </a:lnTo>
                  <a:lnTo>
                    <a:pt x="16999" y="15316"/>
                  </a:lnTo>
                  <a:lnTo>
                    <a:pt x="17846" y="14531"/>
                  </a:lnTo>
                  <a:cubicBezTo>
                    <a:pt x="17846" y="14531"/>
                    <a:pt x="17846" y="14531"/>
                    <a:pt x="18270" y="14531"/>
                  </a:cubicBezTo>
                  <a:cubicBezTo>
                    <a:pt x="18270" y="14531"/>
                    <a:pt x="18270" y="14531"/>
                    <a:pt x="18693" y="14924"/>
                  </a:cubicBezTo>
                  <a:lnTo>
                    <a:pt x="18693" y="15709"/>
                  </a:lnTo>
                  <a:lnTo>
                    <a:pt x="19964" y="15709"/>
                  </a:lnTo>
                  <a:lnTo>
                    <a:pt x="20387" y="12567"/>
                  </a:lnTo>
                  <a:lnTo>
                    <a:pt x="20811" y="9425"/>
                  </a:lnTo>
                  <a:lnTo>
                    <a:pt x="18693" y="8640"/>
                  </a:lnTo>
                  <a:cubicBezTo>
                    <a:pt x="18693" y="8640"/>
                    <a:pt x="18693" y="8640"/>
                    <a:pt x="18693" y="8247"/>
                  </a:cubicBezTo>
                  <a:lnTo>
                    <a:pt x="18693" y="6284"/>
                  </a:lnTo>
                  <a:cubicBezTo>
                    <a:pt x="18693" y="6284"/>
                    <a:pt x="18693" y="6284"/>
                    <a:pt x="18693" y="5891"/>
                  </a:cubicBezTo>
                  <a:lnTo>
                    <a:pt x="20811" y="4320"/>
                  </a:lnTo>
                  <a:lnTo>
                    <a:pt x="20387" y="3142"/>
                  </a:lnTo>
                  <a:lnTo>
                    <a:pt x="16152" y="3535"/>
                  </a:lnTo>
                  <a:cubicBezTo>
                    <a:pt x="16152" y="3535"/>
                    <a:pt x="15729" y="3535"/>
                    <a:pt x="15729" y="3142"/>
                  </a:cubicBezTo>
                  <a:lnTo>
                    <a:pt x="15305" y="0"/>
                  </a:lnTo>
                  <a:lnTo>
                    <a:pt x="8529" y="0"/>
                  </a:lnTo>
                  <a:lnTo>
                    <a:pt x="8105" y="3535"/>
                  </a:lnTo>
                  <a:cubicBezTo>
                    <a:pt x="8105" y="3535"/>
                    <a:pt x="8105" y="3927"/>
                    <a:pt x="7682" y="3927"/>
                  </a:cubicBezTo>
                  <a:cubicBezTo>
                    <a:pt x="7682" y="3927"/>
                    <a:pt x="7682" y="3927"/>
                    <a:pt x="7682" y="3927"/>
                  </a:cubicBezTo>
                  <a:lnTo>
                    <a:pt x="3023" y="392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5" name="Figura"/>
            <p:cNvSpPr/>
            <p:nvPr/>
          </p:nvSpPr>
          <p:spPr>
            <a:xfrm>
              <a:off x="1981199" y="1752600"/>
              <a:ext cx="137162" cy="109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0" y="17330"/>
                  </a:moveTo>
                  <a:cubicBezTo>
                    <a:pt x="2800" y="17330"/>
                    <a:pt x="4000" y="17581"/>
                    <a:pt x="4800" y="18084"/>
                  </a:cubicBezTo>
                  <a:cubicBezTo>
                    <a:pt x="5400" y="18586"/>
                    <a:pt x="5600" y="19340"/>
                    <a:pt x="5800" y="19842"/>
                  </a:cubicBezTo>
                  <a:cubicBezTo>
                    <a:pt x="6000" y="20847"/>
                    <a:pt x="6200" y="21600"/>
                    <a:pt x="7800" y="21600"/>
                  </a:cubicBezTo>
                  <a:cubicBezTo>
                    <a:pt x="8200" y="21600"/>
                    <a:pt x="8600" y="21600"/>
                    <a:pt x="9000" y="21600"/>
                  </a:cubicBezTo>
                  <a:cubicBezTo>
                    <a:pt x="9600" y="21600"/>
                    <a:pt x="10200" y="21349"/>
                    <a:pt x="10600" y="21600"/>
                  </a:cubicBezTo>
                  <a:lnTo>
                    <a:pt x="11200" y="20344"/>
                  </a:lnTo>
                  <a:lnTo>
                    <a:pt x="11200" y="18335"/>
                  </a:lnTo>
                  <a:cubicBezTo>
                    <a:pt x="11200" y="18335"/>
                    <a:pt x="11200" y="18335"/>
                    <a:pt x="11200" y="18084"/>
                  </a:cubicBezTo>
                  <a:cubicBezTo>
                    <a:pt x="11600" y="17581"/>
                    <a:pt x="13400" y="15321"/>
                    <a:pt x="14000" y="15321"/>
                  </a:cubicBezTo>
                  <a:cubicBezTo>
                    <a:pt x="14000" y="15321"/>
                    <a:pt x="14000" y="15321"/>
                    <a:pt x="14000" y="15321"/>
                  </a:cubicBezTo>
                  <a:cubicBezTo>
                    <a:pt x="14400" y="15321"/>
                    <a:pt x="14800" y="15823"/>
                    <a:pt x="15200" y="16074"/>
                  </a:cubicBezTo>
                  <a:cubicBezTo>
                    <a:pt x="15400" y="16074"/>
                    <a:pt x="15400" y="16326"/>
                    <a:pt x="15400" y="16326"/>
                  </a:cubicBezTo>
                  <a:cubicBezTo>
                    <a:pt x="15400" y="16326"/>
                    <a:pt x="16400" y="16326"/>
                    <a:pt x="16400" y="15572"/>
                  </a:cubicBezTo>
                  <a:cubicBezTo>
                    <a:pt x="16400" y="14567"/>
                    <a:pt x="17400" y="12056"/>
                    <a:pt x="17400" y="11805"/>
                  </a:cubicBezTo>
                  <a:cubicBezTo>
                    <a:pt x="17400" y="11805"/>
                    <a:pt x="17400" y="11805"/>
                    <a:pt x="17400" y="11805"/>
                  </a:cubicBezTo>
                  <a:lnTo>
                    <a:pt x="18200" y="11302"/>
                  </a:lnTo>
                  <a:lnTo>
                    <a:pt x="18200" y="9795"/>
                  </a:lnTo>
                  <a:cubicBezTo>
                    <a:pt x="18200" y="9795"/>
                    <a:pt x="18200" y="9795"/>
                    <a:pt x="18200" y="9544"/>
                  </a:cubicBezTo>
                  <a:cubicBezTo>
                    <a:pt x="18200" y="9544"/>
                    <a:pt x="18200" y="9544"/>
                    <a:pt x="18400" y="9544"/>
                  </a:cubicBezTo>
                  <a:lnTo>
                    <a:pt x="18400" y="9544"/>
                  </a:lnTo>
                  <a:cubicBezTo>
                    <a:pt x="18400" y="9544"/>
                    <a:pt x="18400" y="9544"/>
                    <a:pt x="18600" y="9544"/>
                  </a:cubicBezTo>
                  <a:cubicBezTo>
                    <a:pt x="18800" y="9544"/>
                    <a:pt x="19000" y="9293"/>
                    <a:pt x="19000" y="9042"/>
                  </a:cubicBezTo>
                  <a:cubicBezTo>
                    <a:pt x="19200" y="8540"/>
                    <a:pt x="19800" y="6028"/>
                    <a:pt x="20200" y="5777"/>
                  </a:cubicBezTo>
                  <a:cubicBezTo>
                    <a:pt x="20200" y="5777"/>
                    <a:pt x="20400" y="5777"/>
                    <a:pt x="20400" y="5777"/>
                  </a:cubicBezTo>
                  <a:cubicBezTo>
                    <a:pt x="20600" y="5777"/>
                    <a:pt x="21600" y="5526"/>
                    <a:pt x="21600" y="5274"/>
                  </a:cubicBezTo>
                  <a:cubicBezTo>
                    <a:pt x="21600" y="4772"/>
                    <a:pt x="21200" y="3767"/>
                    <a:pt x="21000" y="3516"/>
                  </a:cubicBezTo>
                  <a:cubicBezTo>
                    <a:pt x="20800" y="3265"/>
                    <a:pt x="20800" y="3014"/>
                    <a:pt x="20800" y="2512"/>
                  </a:cubicBezTo>
                  <a:cubicBezTo>
                    <a:pt x="20800" y="2260"/>
                    <a:pt x="20600" y="2009"/>
                    <a:pt x="20600" y="1758"/>
                  </a:cubicBezTo>
                  <a:cubicBezTo>
                    <a:pt x="20600" y="1758"/>
                    <a:pt x="20600" y="1758"/>
                    <a:pt x="20600" y="1758"/>
                  </a:cubicBezTo>
                  <a:cubicBezTo>
                    <a:pt x="20400" y="1507"/>
                    <a:pt x="20400" y="1507"/>
                    <a:pt x="20400" y="1256"/>
                  </a:cubicBezTo>
                  <a:cubicBezTo>
                    <a:pt x="20400" y="1005"/>
                    <a:pt x="20200" y="753"/>
                    <a:pt x="20000" y="502"/>
                  </a:cubicBezTo>
                  <a:cubicBezTo>
                    <a:pt x="20000" y="502"/>
                    <a:pt x="19800" y="502"/>
                    <a:pt x="19800" y="502"/>
                  </a:cubicBezTo>
                  <a:cubicBezTo>
                    <a:pt x="19800" y="502"/>
                    <a:pt x="19800" y="502"/>
                    <a:pt x="19800" y="502"/>
                  </a:cubicBezTo>
                  <a:cubicBezTo>
                    <a:pt x="19400" y="502"/>
                    <a:pt x="19200" y="1005"/>
                    <a:pt x="18800" y="1256"/>
                  </a:cubicBezTo>
                  <a:cubicBezTo>
                    <a:pt x="18400" y="1507"/>
                    <a:pt x="18200" y="1758"/>
                    <a:pt x="18000" y="1758"/>
                  </a:cubicBezTo>
                  <a:cubicBezTo>
                    <a:pt x="17800" y="1758"/>
                    <a:pt x="17600" y="1758"/>
                    <a:pt x="17000" y="1507"/>
                  </a:cubicBezTo>
                  <a:cubicBezTo>
                    <a:pt x="16200" y="1256"/>
                    <a:pt x="15200" y="1005"/>
                    <a:pt x="14600" y="1005"/>
                  </a:cubicBezTo>
                  <a:cubicBezTo>
                    <a:pt x="14200" y="1005"/>
                    <a:pt x="13800" y="1256"/>
                    <a:pt x="13400" y="1758"/>
                  </a:cubicBezTo>
                  <a:cubicBezTo>
                    <a:pt x="13000" y="2009"/>
                    <a:pt x="12600" y="2260"/>
                    <a:pt x="12200" y="2260"/>
                  </a:cubicBezTo>
                  <a:cubicBezTo>
                    <a:pt x="11800" y="2260"/>
                    <a:pt x="11400" y="2009"/>
                    <a:pt x="11000" y="1507"/>
                  </a:cubicBezTo>
                  <a:cubicBezTo>
                    <a:pt x="10600" y="1256"/>
                    <a:pt x="10200" y="753"/>
                    <a:pt x="10000" y="1005"/>
                  </a:cubicBezTo>
                  <a:cubicBezTo>
                    <a:pt x="9800" y="1256"/>
                    <a:pt x="9400" y="1256"/>
                    <a:pt x="8800" y="1256"/>
                  </a:cubicBezTo>
                  <a:cubicBezTo>
                    <a:pt x="8200" y="1256"/>
                    <a:pt x="7400" y="1005"/>
                    <a:pt x="6800" y="502"/>
                  </a:cubicBezTo>
                  <a:cubicBezTo>
                    <a:pt x="6200" y="0"/>
                    <a:pt x="5400" y="0"/>
                    <a:pt x="4800" y="0"/>
                  </a:cubicBezTo>
                  <a:cubicBezTo>
                    <a:pt x="4400" y="0"/>
                    <a:pt x="4000" y="0"/>
                    <a:pt x="3800" y="0"/>
                  </a:cubicBezTo>
                  <a:lnTo>
                    <a:pt x="2000" y="2260"/>
                  </a:lnTo>
                  <a:cubicBezTo>
                    <a:pt x="2000" y="2512"/>
                    <a:pt x="1800" y="3265"/>
                    <a:pt x="1800" y="4019"/>
                  </a:cubicBezTo>
                  <a:cubicBezTo>
                    <a:pt x="1800" y="4270"/>
                    <a:pt x="1800" y="4270"/>
                    <a:pt x="1800" y="4521"/>
                  </a:cubicBezTo>
                  <a:cubicBezTo>
                    <a:pt x="1800" y="4521"/>
                    <a:pt x="2400" y="7033"/>
                    <a:pt x="1800" y="8037"/>
                  </a:cubicBezTo>
                  <a:cubicBezTo>
                    <a:pt x="1600" y="8288"/>
                    <a:pt x="1600" y="8540"/>
                    <a:pt x="1400" y="8791"/>
                  </a:cubicBezTo>
                  <a:cubicBezTo>
                    <a:pt x="1200" y="9544"/>
                    <a:pt x="800" y="10047"/>
                    <a:pt x="600" y="10047"/>
                  </a:cubicBezTo>
                  <a:cubicBezTo>
                    <a:pt x="400" y="10047"/>
                    <a:pt x="0" y="10298"/>
                    <a:pt x="0" y="10298"/>
                  </a:cubicBezTo>
                  <a:lnTo>
                    <a:pt x="0" y="16828"/>
                  </a:lnTo>
                  <a:cubicBezTo>
                    <a:pt x="1000" y="17330"/>
                    <a:pt x="1200" y="17330"/>
                    <a:pt x="1600" y="173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6" name="Figura"/>
            <p:cNvSpPr/>
            <p:nvPr/>
          </p:nvSpPr>
          <p:spPr>
            <a:xfrm>
              <a:off x="2082800" y="1968500"/>
              <a:ext cx="12700" cy="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2600"/>
                  </a:moveTo>
                  <a:cubicBezTo>
                    <a:pt x="2160" y="16200"/>
                    <a:pt x="4320" y="19800"/>
                    <a:pt x="6480" y="21600"/>
                  </a:cubicBezTo>
                  <a:lnTo>
                    <a:pt x="10800" y="21600"/>
                  </a:lnTo>
                  <a:lnTo>
                    <a:pt x="10800" y="10800"/>
                  </a:lnTo>
                  <a:cubicBezTo>
                    <a:pt x="10800" y="10800"/>
                    <a:pt x="10800" y="10800"/>
                    <a:pt x="10800" y="9000"/>
                  </a:cubicBezTo>
                  <a:lnTo>
                    <a:pt x="21600" y="1800"/>
                  </a:lnTo>
                  <a:lnTo>
                    <a:pt x="17280" y="0"/>
                  </a:lnTo>
                  <a:lnTo>
                    <a:pt x="0" y="12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7" name="Figura"/>
            <p:cNvSpPr/>
            <p:nvPr/>
          </p:nvSpPr>
          <p:spPr>
            <a:xfrm>
              <a:off x="2082799" y="1117599"/>
              <a:ext cx="17782" cy="34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86" y="18400"/>
                  </a:moveTo>
                  <a:cubicBezTo>
                    <a:pt x="3086" y="18400"/>
                    <a:pt x="1543" y="18400"/>
                    <a:pt x="3086" y="18400"/>
                  </a:cubicBezTo>
                  <a:cubicBezTo>
                    <a:pt x="1543" y="18400"/>
                    <a:pt x="1543" y="19200"/>
                    <a:pt x="3086" y="18400"/>
                  </a:cubicBezTo>
                  <a:cubicBezTo>
                    <a:pt x="3086" y="20000"/>
                    <a:pt x="4629" y="21600"/>
                    <a:pt x="6171" y="21600"/>
                  </a:cubicBezTo>
                  <a:cubicBezTo>
                    <a:pt x="6171" y="21600"/>
                    <a:pt x="7714" y="21600"/>
                    <a:pt x="7714" y="21600"/>
                  </a:cubicBezTo>
                  <a:cubicBezTo>
                    <a:pt x="10800" y="20800"/>
                    <a:pt x="15429" y="18400"/>
                    <a:pt x="15429" y="14400"/>
                  </a:cubicBezTo>
                  <a:cubicBezTo>
                    <a:pt x="15429" y="11200"/>
                    <a:pt x="15429" y="8800"/>
                    <a:pt x="16971" y="7200"/>
                  </a:cubicBezTo>
                  <a:cubicBezTo>
                    <a:pt x="16971" y="6400"/>
                    <a:pt x="18514" y="6400"/>
                    <a:pt x="20057" y="6400"/>
                  </a:cubicBezTo>
                  <a:cubicBezTo>
                    <a:pt x="21600" y="6400"/>
                    <a:pt x="21600" y="5600"/>
                    <a:pt x="21600" y="4800"/>
                  </a:cubicBezTo>
                  <a:cubicBezTo>
                    <a:pt x="21600" y="4800"/>
                    <a:pt x="21600" y="4000"/>
                    <a:pt x="21600" y="4000"/>
                  </a:cubicBezTo>
                  <a:lnTo>
                    <a:pt x="21600" y="4000"/>
                  </a:lnTo>
                  <a:cubicBezTo>
                    <a:pt x="18514" y="800"/>
                    <a:pt x="16971" y="0"/>
                    <a:pt x="13886" y="0"/>
                  </a:cubicBezTo>
                  <a:cubicBezTo>
                    <a:pt x="10800" y="0"/>
                    <a:pt x="7714" y="1600"/>
                    <a:pt x="7714" y="1600"/>
                  </a:cubicBezTo>
                  <a:cubicBezTo>
                    <a:pt x="7714" y="1600"/>
                    <a:pt x="7714" y="1600"/>
                    <a:pt x="7714" y="1600"/>
                  </a:cubicBezTo>
                  <a:cubicBezTo>
                    <a:pt x="6171" y="1600"/>
                    <a:pt x="3086" y="3200"/>
                    <a:pt x="1543" y="4800"/>
                  </a:cubicBezTo>
                  <a:cubicBezTo>
                    <a:pt x="0" y="5600"/>
                    <a:pt x="0" y="6400"/>
                    <a:pt x="0" y="7200"/>
                  </a:cubicBezTo>
                  <a:cubicBezTo>
                    <a:pt x="0" y="8000"/>
                    <a:pt x="0" y="9600"/>
                    <a:pt x="0" y="10400"/>
                  </a:cubicBezTo>
                  <a:cubicBezTo>
                    <a:pt x="0" y="11200"/>
                    <a:pt x="0" y="12000"/>
                    <a:pt x="0" y="12000"/>
                  </a:cubicBezTo>
                  <a:cubicBezTo>
                    <a:pt x="0" y="12000"/>
                    <a:pt x="0" y="12000"/>
                    <a:pt x="1543" y="12000"/>
                  </a:cubicBezTo>
                  <a:cubicBezTo>
                    <a:pt x="7714" y="12000"/>
                    <a:pt x="10800" y="14400"/>
                    <a:pt x="10800" y="16000"/>
                  </a:cubicBezTo>
                  <a:cubicBezTo>
                    <a:pt x="10800" y="17600"/>
                    <a:pt x="9257" y="20000"/>
                    <a:pt x="6171" y="20000"/>
                  </a:cubicBezTo>
                  <a:cubicBezTo>
                    <a:pt x="6171" y="20000"/>
                    <a:pt x="4629" y="20000"/>
                    <a:pt x="4629" y="20000"/>
                  </a:cubicBezTo>
                  <a:cubicBezTo>
                    <a:pt x="4629" y="18400"/>
                    <a:pt x="4629" y="18400"/>
                    <a:pt x="3086" y="184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8" name="Figura"/>
            <p:cNvSpPr/>
            <p:nvPr/>
          </p:nvSpPr>
          <p:spPr>
            <a:xfrm>
              <a:off x="1844197" y="1455890"/>
              <a:ext cx="240030" cy="2400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314" y="20343"/>
                  </a:moveTo>
                  <a:lnTo>
                    <a:pt x="12571" y="20800"/>
                  </a:lnTo>
                  <a:cubicBezTo>
                    <a:pt x="12571" y="20800"/>
                    <a:pt x="12571" y="20800"/>
                    <a:pt x="12571" y="20914"/>
                  </a:cubicBezTo>
                  <a:lnTo>
                    <a:pt x="12571" y="21600"/>
                  </a:lnTo>
                  <a:lnTo>
                    <a:pt x="15200" y="21143"/>
                  </a:lnTo>
                  <a:cubicBezTo>
                    <a:pt x="15429" y="20914"/>
                    <a:pt x="17143" y="19429"/>
                    <a:pt x="17600" y="19086"/>
                  </a:cubicBezTo>
                  <a:cubicBezTo>
                    <a:pt x="17943" y="18857"/>
                    <a:pt x="20229" y="17486"/>
                    <a:pt x="21600" y="16686"/>
                  </a:cubicBezTo>
                  <a:cubicBezTo>
                    <a:pt x="21486" y="16343"/>
                    <a:pt x="21143" y="15886"/>
                    <a:pt x="21029" y="15771"/>
                  </a:cubicBezTo>
                  <a:cubicBezTo>
                    <a:pt x="20914" y="15771"/>
                    <a:pt x="19657" y="15200"/>
                    <a:pt x="19657" y="15200"/>
                  </a:cubicBezTo>
                  <a:cubicBezTo>
                    <a:pt x="19657" y="15200"/>
                    <a:pt x="19657" y="15200"/>
                    <a:pt x="19657" y="15200"/>
                  </a:cubicBezTo>
                  <a:lnTo>
                    <a:pt x="18971" y="13486"/>
                  </a:lnTo>
                  <a:cubicBezTo>
                    <a:pt x="18971" y="13486"/>
                    <a:pt x="18971" y="13371"/>
                    <a:pt x="18971" y="13371"/>
                  </a:cubicBezTo>
                  <a:lnTo>
                    <a:pt x="19429" y="13029"/>
                  </a:lnTo>
                  <a:lnTo>
                    <a:pt x="19429" y="9943"/>
                  </a:lnTo>
                  <a:cubicBezTo>
                    <a:pt x="18857" y="9029"/>
                    <a:pt x="18971" y="8914"/>
                    <a:pt x="18971" y="8914"/>
                  </a:cubicBezTo>
                  <a:cubicBezTo>
                    <a:pt x="18971" y="8914"/>
                    <a:pt x="19086" y="8800"/>
                    <a:pt x="19200" y="8686"/>
                  </a:cubicBezTo>
                  <a:lnTo>
                    <a:pt x="18743" y="6286"/>
                  </a:lnTo>
                  <a:cubicBezTo>
                    <a:pt x="18629" y="6171"/>
                    <a:pt x="17943" y="5943"/>
                    <a:pt x="17714" y="5714"/>
                  </a:cubicBezTo>
                  <a:cubicBezTo>
                    <a:pt x="17371" y="5486"/>
                    <a:pt x="17029" y="4114"/>
                    <a:pt x="17029" y="3886"/>
                  </a:cubicBezTo>
                  <a:cubicBezTo>
                    <a:pt x="17029" y="3657"/>
                    <a:pt x="17257" y="3543"/>
                    <a:pt x="17486" y="3314"/>
                  </a:cubicBezTo>
                  <a:cubicBezTo>
                    <a:pt x="17600" y="3200"/>
                    <a:pt x="17829" y="2971"/>
                    <a:pt x="17943" y="2857"/>
                  </a:cubicBezTo>
                  <a:cubicBezTo>
                    <a:pt x="18057" y="2629"/>
                    <a:pt x="17943" y="2057"/>
                    <a:pt x="17829" y="1829"/>
                  </a:cubicBezTo>
                  <a:cubicBezTo>
                    <a:pt x="17829" y="1829"/>
                    <a:pt x="17829" y="1829"/>
                    <a:pt x="17829" y="1829"/>
                  </a:cubicBezTo>
                  <a:lnTo>
                    <a:pt x="17829" y="571"/>
                  </a:lnTo>
                  <a:cubicBezTo>
                    <a:pt x="17829" y="571"/>
                    <a:pt x="17829" y="571"/>
                    <a:pt x="17829" y="571"/>
                  </a:cubicBezTo>
                  <a:lnTo>
                    <a:pt x="18286" y="0"/>
                  </a:lnTo>
                  <a:cubicBezTo>
                    <a:pt x="17029" y="114"/>
                    <a:pt x="14743" y="343"/>
                    <a:pt x="12686" y="686"/>
                  </a:cubicBezTo>
                  <a:cubicBezTo>
                    <a:pt x="11200" y="914"/>
                    <a:pt x="9829" y="1486"/>
                    <a:pt x="8686" y="1829"/>
                  </a:cubicBezTo>
                  <a:cubicBezTo>
                    <a:pt x="8000" y="2057"/>
                    <a:pt x="7429" y="2286"/>
                    <a:pt x="6857" y="2514"/>
                  </a:cubicBezTo>
                  <a:cubicBezTo>
                    <a:pt x="7200" y="2743"/>
                    <a:pt x="7543" y="3086"/>
                    <a:pt x="7543" y="3086"/>
                  </a:cubicBezTo>
                  <a:cubicBezTo>
                    <a:pt x="7543" y="3086"/>
                    <a:pt x="7543" y="3086"/>
                    <a:pt x="7543" y="3200"/>
                  </a:cubicBezTo>
                  <a:lnTo>
                    <a:pt x="7429" y="5143"/>
                  </a:lnTo>
                  <a:lnTo>
                    <a:pt x="8229" y="5829"/>
                  </a:lnTo>
                  <a:cubicBezTo>
                    <a:pt x="8229" y="5829"/>
                    <a:pt x="8229" y="5829"/>
                    <a:pt x="8229" y="5943"/>
                  </a:cubicBezTo>
                  <a:cubicBezTo>
                    <a:pt x="8229" y="5943"/>
                    <a:pt x="8229" y="5943"/>
                    <a:pt x="8229" y="6057"/>
                  </a:cubicBezTo>
                  <a:lnTo>
                    <a:pt x="7886" y="6286"/>
                  </a:lnTo>
                  <a:lnTo>
                    <a:pt x="7886" y="6400"/>
                  </a:lnTo>
                  <a:cubicBezTo>
                    <a:pt x="7886" y="6400"/>
                    <a:pt x="7886" y="6514"/>
                    <a:pt x="7771" y="6514"/>
                  </a:cubicBezTo>
                  <a:lnTo>
                    <a:pt x="5029" y="6629"/>
                  </a:lnTo>
                  <a:lnTo>
                    <a:pt x="5029" y="7429"/>
                  </a:lnTo>
                  <a:lnTo>
                    <a:pt x="5486" y="7657"/>
                  </a:lnTo>
                  <a:cubicBezTo>
                    <a:pt x="5486" y="7657"/>
                    <a:pt x="5486" y="7657"/>
                    <a:pt x="5486" y="7771"/>
                  </a:cubicBezTo>
                  <a:lnTo>
                    <a:pt x="5486" y="8457"/>
                  </a:lnTo>
                  <a:cubicBezTo>
                    <a:pt x="5486" y="8457"/>
                    <a:pt x="5486" y="8457"/>
                    <a:pt x="5486" y="8571"/>
                  </a:cubicBezTo>
                  <a:cubicBezTo>
                    <a:pt x="5486" y="8571"/>
                    <a:pt x="5486" y="8571"/>
                    <a:pt x="5371" y="8571"/>
                  </a:cubicBezTo>
                  <a:lnTo>
                    <a:pt x="4686" y="8571"/>
                  </a:lnTo>
                  <a:lnTo>
                    <a:pt x="3314" y="9943"/>
                  </a:lnTo>
                  <a:cubicBezTo>
                    <a:pt x="3314" y="9943"/>
                    <a:pt x="3314" y="9943"/>
                    <a:pt x="3200" y="9943"/>
                  </a:cubicBezTo>
                  <a:lnTo>
                    <a:pt x="1600" y="9829"/>
                  </a:lnTo>
                  <a:lnTo>
                    <a:pt x="0" y="10743"/>
                  </a:lnTo>
                  <a:lnTo>
                    <a:pt x="0" y="12457"/>
                  </a:lnTo>
                  <a:lnTo>
                    <a:pt x="4229" y="14971"/>
                  </a:lnTo>
                  <a:lnTo>
                    <a:pt x="9943" y="19314"/>
                  </a:lnTo>
                  <a:lnTo>
                    <a:pt x="11314" y="2034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89" name="Figura"/>
            <p:cNvSpPr/>
            <p:nvPr/>
          </p:nvSpPr>
          <p:spPr>
            <a:xfrm>
              <a:off x="2032000" y="1447799"/>
              <a:ext cx="45720" cy="977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0" y="5049"/>
                  </a:moveTo>
                  <a:cubicBezTo>
                    <a:pt x="4800" y="5330"/>
                    <a:pt x="6000" y="7294"/>
                    <a:pt x="4800" y="7855"/>
                  </a:cubicBezTo>
                  <a:cubicBezTo>
                    <a:pt x="4200" y="8135"/>
                    <a:pt x="3600" y="8696"/>
                    <a:pt x="2400" y="8977"/>
                  </a:cubicBezTo>
                  <a:cubicBezTo>
                    <a:pt x="1200" y="9257"/>
                    <a:pt x="0" y="9818"/>
                    <a:pt x="0" y="10099"/>
                  </a:cubicBezTo>
                  <a:cubicBezTo>
                    <a:pt x="0" y="10660"/>
                    <a:pt x="1800" y="13745"/>
                    <a:pt x="3000" y="14306"/>
                  </a:cubicBezTo>
                  <a:cubicBezTo>
                    <a:pt x="4800" y="14868"/>
                    <a:pt x="8400" y="15709"/>
                    <a:pt x="8400" y="15709"/>
                  </a:cubicBezTo>
                  <a:cubicBezTo>
                    <a:pt x="8400" y="15709"/>
                    <a:pt x="8400" y="15709"/>
                    <a:pt x="8400" y="15990"/>
                  </a:cubicBezTo>
                  <a:lnTo>
                    <a:pt x="10800" y="21600"/>
                  </a:lnTo>
                  <a:cubicBezTo>
                    <a:pt x="12000" y="21039"/>
                    <a:pt x="13800" y="20197"/>
                    <a:pt x="14400" y="20197"/>
                  </a:cubicBezTo>
                  <a:lnTo>
                    <a:pt x="14400" y="17673"/>
                  </a:lnTo>
                  <a:cubicBezTo>
                    <a:pt x="14400" y="17673"/>
                    <a:pt x="14400" y="17392"/>
                    <a:pt x="14400" y="17392"/>
                  </a:cubicBezTo>
                  <a:lnTo>
                    <a:pt x="21600" y="15148"/>
                  </a:lnTo>
                  <a:lnTo>
                    <a:pt x="21600" y="12623"/>
                  </a:lnTo>
                  <a:cubicBezTo>
                    <a:pt x="21600" y="12623"/>
                    <a:pt x="21600" y="12623"/>
                    <a:pt x="21600" y="12623"/>
                  </a:cubicBezTo>
                  <a:cubicBezTo>
                    <a:pt x="21600" y="12623"/>
                    <a:pt x="21600" y="12623"/>
                    <a:pt x="21600" y="12623"/>
                  </a:cubicBezTo>
                  <a:cubicBezTo>
                    <a:pt x="18000" y="11782"/>
                    <a:pt x="18000" y="9818"/>
                    <a:pt x="18600" y="7574"/>
                  </a:cubicBezTo>
                  <a:cubicBezTo>
                    <a:pt x="18600" y="6732"/>
                    <a:pt x="19200" y="5610"/>
                    <a:pt x="19200" y="4488"/>
                  </a:cubicBezTo>
                  <a:cubicBezTo>
                    <a:pt x="19200" y="1403"/>
                    <a:pt x="17400" y="561"/>
                    <a:pt x="16200" y="281"/>
                  </a:cubicBezTo>
                  <a:cubicBezTo>
                    <a:pt x="15600" y="0"/>
                    <a:pt x="14400" y="0"/>
                    <a:pt x="13800" y="0"/>
                  </a:cubicBezTo>
                  <a:cubicBezTo>
                    <a:pt x="12600" y="0"/>
                    <a:pt x="10800" y="0"/>
                    <a:pt x="7800" y="281"/>
                  </a:cubicBezTo>
                  <a:lnTo>
                    <a:pt x="5400" y="1964"/>
                  </a:lnTo>
                  <a:lnTo>
                    <a:pt x="4800" y="504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0" name="Figura"/>
            <p:cNvSpPr/>
            <p:nvPr/>
          </p:nvSpPr>
          <p:spPr>
            <a:xfrm>
              <a:off x="2057400" y="1892300"/>
              <a:ext cx="16511" cy="127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9938" y="21600"/>
                  </a:lnTo>
                  <a:lnTo>
                    <a:pt x="21600" y="4320"/>
                  </a:lnTo>
                  <a:lnTo>
                    <a:pt x="19938" y="4320"/>
                  </a:lnTo>
                  <a:lnTo>
                    <a:pt x="1662" y="0"/>
                  </a:lnTo>
                  <a:cubicBezTo>
                    <a:pt x="3323" y="8640"/>
                    <a:pt x="1662" y="17280"/>
                    <a:pt x="0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1" name="Figura"/>
            <p:cNvSpPr/>
            <p:nvPr/>
          </p:nvSpPr>
          <p:spPr>
            <a:xfrm>
              <a:off x="2044700" y="1092199"/>
              <a:ext cx="32314" cy="584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8" h="21600" extrusionOk="0">
                  <a:moveTo>
                    <a:pt x="5353" y="21130"/>
                  </a:moveTo>
                  <a:lnTo>
                    <a:pt x="12830" y="21600"/>
                  </a:lnTo>
                  <a:cubicBezTo>
                    <a:pt x="12830" y="21130"/>
                    <a:pt x="12830" y="20661"/>
                    <a:pt x="12830" y="20661"/>
                  </a:cubicBezTo>
                  <a:cubicBezTo>
                    <a:pt x="12830" y="20661"/>
                    <a:pt x="12830" y="20191"/>
                    <a:pt x="12830" y="19722"/>
                  </a:cubicBezTo>
                  <a:cubicBezTo>
                    <a:pt x="12830" y="18313"/>
                    <a:pt x="12000" y="17843"/>
                    <a:pt x="12830" y="17374"/>
                  </a:cubicBezTo>
                  <a:cubicBezTo>
                    <a:pt x="12830" y="17374"/>
                    <a:pt x="13661" y="17374"/>
                    <a:pt x="13661" y="17374"/>
                  </a:cubicBezTo>
                  <a:cubicBezTo>
                    <a:pt x="15323" y="17374"/>
                    <a:pt x="16153" y="18313"/>
                    <a:pt x="16984" y="20191"/>
                  </a:cubicBezTo>
                  <a:cubicBezTo>
                    <a:pt x="16984" y="20191"/>
                    <a:pt x="16984" y="20661"/>
                    <a:pt x="17815" y="20661"/>
                  </a:cubicBezTo>
                  <a:cubicBezTo>
                    <a:pt x="19476" y="20661"/>
                    <a:pt x="21138" y="19722"/>
                    <a:pt x="21138" y="19252"/>
                  </a:cubicBezTo>
                  <a:cubicBezTo>
                    <a:pt x="21138" y="19252"/>
                    <a:pt x="21138" y="18783"/>
                    <a:pt x="21138" y="18783"/>
                  </a:cubicBezTo>
                  <a:cubicBezTo>
                    <a:pt x="21138" y="17843"/>
                    <a:pt x="19476" y="16904"/>
                    <a:pt x="18646" y="16904"/>
                  </a:cubicBezTo>
                  <a:cubicBezTo>
                    <a:pt x="18646" y="16904"/>
                    <a:pt x="17815" y="16904"/>
                    <a:pt x="16984" y="16904"/>
                  </a:cubicBezTo>
                  <a:cubicBezTo>
                    <a:pt x="16153" y="16904"/>
                    <a:pt x="16153" y="16904"/>
                    <a:pt x="15323" y="16904"/>
                  </a:cubicBezTo>
                  <a:cubicBezTo>
                    <a:pt x="14492" y="16904"/>
                    <a:pt x="14492" y="16435"/>
                    <a:pt x="14492" y="16435"/>
                  </a:cubicBezTo>
                  <a:cubicBezTo>
                    <a:pt x="14492" y="15965"/>
                    <a:pt x="15323" y="15496"/>
                    <a:pt x="16984" y="14557"/>
                  </a:cubicBezTo>
                  <a:cubicBezTo>
                    <a:pt x="17815" y="14087"/>
                    <a:pt x="19476" y="13617"/>
                    <a:pt x="19476" y="13148"/>
                  </a:cubicBezTo>
                  <a:cubicBezTo>
                    <a:pt x="20307" y="12209"/>
                    <a:pt x="21138" y="10800"/>
                    <a:pt x="21138" y="10330"/>
                  </a:cubicBezTo>
                  <a:cubicBezTo>
                    <a:pt x="20307" y="9861"/>
                    <a:pt x="19476" y="9391"/>
                    <a:pt x="16984" y="7983"/>
                  </a:cubicBezTo>
                  <a:lnTo>
                    <a:pt x="16153" y="7513"/>
                  </a:lnTo>
                  <a:cubicBezTo>
                    <a:pt x="15323" y="7043"/>
                    <a:pt x="16153" y="6104"/>
                    <a:pt x="16984" y="4226"/>
                  </a:cubicBezTo>
                  <a:cubicBezTo>
                    <a:pt x="17815" y="2817"/>
                    <a:pt x="18646" y="1409"/>
                    <a:pt x="17815" y="470"/>
                  </a:cubicBezTo>
                  <a:cubicBezTo>
                    <a:pt x="17815" y="0"/>
                    <a:pt x="17815" y="0"/>
                    <a:pt x="17815" y="0"/>
                  </a:cubicBezTo>
                  <a:cubicBezTo>
                    <a:pt x="16153" y="0"/>
                    <a:pt x="12000" y="1878"/>
                    <a:pt x="8676" y="3287"/>
                  </a:cubicBezTo>
                  <a:cubicBezTo>
                    <a:pt x="7015" y="3757"/>
                    <a:pt x="6184" y="4226"/>
                    <a:pt x="5353" y="4696"/>
                  </a:cubicBezTo>
                  <a:cubicBezTo>
                    <a:pt x="2861" y="5635"/>
                    <a:pt x="1200" y="6574"/>
                    <a:pt x="369" y="8452"/>
                  </a:cubicBezTo>
                  <a:cubicBezTo>
                    <a:pt x="-462" y="10330"/>
                    <a:pt x="369" y="13617"/>
                    <a:pt x="369" y="15026"/>
                  </a:cubicBezTo>
                  <a:cubicBezTo>
                    <a:pt x="369" y="15026"/>
                    <a:pt x="369" y="15496"/>
                    <a:pt x="369" y="15496"/>
                  </a:cubicBezTo>
                  <a:cubicBezTo>
                    <a:pt x="369" y="15965"/>
                    <a:pt x="1200" y="16435"/>
                    <a:pt x="2030" y="17374"/>
                  </a:cubicBezTo>
                  <a:cubicBezTo>
                    <a:pt x="2861" y="17843"/>
                    <a:pt x="3692" y="18313"/>
                    <a:pt x="3692" y="19252"/>
                  </a:cubicBezTo>
                  <a:cubicBezTo>
                    <a:pt x="5353" y="18783"/>
                    <a:pt x="5353" y="19722"/>
                    <a:pt x="5353" y="211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2" name="Figura"/>
            <p:cNvSpPr/>
            <p:nvPr/>
          </p:nvSpPr>
          <p:spPr>
            <a:xfrm>
              <a:off x="2019300" y="1282700"/>
              <a:ext cx="50800" cy="254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80" y="14040"/>
                  </a:moveTo>
                  <a:cubicBezTo>
                    <a:pt x="3780" y="14040"/>
                    <a:pt x="3780" y="14040"/>
                    <a:pt x="3780" y="14040"/>
                  </a:cubicBezTo>
                  <a:cubicBezTo>
                    <a:pt x="3780" y="14040"/>
                    <a:pt x="3780" y="14040"/>
                    <a:pt x="3780" y="14040"/>
                  </a:cubicBezTo>
                  <a:lnTo>
                    <a:pt x="4860" y="21600"/>
                  </a:lnTo>
                  <a:lnTo>
                    <a:pt x="8640" y="20520"/>
                  </a:lnTo>
                  <a:lnTo>
                    <a:pt x="11340" y="14040"/>
                  </a:lnTo>
                  <a:cubicBezTo>
                    <a:pt x="11340" y="14040"/>
                    <a:pt x="11340" y="14040"/>
                    <a:pt x="11880" y="14040"/>
                  </a:cubicBezTo>
                  <a:cubicBezTo>
                    <a:pt x="11880" y="14040"/>
                    <a:pt x="11880" y="14040"/>
                    <a:pt x="12420" y="14040"/>
                  </a:cubicBezTo>
                  <a:lnTo>
                    <a:pt x="14580" y="20520"/>
                  </a:lnTo>
                  <a:lnTo>
                    <a:pt x="15660" y="14040"/>
                  </a:lnTo>
                  <a:cubicBezTo>
                    <a:pt x="15660" y="14040"/>
                    <a:pt x="15660" y="14040"/>
                    <a:pt x="15660" y="14040"/>
                  </a:cubicBezTo>
                  <a:cubicBezTo>
                    <a:pt x="15660" y="14040"/>
                    <a:pt x="15660" y="14040"/>
                    <a:pt x="16200" y="14040"/>
                  </a:cubicBezTo>
                  <a:lnTo>
                    <a:pt x="19440" y="17280"/>
                  </a:lnTo>
                  <a:lnTo>
                    <a:pt x="19980" y="12960"/>
                  </a:lnTo>
                  <a:cubicBezTo>
                    <a:pt x="19980" y="12960"/>
                    <a:pt x="19980" y="11880"/>
                    <a:pt x="20520" y="11880"/>
                  </a:cubicBezTo>
                  <a:lnTo>
                    <a:pt x="21600" y="11880"/>
                  </a:lnTo>
                  <a:lnTo>
                    <a:pt x="21600" y="9720"/>
                  </a:lnTo>
                  <a:cubicBezTo>
                    <a:pt x="21600" y="9720"/>
                    <a:pt x="21600" y="9720"/>
                    <a:pt x="21600" y="9720"/>
                  </a:cubicBezTo>
                  <a:lnTo>
                    <a:pt x="19440" y="9720"/>
                  </a:lnTo>
                  <a:cubicBezTo>
                    <a:pt x="19440" y="9720"/>
                    <a:pt x="19440" y="9720"/>
                    <a:pt x="18900" y="9720"/>
                  </a:cubicBezTo>
                  <a:lnTo>
                    <a:pt x="17820" y="7560"/>
                  </a:lnTo>
                  <a:lnTo>
                    <a:pt x="17280" y="7560"/>
                  </a:lnTo>
                  <a:cubicBezTo>
                    <a:pt x="17280" y="7560"/>
                    <a:pt x="16740" y="7560"/>
                    <a:pt x="16740" y="6480"/>
                  </a:cubicBezTo>
                  <a:lnTo>
                    <a:pt x="16200" y="0"/>
                  </a:lnTo>
                  <a:lnTo>
                    <a:pt x="14040" y="0"/>
                  </a:lnTo>
                  <a:lnTo>
                    <a:pt x="9720" y="1080"/>
                  </a:lnTo>
                  <a:lnTo>
                    <a:pt x="7020" y="2160"/>
                  </a:lnTo>
                  <a:cubicBezTo>
                    <a:pt x="7020" y="2160"/>
                    <a:pt x="7020" y="2160"/>
                    <a:pt x="7020" y="2160"/>
                  </a:cubicBezTo>
                  <a:lnTo>
                    <a:pt x="4320" y="1080"/>
                  </a:lnTo>
                  <a:lnTo>
                    <a:pt x="4860" y="5400"/>
                  </a:lnTo>
                  <a:cubicBezTo>
                    <a:pt x="4860" y="5400"/>
                    <a:pt x="4860" y="6480"/>
                    <a:pt x="4860" y="6480"/>
                  </a:cubicBezTo>
                  <a:lnTo>
                    <a:pt x="1080" y="10800"/>
                  </a:lnTo>
                  <a:lnTo>
                    <a:pt x="0" y="18360"/>
                  </a:lnTo>
                  <a:lnTo>
                    <a:pt x="3780" y="14040"/>
                  </a:lnTo>
                  <a:cubicBezTo>
                    <a:pt x="3240" y="14040"/>
                    <a:pt x="3780" y="14040"/>
                    <a:pt x="3780" y="1404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3" name="Figura"/>
            <p:cNvSpPr/>
            <p:nvPr/>
          </p:nvSpPr>
          <p:spPr>
            <a:xfrm>
              <a:off x="2019299" y="1295399"/>
              <a:ext cx="142242" cy="1435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14" y="7264"/>
                  </a:moveTo>
                  <a:cubicBezTo>
                    <a:pt x="5593" y="7264"/>
                    <a:pt x="5979" y="7264"/>
                    <a:pt x="6557" y="7455"/>
                  </a:cubicBezTo>
                  <a:cubicBezTo>
                    <a:pt x="7714" y="7837"/>
                    <a:pt x="8293" y="9366"/>
                    <a:pt x="8679" y="10322"/>
                  </a:cubicBezTo>
                  <a:cubicBezTo>
                    <a:pt x="8679" y="10513"/>
                    <a:pt x="8871" y="10704"/>
                    <a:pt x="8871" y="10896"/>
                  </a:cubicBezTo>
                  <a:cubicBezTo>
                    <a:pt x="8871" y="10896"/>
                    <a:pt x="9064" y="11087"/>
                    <a:pt x="9064" y="11087"/>
                  </a:cubicBezTo>
                  <a:cubicBezTo>
                    <a:pt x="9836" y="11851"/>
                    <a:pt x="12343" y="13572"/>
                    <a:pt x="13114" y="14145"/>
                  </a:cubicBezTo>
                  <a:cubicBezTo>
                    <a:pt x="14079" y="14719"/>
                    <a:pt x="17164" y="17204"/>
                    <a:pt x="17550" y="18159"/>
                  </a:cubicBezTo>
                  <a:cubicBezTo>
                    <a:pt x="17936" y="19306"/>
                    <a:pt x="17357" y="20262"/>
                    <a:pt x="17164" y="20644"/>
                  </a:cubicBezTo>
                  <a:cubicBezTo>
                    <a:pt x="16971" y="20835"/>
                    <a:pt x="16971" y="21027"/>
                    <a:pt x="16971" y="21218"/>
                  </a:cubicBezTo>
                  <a:cubicBezTo>
                    <a:pt x="16971" y="21409"/>
                    <a:pt x="16971" y="21409"/>
                    <a:pt x="17164" y="21600"/>
                  </a:cubicBezTo>
                  <a:cubicBezTo>
                    <a:pt x="17164" y="21600"/>
                    <a:pt x="17164" y="21600"/>
                    <a:pt x="17164" y="21600"/>
                  </a:cubicBezTo>
                  <a:cubicBezTo>
                    <a:pt x="17357" y="21600"/>
                    <a:pt x="18129" y="21027"/>
                    <a:pt x="18514" y="20071"/>
                  </a:cubicBezTo>
                  <a:cubicBezTo>
                    <a:pt x="18900" y="19306"/>
                    <a:pt x="19286" y="18350"/>
                    <a:pt x="18707" y="17586"/>
                  </a:cubicBezTo>
                  <a:cubicBezTo>
                    <a:pt x="18129" y="16821"/>
                    <a:pt x="18900" y="16057"/>
                    <a:pt x="19093" y="15865"/>
                  </a:cubicBezTo>
                  <a:lnTo>
                    <a:pt x="19093" y="15865"/>
                  </a:lnTo>
                  <a:cubicBezTo>
                    <a:pt x="19093" y="15865"/>
                    <a:pt x="19093" y="15865"/>
                    <a:pt x="19286" y="15865"/>
                  </a:cubicBezTo>
                  <a:cubicBezTo>
                    <a:pt x="19479" y="15865"/>
                    <a:pt x="19671" y="16057"/>
                    <a:pt x="20250" y="16630"/>
                  </a:cubicBezTo>
                  <a:cubicBezTo>
                    <a:pt x="20636" y="17012"/>
                    <a:pt x="20829" y="17204"/>
                    <a:pt x="21214" y="17395"/>
                  </a:cubicBezTo>
                  <a:cubicBezTo>
                    <a:pt x="21214" y="17395"/>
                    <a:pt x="21407" y="17395"/>
                    <a:pt x="21407" y="17395"/>
                  </a:cubicBezTo>
                  <a:cubicBezTo>
                    <a:pt x="21600" y="17395"/>
                    <a:pt x="21600" y="17012"/>
                    <a:pt x="21600" y="16630"/>
                  </a:cubicBezTo>
                  <a:cubicBezTo>
                    <a:pt x="21600" y="16630"/>
                    <a:pt x="21600" y="16439"/>
                    <a:pt x="21600" y="16439"/>
                  </a:cubicBezTo>
                  <a:cubicBezTo>
                    <a:pt x="21407" y="16248"/>
                    <a:pt x="19671" y="15101"/>
                    <a:pt x="18707" y="14527"/>
                  </a:cubicBezTo>
                  <a:cubicBezTo>
                    <a:pt x="18129" y="14145"/>
                    <a:pt x="17743" y="13954"/>
                    <a:pt x="17357" y="13763"/>
                  </a:cubicBezTo>
                  <a:cubicBezTo>
                    <a:pt x="16779" y="13381"/>
                    <a:pt x="16779" y="12998"/>
                    <a:pt x="16779" y="12807"/>
                  </a:cubicBezTo>
                  <a:cubicBezTo>
                    <a:pt x="16393" y="12807"/>
                    <a:pt x="15621" y="12616"/>
                    <a:pt x="15236" y="12425"/>
                  </a:cubicBezTo>
                  <a:cubicBezTo>
                    <a:pt x="14850" y="12234"/>
                    <a:pt x="13886" y="11087"/>
                    <a:pt x="12536" y="9366"/>
                  </a:cubicBezTo>
                  <a:cubicBezTo>
                    <a:pt x="12150" y="8793"/>
                    <a:pt x="11764" y="8411"/>
                    <a:pt x="11571" y="8028"/>
                  </a:cubicBezTo>
                  <a:cubicBezTo>
                    <a:pt x="10800" y="7264"/>
                    <a:pt x="10607" y="5926"/>
                    <a:pt x="10607" y="5543"/>
                  </a:cubicBezTo>
                  <a:cubicBezTo>
                    <a:pt x="10607" y="4970"/>
                    <a:pt x="10993" y="3823"/>
                    <a:pt x="12150" y="3250"/>
                  </a:cubicBezTo>
                  <a:cubicBezTo>
                    <a:pt x="12343" y="3058"/>
                    <a:pt x="12536" y="3058"/>
                    <a:pt x="12729" y="3058"/>
                  </a:cubicBezTo>
                  <a:lnTo>
                    <a:pt x="12729" y="3058"/>
                  </a:lnTo>
                  <a:lnTo>
                    <a:pt x="12536" y="2103"/>
                  </a:lnTo>
                  <a:cubicBezTo>
                    <a:pt x="12536" y="2103"/>
                    <a:pt x="12536" y="2103"/>
                    <a:pt x="12536" y="2103"/>
                  </a:cubicBezTo>
                  <a:lnTo>
                    <a:pt x="12536" y="1338"/>
                  </a:lnTo>
                  <a:lnTo>
                    <a:pt x="10414" y="956"/>
                  </a:lnTo>
                  <a:cubicBezTo>
                    <a:pt x="10414" y="956"/>
                    <a:pt x="10221" y="956"/>
                    <a:pt x="10221" y="765"/>
                  </a:cubicBezTo>
                  <a:lnTo>
                    <a:pt x="10221" y="0"/>
                  </a:lnTo>
                  <a:lnTo>
                    <a:pt x="8679" y="0"/>
                  </a:lnTo>
                  <a:lnTo>
                    <a:pt x="8293" y="382"/>
                  </a:lnTo>
                  <a:cubicBezTo>
                    <a:pt x="8293" y="382"/>
                    <a:pt x="8293" y="382"/>
                    <a:pt x="8100" y="382"/>
                  </a:cubicBezTo>
                  <a:lnTo>
                    <a:pt x="6943" y="382"/>
                  </a:lnTo>
                  <a:lnTo>
                    <a:pt x="6943" y="765"/>
                  </a:lnTo>
                  <a:cubicBezTo>
                    <a:pt x="6943" y="765"/>
                    <a:pt x="6943" y="956"/>
                    <a:pt x="6750" y="956"/>
                  </a:cubicBezTo>
                  <a:lnTo>
                    <a:pt x="6364" y="956"/>
                  </a:lnTo>
                  <a:lnTo>
                    <a:pt x="6171" y="1720"/>
                  </a:lnTo>
                  <a:cubicBezTo>
                    <a:pt x="6171" y="1720"/>
                    <a:pt x="6171" y="1720"/>
                    <a:pt x="6171" y="1912"/>
                  </a:cubicBezTo>
                  <a:cubicBezTo>
                    <a:pt x="6171" y="1912"/>
                    <a:pt x="6171" y="1912"/>
                    <a:pt x="5979" y="1912"/>
                  </a:cubicBezTo>
                  <a:lnTo>
                    <a:pt x="4821" y="1338"/>
                  </a:lnTo>
                  <a:lnTo>
                    <a:pt x="4436" y="2676"/>
                  </a:lnTo>
                  <a:cubicBezTo>
                    <a:pt x="4436" y="2676"/>
                    <a:pt x="4436" y="2676"/>
                    <a:pt x="4243" y="2867"/>
                  </a:cubicBezTo>
                  <a:cubicBezTo>
                    <a:pt x="4243" y="2867"/>
                    <a:pt x="4050" y="2867"/>
                    <a:pt x="4050" y="2867"/>
                  </a:cubicBezTo>
                  <a:lnTo>
                    <a:pt x="3086" y="1529"/>
                  </a:lnTo>
                  <a:lnTo>
                    <a:pt x="2314" y="2676"/>
                  </a:lnTo>
                  <a:cubicBezTo>
                    <a:pt x="2314" y="2676"/>
                    <a:pt x="2314" y="2676"/>
                    <a:pt x="2121" y="2676"/>
                  </a:cubicBezTo>
                  <a:lnTo>
                    <a:pt x="579" y="2867"/>
                  </a:lnTo>
                  <a:lnTo>
                    <a:pt x="193" y="3058"/>
                  </a:lnTo>
                  <a:lnTo>
                    <a:pt x="579" y="4014"/>
                  </a:lnTo>
                  <a:cubicBezTo>
                    <a:pt x="579" y="4014"/>
                    <a:pt x="579" y="4205"/>
                    <a:pt x="579" y="4205"/>
                  </a:cubicBezTo>
                  <a:lnTo>
                    <a:pt x="0" y="4970"/>
                  </a:lnTo>
                  <a:lnTo>
                    <a:pt x="386" y="5543"/>
                  </a:lnTo>
                  <a:cubicBezTo>
                    <a:pt x="386" y="5543"/>
                    <a:pt x="386" y="5543"/>
                    <a:pt x="386" y="5543"/>
                  </a:cubicBezTo>
                  <a:lnTo>
                    <a:pt x="386" y="6881"/>
                  </a:lnTo>
                  <a:lnTo>
                    <a:pt x="1543" y="6881"/>
                  </a:lnTo>
                  <a:cubicBezTo>
                    <a:pt x="1543" y="6881"/>
                    <a:pt x="1736" y="6881"/>
                    <a:pt x="1736" y="7073"/>
                  </a:cubicBezTo>
                  <a:lnTo>
                    <a:pt x="1736" y="7646"/>
                  </a:lnTo>
                  <a:cubicBezTo>
                    <a:pt x="3279" y="7455"/>
                    <a:pt x="4050" y="7264"/>
                    <a:pt x="5014" y="726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4" name="Figura"/>
            <p:cNvSpPr/>
            <p:nvPr/>
          </p:nvSpPr>
          <p:spPr>
            <a:xfrm>
              <a:off x="2095499" y="1435100"/>
              <a:ext cx="35562" cy="19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857" y="0"/>
                  </a:moveTo>
                  <a:cubicBezTo>
                    <a:pt x="3086" y="0"/>
                    <a:pt x="3086" y="0"/>
                    <a:pt x="3857" y="0"/>
                  </a:cubicBezTo>
                  <a:cubicBezTo>
                    <a:pt x="771" y="0"/>
                    <a:pt x="0" y="1440"/>
                    <a:pt x="0" y="2880"/>
                  </a:cubicBezTo>
                  <a:cubicBezTo>
                    <a:pt x="0" y="2880"/>
                    <a:pt x="0" y="2880"/>
                    <a:pt x="0" y="2880"/>
                  </a:cubicBezTo>
                  <a:cubicBezTo>
                    <a:pt x="0" y="5760"/>
                    <a:pt x="771" y="7200"/>
                    <a:pt x="1543" y="8640"/>
                  </a:cubicBezTo>
                  <a:cubicBezTo>
                    <a:pt x="2314" y="8640"/>
                    <a:pt x="3086" y="10080"/>
                    <a:pt x="3857" y="10080"/>
                  </a:cubicBezTo>
                  <a:lnTo>
                    <a:pt x="3857" y="10080"/>
                  </a:lnTo>
                  <a:cubicBezTo>
                    <a:pt x="6943" y="11520"/>
                    <a:pt x="13114" y="17280"/>
                    <a:pt x="14657" y="20160"/>
                  </a:cubicBezTo>
                  <a:cubicBezTo>
                    <a:pt x="15429" y="21600"/>
                    <a:pt x="16200" y="21600"/>
                    <a:pt x="17743" y="21600"/>
                  </a:cubicBezTo>
                  <a:cubicBezTo>
                    <a:pt x="18514" y="21600"/>
                    <a:pt x="19286" y="21600"/>
                    <a:pt x="19286" y="20160"/>
                  </a:cubicBezTo>
                  <a:cubicBezTo>
                    <a:pt x="19286" y="18720"/>
                    <a:pt x="19286" y="17280"/>
                    <a:pt x="19286" y="15840"/>
                  </a:cubicBezTo>
                  <a:cubicBezTo>
                    <a:pt x="19286" y="14400"/>
                    <a:pt x="19286" y="11520"/>
                    <a:pt x="19286" y="10080"/>
                  </a:cubicBezTo>
                  <a:cubicBezTo>
                    <a:pt x="20057" y="5760"/>
                    <a:pt x="20829" y="1440"/>
                    <a:pt x="20829" y="1440"/>
                  </a:cubicBezTo>
                  <a:cubicBezTo>
                    <a:pt x="20829" y="1440"/>
                    <a:pt x="20829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0"/>
                    <a:pt x="21600" y="0"/>
                    <a:pt x="20829" y="0"/>
                  </a:cubicBezTo>
                  <a:lnTo>
                    <a:pt x="20829" y="0"/>
                  </a:lnTo>
                  <a:cubicBezTo>
                    <a:pt x="20057" y="0"/>
                    <a:pt x="18514" y="1440"/>
                    <a:pt x="16971" y="1440"/>
                  </a:cubicBezTo>
                  <a:cubicBezTo>
                    <a:pt x="15429" y="2880"/>
                    <a:pt x="13886" y="2880"/>
                    <a:pt x="12343" y="2880"/>
                  </a:cubicBezTo>
                  <a:cubicBezTo>
                    <a:pt x="10800" y="2880"/>
                    <a:pt x="9257" y="2880"/>
                    <a:pt x="7714" y="1440"/>
                  </a:cubicBezTo>
                  <a:cubicBezTo>
                    <a:pt x="5400" y="0"/>
                    <a:pt x="4629" y="0"/>
                    <a:pt x="3857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5" name="Figura"/>
            <p:cNvSpPr/>
            <p:nvPr/>
          </p:nvSpPr>
          <p:spPr>
            <a:xfrm>
              <a:off x="2057399" y="1371600"/>
              <a:ext cx="11680" cy="190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64" h="21600" extrusionOk="0">
                  <a:moveTo>
                    <a:pt x="11224" y="0"/>
                  </a:moveTo>
                  <a:cubicBezTo>
                    <a:pt x="4744" y="1440"/>
                    <a:pt x="-1736" y="5760"/>
                    <a:pt x="424" y="12960"/>
                  </a:cubicBezTo>
                  <a:cubicBezTo>
                    <a:pt x="2584" y="18720"/>
                    <a:pt x="4744" y="21600"/>
                    <a:pt x="9064" y="21600"/>
                  </a:cubicBezTo>
                  <a:cubicBezTo>
                    <a:pt x="9064" y="21600"/>
                    <a:pt x="9064" y="21600"/>
                    <a:pt x="11224" y="21600"/>
                  </a:cubicBezTo>
                  <a:cubicBezTo>
                    <a:pt x="15544" y="21600"/>
                    <a:pt x="19864" y="10080"/>
                    <a:pt x="19864" y="5760"/>
                  </a:cubicBezTo>
                  <a:cubicBezTo>
                    <a:pt x="19864" y="5760"/>
                    <a:pt x="19864" y="4320"/>
                    <a:pt x="19864" y="4320"/>
                  </a:cubicBezTo>
                  <a:cubicBezTo>
                    <a:pt x="15544" y="1440"/>
                    <a:pt x="11224" y="0"/>
                    <a:pt x="1122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6" name="Figura"/>
            <p:cNvSpPr/>
            <p:nvPr/>
          </p:nvSpPr>
          <p:spPr>
            <a:xfrm>
              <a:off x="2044700" y="1396999"/>
              <a:ext cx="14805" cy="31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368" h="21600" extrusionOk="0">
                  <a:moveTo>
                    <a:pt x="12722" y="0"/>
                  </a:moveTo>
                  <a:cubicBezTo>
                    <a:pt x="12722" y="0"/>
                    <a:pt x="11061" y="0"/>
                    <a:pt x="12722" y="0"/>
                  </a:cubicBezTo>
                  <a:cubicBezTo>
                    <a:pt x="11061" y="0"/>
                    <a:pt x="11061" y="0"/>
                    <a:pt x="11061" y="0"/>
                  </a:cubicBezTo>
                  <a:cubicBezTo>
                    <a:pt x="7738" y="0"/>
                    <a:pt x="1092" y="1728"/>
                    <a:pt x="1092" y="4320"/>
                  </a:cubicBezTo>
                  <a:cubicBezTo>
                    <a:pt x="-570" y="7776"/>
                    <a:pt x="-570" y="16416"/>
                    <a:pt x="2753" y="19008"/>
                  </a:cubicBezTo>
                  <a:cubicBezTo>
                    <a:pt x="4415" y="20736"/>
                    <a:pt x="7738" y="21600"/>
                    <a:pt x="11061" y="21600"/>
                  </a:cubicBezTo>
                  <a:cubicBezTo>
                    <a:pt x="14384" y="21600"/>
                    <a:pt x="16045" y="20736"/>
                    <a:pt x="16045" y="18144"/>
                  </a:cubicBezTo>
                  <a:cubicBezTo>
                    <a:pt x="21030" y="6912"/>
                    <a:pt x="19368" y="2592"/>
                    <a:pt x="17707" y="864"/>
                  </a:cubicBezTo>
                  <a:cubicBezTo>
                    <a:pt x="16045" y="864"/>
                    <a:pt x="14384" y="0"/>
                    <a:pt x="12722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7" name="Figura"/>
            <p:cNvSpPr/>
            <p:nvPr/>
          </p:nvSpPr>
          <p:spPr>
            <a:xfrm>
              <a:off x="1892300" y="1219199"/>
              <a:ext cx="148937" cy="146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7" h="21600" extrusionOk="0">
                  <a:moveTo>
                    <a:pt x="10118" y="20849"/>
                  </a:moveTo>
                  <a:cubicBezTo>
                    <a:pt x="10118" y="20849"/>
                    <a:pt x="10118" y="20849"/>
                    <a:pt x="10118" y="20849"/>
                  </a:cubicBezTo>
                  <a:cubicBezTo>
                    <a:pt x="10301" y="21037"/>
                    <a:pt x="10850" y="21412"/>
                    <a:pt x="11216" y="21600"/>
                  </a:cubicBezTo>
                  <a:cubicBezTo>
                    <a:pt x="11216" y="21600"/>
                    <a:pt x="11399" y="21600"/>
                    <a:pt x="11582" y="21600"/>
                  </a:cubicBezTo>
                  <a:cubicBezTo>
                    <a:pt x="12131" y="21600"/>
                    <a:pt x="12864" y="21600"/>
                    <a:pt x="13596" y="21600"/>
                  </a:cubicBezTo>
                  <a:cubicBezTo>
                    <a:pt x="13596" y="21037"/>
                    <a:pt x="13596" y="20473"/>
                    <a:pt x="13779" y="19910"/>
                  </a:cubicBezTo>
                  <a:cubicBezTo>
                    <a:pt x="13962" y="19346"/>
                    <a:pt x="14328" y="19158"/>
                    <a:pt x="14877" y="19158"/>
                  </a:cubicBezTo>
                  <a:cubicBezTo>
                    <a:pt x="15609" y="19158"/>
                    <a:pt x="16342" y="19534"/>
                    <a:pt x="17074" y="19722"/>
                  </a:cubicBezTo>
                  <a:cubicBezTo>
                    <a:pt x="17623" y="19910"/>
                    <a:pt x="17989" y="20097"/>
                    <a:pt x="18355" y="20097"/>
                  </a:cubicBezTo>
                  <a:cubicBezTo>
                    <a:pt x="18355" y="20097"/>
                    <a:pt x="18538" y="20097"/>
                    <a:pt x="18538" y="20097"/>
                  </a:cubicBezTo>
                  <a:cubicBezTo>
                    <a:pt x="19270" y="20097"/>
                    <a:pt x="19820" y="19346"/>
                    <a:pt x="20369" y="18783"/>
                  </a:cubicBezTo>
                  <a:cubicBezTo>
                    <a:pt x="20552" y="18595"/>
                    <a:pt x="20552" y="18595"/>
                    <a:pt x="20735" y="18407"/>
                  </a:cubicBezTo>
                  <a:cubicBezTo>
                    <a:pt x="20735" y="18407"/>
                    <a:pt x="20735" y="18407"/>
                    <a:pt x="20735" y="18407"/>
                  </a:cubicBezTo>
                  <a:lnTo>
                    <a:pt x="20735" y="17656"/>
                  </a:lnTo>
                  <a:lnTo>
                    <a:pt x="19636" y="17656"/>
                  </a:lnTo>
                  <a:cubicBezTo>
                    <a:pt x="19636" y="17656"/>
                    <a:pt x="19453" y="17656"/>
                    <a:pt x="19453" y="17468"/>
                  </a:cubicBezTo>
                  <a:lnTo>
                    <a:pt x="19453" y="16153"/>
                  </a:lnTo>
                  <a:lnTo>
                    <a:pt x="19087" y="15590"/>
                  </a:lnTo>
                  <a:cubicBezTo>
                    <a:pt x="19087" y="15590"/>
                    <a:pt x="19087" y="15402"/>
                    <a:pt x="19087" y="15402"/>
                  </a:cubicBezTo>
                  <a:lnTo>
                    <a:pt x="19636" y="14650"/>
                  </a:lnTo>
                  <a:lnTo>
                    <a:pt x="19087" y="13711"/>
                  </a:lnTo>
                  <a:cubicBezTo>
                    <a:pt x="19087" y="13711"/>
                    <a:pt x="19087" y="13523"/>
                    <a:pt x="19087" y="13523"/>
                  </a:cubicBezTo>
                  <a:lnTo>
                    <a:pt x="19453" y="13148"/>
                  </a:lnTo>
                  <a:lnTo>
                    <a:pt x="19270" y="12021"/>
                  </a:lnTo>
                  <a:lnTo>
                    <a:pt x="17989" y="12584"/>
                  </a:lnTo>
                  <a:cubicBezTo>
                    <a:pt x="17989" y="12584"/>
                    <a:pt x="17806" y="12584"/>
                    <a:pt x="17806" y="12584"/>
                  </a:cubicBezTo>
                  <a:cubicBezTo>
                    <a:pt x="17806" y="12584"/>
                    <a:pt x="17806" y="12584"/>
                    <a:pt x="17806" y="12397"/>
                  </a:cubicBezTo>
                  <a:lnTo>
                    <a:pt x="18355" y="10706"/>
                  </a:lnTo>
                  <a:cubicBezTo>
                    <a:pt x="18355" y="10706"/>
                    <a:pt x="18355" y="10706"/>
                    <a:pt x="18355" y="10706"/>
                  </a:cubicBezTo>
                  <a:lnTo>
                    <a:pt x="19453" y="9955"/>
                  </a:lnTo>
                  <a:lnTo>
                    <a:pt x="19270" y="9016"/>
                  </a:lnTo>
                  <a:cubicBezTo>
                    <a:pt x="19270" y="9016"/>
                    <a:pt x="19270" y="9016"/>
                    <a:pt x="19270" y="8828"/>
                  </a:cubicBezTo>
                  <a:cubicBezTo>
                    <a:pt x="19270" y="8828"/>
                    <a:pt x="19270" y="8828"/>
                    <a:pt x="19453" y="8828"/>
                  </a:cubicBezTo>
                  <a:lnTo>
                    <a:pt x="20369" y="9016"/>
                  </a:lnTo>
                  <a:lnTo>
                    <a:pt x="20552" y="7137"/>
                  </a:lnTo>
                  <a:cubicBezTo>
                    <a:pt x="20552" y="7137"/>
                    <a:pt x="20552" y="7137"/>
                    <a:pt x="20552" y="7137"/>
                  </a:cubicBezTo>
                  <a:lnTo>
                    <a:pt x="21467" y="5447"/>
                  </a:lnTo>
                  <a:lnTo>
                    <a:pt x="19820" y="5259"/>
                  </a:lnTo>
                  <a:cubicBezTo>
                    <a:pt x="19820" y="5259"/>
                    <a:pt x="19820" y="5259"/>
                    <a:pt x="19636" y="5259"/>
                  </a:cubicBezTo>
                  <a:lnTo>
                    <a:pt x="19270" y="4696"/>
                  </a:lnTo>
                  <a:lnTo>
                    <a:pt x="18538" y="4132"/>
                  </a:lnTo>
                  <a:lnTo>
                    <a:pt x="17257" y="4132"/>
                  </a:lnTo>
                  <a:cubicBezTo>
                    <a:pt x="17257" y="4132"/>
                    <a:pt x="17257" y="4132"/>
                    <a:pt x="17257" y="4132"/>
                  </a:cubicBezTo>
                  <a:lnTo>
                    <a:pt x="16342" y="3757"/>
                  </a:lnTo>
                  <a:cubicBezTo>
                    <a:pt x="16342" y="3757"/>
                    <a:pt x="16342" y="3757"/>
                    <a:pt x="16342" y="3757"/>
                  </a:cubicBezTo>
                  <a:lnTo>
                    <a:pt x="15975" y="2630"/>
                  </a:lnTo>
                  <a:lnTo>
                    <a:pt x="15609" y="3005"/>
                  </a:lnTo>
                  <a:cubicBezTo>
                    <a:pt x="15609" y="3005"/>
                    <a:pt x="15609" y="3005"/>
                    <a:pt x="15426" y="3005"/>
                  </a:cubicBezTo>
                  <a:lnTo>
                    <a:pt x="14877" y="3005"/>
                  </a:lnTo>
                  <a:cubicBezTo>
                    <a:pt x="14877" y="3005"/>
                    <a:pt x="14694" y="3005"/>
                    <a:pt x="14694" y="2817"/>
                  </a:cubicBezTo>
                  <a:lnTo>
                    <a:pt x="14511" y="1878"/>
                  </a:lnTo>
                  <a:lnTo>
                    <a:pt x="13413" y="1878"/>
                  </a:lnTo>
                  <a:cubicBezTo>
                    <a:pt x="13413" y="1878"/>
                    <a:pt x="13230" y="1878"/>
                    <a:pt x="13230" y="1690"/>
                  </a:cubicBezTo>
                  <a:lnTo>
                    <a:pt x="13047" y="751"/>
                  </a:lnTo>
                  <a:lnTo>
                    <a:pt x="12314" y="563"/>
                  </a:lnTo>
                  <a:cubicBezTo>
                    <a:pt x="12314" y="563"/>
                    <a:pt x="12314" y="563"/>
                    <a:pt x="12314" y="563"/>
                  </a:cubicBezTo>
                  <a:lnTo>
                    <a:pt x="11948" y="0"/>
                  </a:lnTo>
                  <a:cubicBezTo>
                    <a:pt x="11948" y="0"/>
                    <a:pt x="11765" y="0"/>
                    <a:pt x="11765" y="188"/>
                  </a:cubicBezTo>
                  <a:cubicBezTo>
                    <a:pt x="11399" y="376"/>
                    <a:pt x="11216" y="376"/>
                    <a:pt x="11033" y="563"/>
                  </a:cubicBezTo>
                  <a:cubicBezTo>
                    <a:pt x="10850" y="751"/>
                    <a:pt x="10667" y="1127"/>
                    <a:pt x="10667" y="1503"/>
                  </a:cubicBezTo>
                  <a:cubicBezTo>
                    <a:pt x="10484" y="2066"/>
                    <a:pt x="10484" y="2442"/>
                    <a:pt x="10118" y="2817"/>
                  </a:cubicBezTo>
                  <a:cubicBezTo>
                    <a:pt x="9752" y="3005"/>
                    <a:pt x="9386" y="3381"/>
                    <a:pt x="9020" y="3757"/>
                  </a:cubicBezTo>
                  <a:cubicBezTo>
                    <a:pt x="8470" y="4132"/>
                    <a:pt x="8104" y="4696"/>
                    <a:pt x="7738" y="4883"/>
                  </a:cubicBezTo>
                  <a:cubicBezTo>
                    <a:pt x="7555" y="4883"/>
                    <a:pt x="7555" y="5071"/>
                    <a:pt x="7372" y="5071"/>
                  </a:cubicBezTo>
                  <a:cubicBezTo>
                    <a:pt x="6823" y="5071"/>
                    <a:pt x="6274" y="4696"/>
                    <a:pt x="5542" y="3944"/>
                  </a:cubicBezTo>
                  <a:cubicBezTo>
                    <a:pt x="5359" y="3757"/>
                    <a:pt x="5359" y="3757"/>
                    <a:pt x="5359" y="3757"/>
                  </a:cubicBezTo>
                  <a:cubicBezTo>
                    <a:pt x="5175" y="3944"/>
                    <a:pt x="5542" y="5259"/>
                    <a:pt x="5725" y="5823"/>
                  </a:cubicBezTo>
                  <a:cubicBezTo>
                    <a:pt x="5725" y="6010"/>
                    <a:pt x="5725" y="6198"/>
                    <a:pt x="5725" y="6198"/>
                  </a:cubicBezTo>
                  <a:cubicBezTo>
                    <a:pt x="5542" y="6574"/>
                    <a:pt x="4992" y="6762"/>
                    <a:pt x="4626" y="6762"/>
                  </a:cubicBezTo>
                  <a:cubicBezTo>
                    <a:pt x="4443" y="6762"/>
                    <a:pt x="4260" y="6762"/>
                    <a:pt x="3894" y="6762"/>
                  </a:cubicBezTo>
                  <a:cubicBezTo>
                    <a:pt x="3345" y="6762"/>
                    <a:pt x="2430" y="6574"/>
                    <a:pt x="1698" y="6574"/>
                  </a:cubicBezTo>
                  <a:cubicBezTo>
                    <a:pt x="1331" y="6574"/>
                    <a:pt x="965" y="6574"/>
                    <a:pt x="599" y="6762"/>
                  </a:cubicBezTo>
                  <a:cubicBezTo>
                    <a:pt x="416" y="6762"/>
                    <a:pt x="233" y="6950"/>
                    <a:pt x="50" y="7137"/>
                  </a:cubicBezTo>
                  <a:cubicBezTo>
                    <a:pt x="-133" y="7513"/>
                    <a:pt x="233" y="8077"/>
                    <a:pt x="416" y="8452"/>
                  </a:cubicBezTo>
                  <a:cubicBezTo>
                    <a:pt x="416" y="8640"/>
                    <a:pt x="599" y="8640"/>
                    <a:pt x="599" y="8828"/>
                  </a:cubicBezTo>
                  <a:cubicBezTo>
                    <a:pt x="599" y="9016"/>
                    <a:pt x="1331" y="9203"/>
                    <a:pt x="2064" y="9203"/>
                  </a:cubicBezTo>
                  <a:cubicBezTo>
                    <a:pt x="2613" y="9203"/>
                    <a:pt x="3162" y="9391"/>
                    <a:pt x="3528" y="9391"/>
                  </a:cubicBezTo>
                  <a:cubicBezTo>
                    <a:pt x="4260" y="9767"/>
                    <a:pt x="5908" y="11270"/>
                    <a:pt x="6640" y="14463"/>
                  </a:cubicBezTo>
                  <a:cubicBezTo>
                    <a:pt x="7006" y="16717"/>
                    <a:pt x="5908" y="18595"/>
                    <a:pt x="4992" y="19534"/>
                  </a:cubicBezTo>
                  <a:cubicBezTo>
                    <a:pt x="5359" y="20097"/>
                    <a:pt x="6091" y="20661"/>
                    <a:pt x="6091" y="20661"/>
                  </a:cubicBezTo>
                  <a:lnTo>
                    <a:pt x="8470" y="21412"/>
                  </a:lnTo>
                  <a:lnTo>
                    <a:pt x="10118" y="20849"/>
                  </a:lnTo>
                  <a:cubicBezTo>
                    <a:pt x="10118" y="20849"/>
                    <a:pt x="10118" y="20849"/>
                    <a:pt x="10118" y="2084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8" name="Figura"/>
            <p:cNvSpPr/>
            <p:nvPr/>
          </p:nvSpPr>
          <p:spPr>
            <a:xfrm>
              <a:off x="1981200" y="1181099"/>
              <a:ext cx="45720" cy="57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600" y="21600"/>
                  </a:moveTo>
                  <a:cubicBezTo>
                    <a:pt x="15600" y="21600"/>
                    <a:pt x="15600" y="21600"/>
                    <a:pt x="15600" y="21600"/>
                  </a:cubicBezTo>
                  <a:lnTo>
                    <a:pt x="13200" y="20160"/>
                  </a:lnTo>
                  <a:cubicBezTo>
                    <a:pt x="13200" y="20160"/>
                    <a:pt x="13200" y="20160"/>
                    <a:pt x="13200" y="19680"/>
                  </a:cubicBezTo>
                  <a:lnTo>
                    <a:pt x="13800" y="17760"/>
                  </a:lnTo>
                  <a:lnTo>
                    <a:pt x="12600" y="16800"/>
                  </a:lnTo>
                  <a:lnTo>
                    <a:pt x="10200" y="16320"/>
                  </a:lnTo>
                  <a:lnTo>
                    <a:pt x="6000" y="15840"/>
                  </a:lnTo>
                  <a:lnTo>
                    <a:pt x="5400" y="16320"/>
                  </a:lnTo>
                  <a:cubicBezTo>
                    <a:pt x="5400" y="16320"/>
                    <a:pt x="5400" y="16320"/>
                    <a:pt x="5400" y="16320"/>
                  </a:cubicBezTo>
                  <a:lnTo>
                    <a:pt x="3000" y="17280"/>
                  </a:lnTo>
                  <a:cubicBezTo>
                    <a:pt x="3000" y="17280"/>
                    <a:pt x="3000" y="17280"/>
                    <a:pt x="2400" y="17280"/>
                  </a:cubicBezTo>
                  <a:lnTo>
                    <a:pt x="0" y="16320"/>
                  </a:lnTo>
                  <a:cubicBezTo>
                    <a:pt x="0" y="16320"/>
                    <a:pt x="0" y="16320"/>
                    <a:pt x="0" y="15840"/>
                  </a:cubicBezTo>
                  <a:cubicBezTo>
                    <a:pt x="0" y="15840"/>
                    <a:pt x="0" y="15840"/>
                    <a:pt x="0" y="15360"/>
                  </a:cubicBezTo>
                  <a:cubicBezTo>
                    <a:pt x="600" y="15360"/>
                    <a:pt x="600" y="14880"/>
                    <a:pt x="600" y="14880"/>
                  </a:cubicBezTo>
                  <a:cubicBezTo>
                    <a:pt x="2400" y="12960"/>
                    <a:pt x="6600" y="7680"/>
                    <a:pt x="7200" y="6720"/>
                  </a:cubicBezTo>
                  <a:cubicBezTo>
                    <a:pt x="7800" y="4800"/>
                    <a:pt x="8400" y="3840"/>
                    <a:pt x="9000" y="3840"/>
                  </a:cubicBezTo>
                  <a:cubicBezTo>
                    <a:pt x="9000" y="3840"/>
                    <a:pt x="9600" y="3840"/>
                    <a:pt x="9600" y="3840"/>
                  </a:cubicBezTo>
                  <a:cubicBezTo>
                    <a:pt x="10200" y="4320"/>
                    <a:pt x="10200" y="4800"/>
                    <a:pt x="10200" y="5280"/>
                  </a:cubicBezTo>
                  <a:cubicBezTo>
                    <a:pt x="10200" y="6240"/>
                    <a:pt x="10800" y="7200"/>
                    <a:pt x="11400" y="7200"/>
                  </a:cubicBezTo>
                  <a:cubicBezTo>
                    <a:pt x="12000" y="7200"/>
                    <a:pt x="12000" y="7200"/>
                    <a:pt x="12000" y="7200"/>
                  </a:cubicBezTo>
                  <a:cubicBezTo>
                    <a:pt x="12000" y="6720"/>
                    <a:pt x="12000" y="6240"/>
                    <a:pt x="12000" y="5760"/>
                  </a:cubicBezTo>
                  <a:cubicBezTo>
                    <a:pt x="12000" y="5280"/>
                    <a:pt x="12000" y="5280"/>
                    <a:pt x="11400" y="4800"/>
                  </a:cubicBezTo>
                  <a:cubicBezTo>
                    <a:pt x="10800" y="3840"/>
                    <a:pt x="10800" y="2400"/>
                    <a:pt x="12000" y="1920"/>
                  </a:cubicBezTo>
                  <a:cubicBezTo>
                    <a:pt x="13200" y="1440"/>
                    <a:pt x="15000" y="960"/>
                    <a:pt x="17400" y="960"/>
                  </a:cubicBezTo>
                  <a:cubicBezTo>
                    <a:pt x="18600" y="960"/>
                    <a:pt x="19200" y="480"/>
                    <a:pt x="19800" y="480"/>
                  </a:cubicBezTo>
                  <a:cubicBezTo>
                    <a:pt x="20400" y="480"/>
                    <a:pt x="20400" y="480"/>
                    <a:pt x="21000" y="0"/>
                  </a:cubicBezTo>
                  <a:cubicBezTo>
                    <a:pt x="21000" y="0"/>
                    <a:pt x="21000" y="0"/>
                    <a:pt x="21600" y="0"/>
                  </a:cubicBezTo>
                  <a:cubicBezTo>
                    <a:pt x="21600" y="0"/>
                    <a:pt x="21600" y="0"/>
                    <a:pt x="21600" y="480"/>
                  </a:cubicBezTo>
                  <a:lnTo>
                    <a:pt x="21000" y="6720"/>
                  </a:lnTo>
                  <a:cubicBezTo>
                    <a:pt x="21000" y="6720"/>
                    <a:pt x="21000" y="7200"/>
                    <a:pt x="20400" y="7200"/>
                  </a:cubicBezTo>
                  <a:lnTo>
                    <a:pt x="19200" y="7200"/>
                  </a:lnTo>
                  <a:lnTo>
                    <a:pt x="19800" y="11040"/>
                  </a:lnTo>
                  <a:cubicBezTo>
                    <a:pt x="19800" y="11040"/>
                    <a:pt x="19800" y="11520"/>
                    <a:pt x="19800" y="11520"/>
                  </a:cubicBezTo>
                  <a:lnTo>
                    <a:pt x="14400" y="13440"/>
                  </a:lnTo>
                  <a:lnTo>
                    <a:pt x="16200" y="14880"/>
                  </a:lnTo>
                  <a:cubicBezTo>
                    <a:pt x="16200" y="14880"/>
                    <a:pt x="16200" y="15360"/>
                    <a:pt x="16200" y="15360"/>
                  </a:cubicBezTo>
                  <a:lnTo>
                    <a:pt x="14400" y="17760"/>
                  </a:lnTo>
                  <a:lnTo>
                    <a:pt x="15600" y="19200"/>
                  </a:lnTo>
                  <a:cubicBezTo>
                    <a:pt x="15600" y="19200"/>
                    <a:pt x="15600" y="19200"/>
                    <a:pt x="15600" y="19200"/>
                  </a:cubicBezTo>
                  <a:lnTo>
                    <a:pt x="15600" y="21600"/>
                  </a:lnTo>
                  <a:cubicBezTo>
                    <a:pt x="16200" y="21120"/>
                    <a:pt x="16200" y="21120"/>
                    <a:pt x="15600" y="21600"/>
                  </a:cubicBezTo>
                  <a:cubicBezTo>
                    <a:pt x="16200" y="21600"/>
                    <a:pt x="15600" y="21600"/>
                    <a:pt x="15600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299" name="Figura"/>
            <p:cNvSpPr/>
            <p:nvPr/>
          </p:nvSpPr>
          <p:spPr>
            <a:xfrm>
              <a:off x="2019300" y="1219200"/>
              <a:ext cx="3811" cy="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280"/>
                  </a:moveTo>
                  <a:lnTo>
                    <a:pt x="21600" y="21600"/>
                  </a:lnTo>
                  <a:lnTo>
                    <a:pt x="21600" y="12960"/>
                  </a:lnTo>
                  <a:lnTo>
                    <a:pt x="720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0" name="Figura"/>
            <p:cNvSpPr/>
            <p:nvPr/>
          </p:nvSpPr>
          <p:spPr>
            <a:xfrm>
              <a:off x="1993899" y="1181099"/>
              <a:ext cx="43182" cy="4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82" y="19131"/>
                  </a:moveTo>
                  <a:cubicBezTo>
                    <a:pt x="5082" y="19131"/>
                    <a:pt x="5082" y="19131"/>
                    <a:pt x="5082" y="19131"/>
                  </a:cubicBezTo>
                  <a:lnTo>
                    <a:pt x="10165" y="19749"/>
                  </a:lnTo>
                  <a:lnTo>
                    <a:pt x="12706" y="20366"/>
                  </a:lnTo>
                  <a:cubicBezTo>
                    <a:pt x="12706" y="20366"/>
                    <a:pt x="12706" y="20366"/>
                    <a:pt x="12706" y="20366"/>
                  </a:cubicBezTo>
                  <a:lnTo>
                    <a:pt x="13976" y="21600"/>
                  </a:lnTo>
                  <a:cubicBezTo>
                    <a:pt x="13976" y="21600"/>
                    <a:pt x="13976" y="21600"/>
                    <a:pt x="13976" y="21600"/>
                  </a:cubicBezTo>
                  <a:lnTo>
                    <a:pt x="15882" y="18514"/>
                  </a:lnTo>
                  <a:lnTo>
                    <a:pt x="13976" y="16663"/>
                  </a:lnTo>
                  <a:cubicBezTo>
                    <a:pt x="13976" y="16663"/>
                    <a:pt x="13976" y="16663"/>
                    <a:pt x="13976" y="16046"/>
                  </a:cubicBezTo>
                  <a:cubicBezTo>
                    <a:pt x="13976" y="16046"/>
                    <a:pt x="13976" y="16046"/>
                    <a:pt x="13976" y="15429"/>
                  </a:cubicBezTo>
                  <a:lnTo>
                    <a:pt x="19694" y="12960"/>
                  </a:lnTo>
                  <a:lnTo>
                    <a:pt x="19059" y="8023"/>
                  </a:lnTo>
                  <a:cubicBezTo>
                    <a:pt x="19059" y="8023"/>
                    <a:pt x="19059" y="7406"/>
                    <a:pt x="19694" y="7406"/>
                  </a:cubicBezTo>
                  <a:lnTo>
                    <a:pt x="20965" y="7406"/>
                  </a:lnTo>
                  <a:lnTo>
                    <a:pt x="21600" y="0"/>
                  </a:lnTo>
                  <a:cubicBezTo>
                    <a:pt x="20965" y="0"/>
                    <a:pt x="20965" y="0"/>
                    <a:pt x="20965" y="0"/>
                  </a:cubicBezTo>
                  <a:cubicBezTo>
                    <a:pt x="20329" y="0"/>
                    <a:pt x="19059" y="617"/>
                    <a:pt x="17788" y="617"/>
                  </a:cubicBezTo>
                  <a:cubicBezTo>
                    <a:pt x="15882" y="617"/>
                    <a:pt x="13341" y="1234"/>
                    <a:pt x="12706" y="1851"/>
                  </a:cubicBezTo>
                  <a:cubicBezTo>
                    <a:pt x="12071" y="2469"/>
                    <a:pt x="12071" y="3086"/>
                    <a:pt x="12706" y="4937"/>
                  </a:cubicBezTo>
                  <a:cubicBezTo>
                    <a:pt x="12706" y="5554"/>
                    <a:pt x="12706" y="6171"/>
                    <a:pt x="13341" y="6171"/>
                  </a:cubicBezTo>
                  <a:cubicBezTo>
                    <a:pt x="13341" y="7406"/>
                    <a:pt x="13341" y="8023"/>
                    <a:pt x="12706" y="8640"/>
                  </a:cubicBezTo>
                  <a:cubicBezTo>
                    <a:pt x="12071" y="9257"/>
                    <a:pt x="12071" y="9257"/>
                    <a:pt x="11435" y="9257"/>
                  </a:cubicBezTo>
                  <a:cubicBezTo>
                    <a:pt x="10165" y="9257"/>
                    <a:pt x="9529" y="7406"/>
                    <a:pt x="9529" y="6171"/>
                  </a:cubicBezTo>
                  <a:cubicBezTo>
                    <a:pt x="9529" y="5554"/>
                    <a:pt x="9529" y="4937"/>
                    <a:pt x="8894" y="4937"/>
                  </a:cubicBezTo>
                  <a:cubicBezTo>
                    <a:pt x="8894" y="4937"/>
                    <a:pt x="8259" y="4937"/>
                    <a:pt x="7624" y="8023"/>
                  </a:cubicBezTo>
                  <a:cubicBezTo>
                    <a:pt x="6988" y="9257"/>
                    <a:pt x="3176" y="16663"/>
                    <a:pt x="635" y="19131"/>
                  </a:cubicBezTo>
                  <a:cubicBezTo>
                    <a:pt x="635" y="19131"/>
                    <a:pt x="0" y="19749"/>
                    <a:pt x="0" y="19749"/>
                  </a:cubicBezTo>
                  <a:lnTo>
                    <a:pt x="1906" y="20983"/>
                  </a:lnTo>
                  <a:lnTo>
                    <a:pt x="3812" y="19749"/>
                  </a:lnTo>
                  <a:lnTo>
                    <a:pt x="5082" y="19131"/>
                  </a:lnTo>
                  <a:cubicBezTo>
                    <a:pt x="5082" y="19131"/>
                    <a:pt x="5082" y="19131"/>
                    <a:pt x="5082" y="1913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1" name="Figura"/>
            <p:cNvSpPr/>
            <p:nvPr/>
          </p:nvSpPr>
          <p:spPr>
            <a:xfrm>
              <a:off x="2019300" y="1244599"/>
              <a:ext cx="7621" cy="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00" y="21600"/>
                  </a:moveTo>
                  <a:lnTo>
                    <a:pt x="18000" y="21600"/>
                  </a:lnTo>
                  <a:lnTo>
                    <a:pt x="21600" y="12343"/>
                  </a:lnTo>
                  <a:lnTo>
                    <a:pt x="14400" y="0"/>
                  </a:lnTo>
                  <a:lnTo>
                    <a:pt x="0" y="617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2" name="Figura"/>
            <p:cNvSpPr/>
            <p:nvPr/>
          </p:nvSpPr>
          <p:spPr>
            <a:xfrm>
              <a:off x="1981199" y="1219199"/>
              <a:ext cx="43182" cy="342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424" y="21600"/>
                  </a:moveTo>
                  <a:lnTo>
                    <a:pt x="18424" y="21600"/>
                  </a:lnTo>
                  <a:lnTo>
                    <a:pt x="18424" y="17600"/>
                  </a:lnTo>
                  <a:cubicBezTo>
                    <a:pt x="18424" y="17600"/>
                    <a:pt x="18424" y="16800"/>
                    <a:pt x="18424" y="16800"/>
                  </a:cubicBezTo>
                  <a:lnTo>
                    <a:pt x="20965" y="15200"/>
                  </a:lnTo>
                  <a:lnTo>
                    <a:pt x="21600" y="12800"/>
                  </a:lnTo>
                  <a:lnTo>
                    <a:pt x="20329" y="9600"/>
                  </a:lnTo>
                  <a:lnTo>
                    <a:pt x="17788" y="7200"/>
                  </a:lnTo>
                  <a:cubicBezTo>
                    <a:pt x="17788" y="7200"/>
                    <a:pt x="17788" y="7200"/>
                    <a:pt x="17788" y="6400"/>
                  </a:cubicBezTo>
                  <a:lnTo>
                    <a:pt x="18424" y="3200"/>
                  </a:lnTo>
                  <a:lnTo>
                    <a:pt x="17153" y="1600"/>
                  </a:lnTo>
                  <a:lnTo>
                    <a:pt x="14612" y="800"/>
                  </a:lnTo>
                  <a:lnTo>
                    <a:pt x="10165" y="0"/>
                  </a:lnTo>
                  <a:lnTo>
                    <a:pt x="9529" y="800"/>
                  </a:lnTo>
                  <a:cubicBezTo>
                    <a:pt x="9529" y="800"/>
                    <a:pt x="9529" y="800"/>
                    <a:pt x="9529" y="800"/>
                  </a:cubicBezTo>
                  <a:lnTo>
                    <a:pt x="6988" y="2400"/>
                  </a:lnTo>
                  <a:cubicBezTo>
                    <a:pt x="6988" y="2400"/>
                    <a:pt x="6988" y="2400"/>
                    <a:pt x="6353" y="2400"/>
                  </a:cubicBezTo>
                  <a:lnTo>
                    <a:pt x="3812" y="800"/>
                  </a:lnTo>
                  <a:cubicBezTo>
                    <a:pt x="2541" y="1600"/>
                    <a:pt x="1271" y="2400"/>
                    <a:pt x="0" y="3200"/>
                  </a:cubicBezTo>
                  <a:lnTo>
                    <a:pt x="1271" y="5600"/>
                  </a:lnTo>
                  <a:lnTo>
                    <a:pt x="3812" y="6400"/>
                  </a:lnTo>
                  <a:cubicBezTo>
                    <a:pt x="3812" y="6400"/>
                    <a:pt x="4447" y="6400"/>
                    <a:pt x="4447" y="7200"/>
                  </a:cubicBezTo>
                  <a:lnTo>
                    <a:pt x="5082" y="11200"/>
                  </a:lnTo>
                  <a:lnTo>
                    <a:pt x="8894" y="11200"/>
                  </a:lnTo>
                  <a:cubicBezTo>
                    <a:pt x="8894" y="11200"/>
                    <a:pt x="9529" y="11200"/>
                    <a:pt x="9529" y="12000"/>
                  </a:cubicBezTo>
                  <a:lnTo>
                    <a:pt x="10165" y="16000"/>
                  </a:lnTo>
                  <a:lnTo>
                    <a:pt x="11435" y="16000"/>
                  </a:lnTo>
                  <a:lnTo>
                    <a:pt x="12706" y="13600"/>
                  </a:lnTo>
                  <a:cubicBezTo>
                    <a:pt x="12706" y="13600"/>
                    <a:pt x="12706" y="13600"/>
                    <a:pt x="13341" y="13600"/>
                  </a:cubicBezTo>
                  <a:cubicBezTo>
                    <a:pt x="13341" y="13600"/>
                    <a:pt x="13976" y="13600"/>
                    <a:pt x="13976" y="14400"/>
                  </a:cubicBezTo>
                  <a:lnTo>
                    <a:pt x="15247" y="20000"/>
                  </a:lnTo>
                  <a:lnTo>
                    <a:pt x="18424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3" name="Figura"/>
            <p:cNvSpPr/>
            <p:nvPr/>
          </p:nvSpPr>
          <p:spPr>
            <a:xfrm>
              <a:off x="1803400" y="1612900"/>
              <a:ext cx="190501" cy="179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60" y="21447"/>
                  </a:moveTo>
                  <a:lnTo>
                    <a:pt x="6624" y="21600"/>
                  </a:lnTo>
                  <a:lnTo>
                    <a:pt x="7632" y="20834"/>
                  </a:lnTo>
                  <a:cubicBezTo>
                    <a:pt x="7632" y="20834"/>
                    <a:pt x="7632" y="20834"/>
                    <a:pt x="7776" y="20834"/>
                  </a:cubicBezTo>
                  <a:cubicBezTo>
                    <a:pt x="7776" y="20834"/>
                    <a:pt x="7776" y="20834"/>
                    <a:pt x="7776" y="20834"/>
                  </a:cubicBezTo>
                  <a:lnTo>
                    <a:pt x="8208" y="21600"/>
                  </a:lnTo>
                  <a:lnTo>
                    <a:pt x="8928" y="21447"/>
                  </a:lnTo>
                  <a:lnTo>
                    <a:pt x="8928" y="21447"/>
                  </a:lnTo>
                  <a:lnTo>
                    <a:pt x="9216" y="20374"/>
                  </a:lnTo>
                  <a:lnTo>
                    <a:pt x="8928" y="19609"/>
                  </a:lnTo>
                  <a:cubicBezTo>
                    <a:pt x="8928" y="19609"/>
                    <a:pt x="8928" y="19455"/>
                    <a:pt x="8928" y="19455"/>
                  </a:cubicBezTo>
                  <a:lnTo>
                    <a:pt x="9936" y="18996"/>
                  </a:lnTo>
                  <a:lnTo>
                    <a:pt x="10944" y="17923"/>
                  </a:lnTo>
                  <a:lnTo>
                    <a:pt x="11952" y="16851"/>
                  </a:lnTo>
                  <a:lnTo>
                    <a:pt x="12672" y="15779"/>
                  </a:lnTo>
                  <a:cubicBezTo>
                    <a:pt x="12672" y="15779"/>
                    <a:pt x="12672" y="15779"/>
                    <a:pt x="12816" y="15779"/>
                  </a:cubicBezTo>
                  <a:lnTo>
                    <a:pt x="13680" y="15932"/>
                  </a:lnTo>
                  <a:lnTo>
                    <a:pt x="15552" y="14553"/>
                  </a:lnTo>
                  <a:cubicBezTo>
                    <a:pt x="15552" y="14553"/>
                    <a:pt x="15552" y="14553"/>
                    <a:pt x="15552" y="14553"/>
                  </a:cubicBezTo>
                  <a:lnTo>
                    <a:pt x="16560" y="14400"/>
                  </a:lnTo>
                  <a:lnTo>
                    <a:pt x="20880" y="14094"/>
                  </a:lnTo>
                  <a:lnTo>
                    <a:pt x="21600" y="12868"/>
                  </a:lnTo>
                  <a:lnTo>
                    <a:pt x="21600" y="9038"/>
                  </a:lnTo>
                  <a:lnTo>
                    <a:pt x="20448" y="9191"/>
                  </a:lnTo>
                  <a:cubicBezTo>
                    <a:pt x="20448" y="9191"/>
                    <a:pt x="20448" y="9191"/>
                    <a:pt x="20304" y="9191"/>
                  </a:cubicBezTo>
                  <a:cubicBezTo>
                    <a:pt x="20304" y="9191"/>
                    <a:pt x="20304" y="9191"/>
                    <a:pt x="20304" y="9038"/>
                  </a:cubicBezTo>
                  <a:lnTo>
                    <a:pt x="20304" y="7966"/>
                  </a:lnTo>
                  <a:lnTo>
                    <a:pt x="18864" y="7353"/>
                  </a:lnTo>
                  <a:cubicBezTo>
                    <a:pt x="18864" y="7353"/>
                    <a:pt x="18864" y="7353"/>
                    <a:pt x="18864" y="7353"/>
                  </a:cubicBezTo>
                  <a:lnTo>
                    <a:pt x="17280" y="5974"/>
                  </a:lnTo>
                  <a:lnTo>
                    <a:pt x="10080" y="153"/>
                  </a:lnTo>
                  <a:lnTo>
                    <a:pt x="9792" y="0"/>
                  </a:lnTo>
                  <a:lnTo>
                    <a:pt x="7776" y="0"/>
                  </a:lnTo>
                  <a:lnTo>
                    <a:pt x="9072" y="12562"/>
                  </a:lnTo>
                  <a:lnTo>
                    <a:pt x="9360" y="12868"/>
                  </a:lnTo>
                  <a:cubicBezTo>
                    <a:pt x="9360" y="12868"/>
                    <a:pt x="9360" y="12868"/>
                    <a:pt x="9360" y="13021"/>
                  </a:cubicBezTo>
                  <a:cubicBezTo>
                    <a:pt x="9360" y="13174"/>
                    <a:pt x="9360" y="13940"/>
                    <a:pt x="9216" y="14094"/>
                  </a:cubicBezTo>
                  <a:cubicBezTo>
                    <a:pt x="9216" y="14094"/>
                    <a:pt x="9072" y="14247"/>
                    <a:pt x="4896" y="14247"/>
                  </a:cubicBezTo>
                  <a:cubicBezTo>
                    <a:pt x="3600" y="14247"/>
                    <a:pt x="2592" y="14247"/>
                    <a:pt x="2304" y="14247"/>
                  </a:cubicBezTo>
                  <a:lnTo>
                    <a:pt x="1872" y="15013"/>
                  </a:lnTo>
                  <a:cubicBezTo>
                    <a:pt x="1872" y="15013"/>
                    <a:pt x="1872" y="15013"/>
                    <a:pt x="1728" y="15013"/>
                  </a:cubicBezTo>
                  <a:cubicBezTo>
                    <a:pt x="1728" y="15013"/>
                    <a:pt x="1728" y="15013"/>
                    <a:pt x="1584" y="15013"/>
                  </a:cubicBezTo>
                  <a:lnTo>
                    <a:pt x="1152" y="14400"/>
                  </a:lnTo>
                  <a:lnTo>
                    <a:pt x="720" y="14400"/>
                  </a:lnTo>
                  <a:lnTo>
                    <a:pt x="720" y="15013"/>
                  </a:lnTo>
                  <a:lnTo>
                    <a:pt x="720" y="15472"/>
                  </a:lnTo>
                  <a:cubicBezTo>
                    <a:pt x="720" y="15472"/>
                    <a:pt x="720" y="15472"/>
                    <a:pt x="720" y="15626"/>
                  </a:cubicBezTo>
                  <a:cubicBezTo>
                    <a:pt x="720" y="15626"/>
                    <a:pt x="720" y="15626"/>
                    <a:pt x="576" y="15626"/>
                  </a:cubicBezTo>
                  <a:lnTo>
                    <a:pt x="0" y="15626"/>
                  </a:lnTo>
                  <a:lnTo>
                    <a:pt x="432" y="16085"/>
                  </a:lnTo>
                  <a:cubicBezTo>
                    <a:pt x="432" y="16085"/>
                    <a:pt x="432" y="16085"/>
                    <a:pt x="432" y="16238"/>
                  </a:cubicBezTo>
                  <a:lnTo>
                    <a:pt x="288" y="17311"/>
                  </a:lnTo>
                  <a:lnTo>
                    <a:pt x="1008" y="17617"/>
                  </a:lnTo>
                  <a:cubicBezTo>
                    <a:pt x="1008" y="17617"/>
                    <a:pt x="1008" y="17617"/>
                    <a:pt x="1008" y="17770"/>
                  </a:cubicBezTo>
                  <a:lnTo>
                    <a:pt x="1008" y="19149"/>
                  </a:lnTo>
                  <a:lnTo>
                    <a:pt x="3456" y="19302"/>
                  </a:lnTo>
                  <a:lnTo>
                    <a:pt x="3744" y="18689"/>
                  </a:lnTo>
                  <a:cubicBezTo>
                    <a:pt x="3744" y="18689"/>
                    <a:pt x="3744" y="18689"/>
                    <a:pt x="3888" y="18689"/>
                  </a:cubicBezTo>
                  <a:cubicBezTo>
                    <a:pt x="3888" y="18689"/>
                    <a:pt x="3888" y="18689"/>
                    <a:pt x="4032" y="18689"/>
                  </a:cubicBezTo>
                  <a:lnTo>
                    <a:pt x="5184" y="19609"/>
                  </a:lnTo>
                  <a:cubicBezTo>
                    <a:pt x="5184" y="19609"/>
                    <a:pt x="5184" y="19762"/>
                    <a:pt x="5184" y="19762"/>
                  </a:cubicBezTo>
                  <a:lnTo>
                    <a:pt x="4896" y="20681"/>
                  </a:lnTo>
                  <a:lnTo>
                    <a:pt x="5616" y="20987"/>
                  </a:lnTo>
                  <a:cubicBezTo>
                    <a:pt x="5616" y="20987"/>
                    <a:pt x="5760" y="20987"/>
                    <a:pt x="5760" y="21140"/>
                  </a:cubicBezTo>
                  <a:lnTo>
                    <a:pt x="5760" y="2144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4" name="Figura"/>
            <p:cNvSpPr/>
            <p:nvPr/>
          </p:nvSpPr>
          <p:spPr>
            <a:xfrm>
              <a:off x="1955800" y="1765299"/>
              <a:ext cx="34487" cy="73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48" h="21600" extrusionOk="0">
                  <a:moveTo>
                    <a:pt x="0" y="6703"/>
                  </a:moveTo>
                  <a:lnTo>
                    <a:pt x="3086" y="8193"/>
                  </a:lnTo>
                  <a:lnTo>
                    <a:pt x="6171" y="10428"/>
                  </a:lnTo>
                  <a:cubicBezTo>
                    <a:pt x="6171" y="10428"/>
                    <a:pt x="6171" y="10428"/>
                    <a:pt x="6171" y="10428"/>
                  </a:cubicBezTo>
                  <a:lnTo>
                    <a:pt x="6171" y="21600"/>
                  </a:lnTo>
                  <a:cubicBezTo>
                    <a:pt x="8486" y="21228"/>
                    <a:pt x="10029" y="21228"/>
                    <a:pt x="12343" y="21228"/>
                  </a:cubicBezTo>
                  <a:lnTo>
                    <a:pt x="12343" y="11545"/>
                  </a:lnTo>
                  <a:cubicBezTo>
                    <a:pt x="12343" y="11545"/>
                    <a:pt x="12343" y="11545"/>
                    <a:pt x="12343" y="11172"/>
                  </a:cubicBezTo>
                  <a:cubicBezTo>
                    <a:pt x="12343" y="11172"/>
                    <a:pt x="14657" y="10428"/>
                    <a:pt x="16200" y="10428"/>
                  </a:cubicBezTo>
                  <a:cubicBezTo>
                    <a:pt x="16971" y="10428"/>
                    <a:pt x="17743" y="9310"/>
                    <a:pt x="18514" y="8938"/>
                  </a:cubicBezTo>
                  <a:cubicBezTo>
                    <a:pt x="19286" y="8566"/>
                    <a:pt x="19286" y="7821"/>
                    <a:pt x="20057" y="7448"/>
                  </a:cubicBezTo>
                  <a:cubicBezTo>
                    <a:pt x="21600" y="6703"/>
                    <a:pt x="20829" y="4097"/>
                    <a:pt x="20057" y="2607"/>
                  </a:cubicBezTo>
                  <a:cubicBezTo>
                    <a:pt x="20057" y="2234"/>
                    <a:pt x="20057" y="2234"/>
                    <a:pt x="20057" y="1862"/>
                  </a:cubicBezTo>
                  <a:lnTo>
                    <a:pt x="14657" y="0"/>
                  </a:lnTo>
                  <a:lnTo>
                    <a:pt x="11571" y="0"/>
                  </a:lnTo>
                  <a:lnTo>
                    <a:pt x="11571" y="2234"/>
                  </a:lnTo>
                  <a:cubicBezTo>
                    <a:pt x="11571" y="2234"/>
                    <a:pt x="11571" y="2607"/>
                    <a:pt x="11571" y="2607"/>
                  </a:cubicBezTo>
                  <a:lnTo>
                    <a:pt x="6171" y="3724"/>
                  </a:lnTo>
                  <a:lnTo>
                    <a:pt x="2314" y="4841"/>
                  </a:lnTo>
                  <a:lnTo>
                    <a:pt x="2314" y="5214"/>
                  </a:lnTo>
                  <a:lnTo>
                    <a:pt x="0" y="670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5" name="Figura"/>
            <p:cNvSpPr/>
            <p:nvPr/>
          </p:nvSpPr>
          <p:spPr>
            <a:xfrm>
              <a:off x="1841499" y="1346199"/>
              <a:ext cx="145869" cy="1143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600" extrusionOk="0">
                  <a:moveTo>
                    <a:pt x="3139" y="18480"/>
                  </a:moveTo>
                  <a:cubicBezTo>
                    <a:pt x="3697" y="18480"/>
                    <a:pt x="4628" y="18960"/>
                    <a:pt x="5187" y="20160"/>
                  </a:cubicBezTo>
                  <a:cubicBezTo>
                    <a:pt x="5559" y="20880"/>
                    <a:pt x="5746" y="21120"/>
                    <a:pt x="6118" y="21360"/>
                  </a:cubicBezTo>
                  <a:cubicBezTo>
                    <a:pt x="6304" y="21600"/>
                    <a:pt x="6490" y="21600"/>
                    <a:pt x="6490" y="21600"/>
                  </a:cubicBezTo>
                  <a:cubicBezTo>
                    <a:pt x="6677" y="21600"/>
                    <a:pt x="6677" y="21600"/>
                    <a:pt x="6863" y="21360"/>
                  </a:cubicBezTo>
                  <a:cubicBezTo>
                    <a:pt x="7235" y="20640"/>
                    <a:pt x="8911" y="19920"/>
                    <a:pt x="10587" y="19920"/>
                  </a:cubicBezTo>
                  <a:cubicBezTo>
                    <a:pt x="12077" y="19920"/>
                    <a:pt x="12635" y="19200"/>
                    <a:pt x="14311" y="17280"/>
                  </a:cubicBezTo>
                  <a:lnTo>
                    <a:pt x="14497" y="17040"/>
                  </a:lnTo>
                  <a:cubicBezTo>
                    <a:pt x="16359" y="14880"/>
                    <a:pt x="15801" y="13440"/>
                    <a:pt x="15428" y="13200"/>
                  </a:cubicBezTo>
                  <a:cubicBezTo>
                    <a:pt x="14870" y="12480"/>
                    <a:pt x="16173" y="10080"/>
                    <a:pt x="16732" y="9120"/>
                  </a:cubicBezTo>
                  <a:cubicBezTo>
                    <a:pt x="17849" y="7200"/>
                    <a:pt x="18780" y="7200"/>
                    <a:pt x="19339" y="7200"/>
                  </a:cubicBezTo>
                  <a:cubicBezTo>
                    <a:pt x="19897" y="7200"/>
                    <a:pt x="20828" y="6000"/>
                    <a:pt x="21201" y="5280"/>
                  </a:cubicBezTo>
                  <a:cubicBezTo>
                    <a:pt x="21387" y="5040"/>
                    <a:pt x="21387" y="4560"/>
                    <a:pt x="21387" y="3840"/>
                  </a:cubicBezTo>
                  <a:lnTo>
                    <a:pt x="21387" y="3840"/>
                  </a:lnTo>
                  <a:cubicBezTo>
                    <a:pt x="20642" y="3840"/>
                    <a:pt x="19897" y="3840"/>
                    <a:pt x="19339" y="3840"/>
                  </a:cubicBezTo>
                  <a:lnTo>
                    <a:pt x="19339" y="3840"/>
                  </a:lnTo>
                  <a:cubicBezTo>
                    <a:pt x="18966" y="3840"/>
                    <a:pt x="18966" y="3840"/>
                    <a:pt x="18780" y="3840"/>
                  </a:cubicBezTo>
                  <a:cubicBezTo>
                    <a:pt x="18408" y="3840"/>
                    <a:pt x="17849" y="3120"/>
                    <a:pt x="17663" y="2880"/>
                  </a:cubicBezTo>
                  <a:lnTo>
                    <a:pt x="16173" y="2880"/>
                  </a:lnTo>
                  <a:cubicBezTo>
                    <a:pt x="16173" y="2880"/>
                    <a:pt x="16173" y="2880"/>
                    <a:pt x="16173" y="2880"/>
                  </a:cubicBezTo>
                  <a:lnTo>
                    <a:pt x="13566" y="1920"/>
                  </a:lnTo>
                  <a:cubicBezTo>
                    <a:pt x="13566" y="1920"/>
                    <a:pt x="13566" y="1920"/>
                    <a:pt x="13566" y="1920"/>
                  </a:cubicBezTo>
                  <a:cubicBezTo>
                    <a:pt x="13566" y="1920"/>
                    <a:pt x="12821" y="960"/>
                    <a:pt x="12263" y="480"/>
                  </a:cubicBezTo>
                  <a:cubicBezTo>
                    <a:pt x="12077" y="720"/>
                    <a:pt x="11890" y="720"/>
                    <a:pt x="11704" y="720"/>
                  </a:cubicBezTo>
                  <a:cubicBezTo>
                    <a:pt x="11704" y="720"/>
                    <a:pt x="11518" y="720"/>
                    <a:pt x="11518" y="720"/>
                  </a:cubicBezTo>
                  <a:cubicBezTo>
                    <a:pt x="10401" y="720"/>
                    <a:pt x="5187" y="240"/>
                    <a:pt x="3511" y="0"/>
                  </a:cubicBezTo>
                  <a:cubicBezTo>
                    <a:pt x="3325" y="0"/>
                    <a:pt x="3139" y="0"/>
                    <a:pt x="2953" y="0"/>
                  </a:cubicBezTo>
                  <a:cubicBezTo>
                    <a:pt x="1463" y="0"/>
                    <a:pt x="532" y="720"/>
                    <a:pt x="159" y="1680"/>
                  </a:cubicBezTo>
                  <a:cubicBezTo>
                    <a:pt x="-213" y="2400"/>
                    <a:pt x="159" y="2640"/>
                    <a:pt x="346" y="2880"/>
                  </a:cubicBezTo>
                  <a:cubicBezTo>
                    <a:pt x="346" y="2880"/>
                    <a:pt x="532" y="3120"/>
                    <a:pt x="532" y="3120"/>
                  </a:cubicBezTo>
                  <a:cubicBezTo>
                    <a:pt x="718" y="3360"/>
                    <a:pt x="718" y="3600"/>
                    <a:pt x="718" y="4320"/>
                  </a:cubicBezTo>
                  <a:lnTo>
                    <a:pt x="1090" y="4080"/>
                  </a:lnTo>
                  <a:cubicBezTo>
                    <a:pt x="1090" y="4080"/>
                    <a:pt x="1090" y="4080"/>
                    <a:pt x="1277" y="4080"/>
                  </a:cubicBezTo>
                  <a:cubicBezTo>
                    <a:pt x="1277" y="4080"/>
                    <a:pt x="1277" y="4080"/>
                    <a:pt x="1277" y="4320"/>
                  </a:cubicBezTo>
                  <a:lnTo>
                    <a:pt x="1463" y="5280"/>
                  </a:lnTo>
                  <a:lnTo>
                    <a:pt x="4070" y="4800"/>
                  </a:lnTo>
                  <a:cubicBezTo>
                    <a:pt x="4070" y="4800"/>
                    <a:pt x="4070" y="4800"/>
                    <a:pt x="4256" y="4800"/>
                  </a:cubicBezTo>
                  <a:cubicBezTo>
                    <a:pt x="4256" y="4800"/>
                    <a:pt x="4256" y="4800"/>
                    <a:pt x="4256" y="5040"/>
                  </a:cubicBezTo>
                  <a:lnTo>
                    <a:pt x="4256" y="5760"/>
                  </a:lnTo>
                  <a:lnTo>
                    <a:pt x="4815" y="5760"/>
                  </a:lnTo>
                  <a:cubicBezTo>
                    <a:pt x="4815" y="5760"/>
                    <a:pt x="5001" y="5760"/>
                    <a:pt x="5001" y="5760"/>
                  </a:cubicBezTo>
                  <a:cubicBezTo>
                    <a:pt x="5001" y="5760"/>
                    <a:pt x="5001" y="6000"/>
                    <a:pt x="5001" y="6000"/>
                  </a:cubicBezTo>
                  <a:lnTo>
                    <a:pt x="4070" y="7440"/>
                  </a:lnTo>
                  <a:lnTo>
                    <a:pt x="3697" y="11280"/>
                  </a:lnTo>
                  <a:cubicBezTo>
                    <a:pt x="3697" y="11280"/>
                    <a:pt x="3697" y="11520"/>
                    <a:pt x="3511" y="11520"/>
                  </a:cubicBezTo>
                  <a:lnTo>
                    <a:pt x="2766" y="11760"/>
                  </a:lnTo>
                  <a:lnTo>
                    <a:pt x="3325" y="12480"/>
                  </a:lnTo>
                  <a:cubicBezTo>
                    <a:pt x="3325" y="12480"/>
                    <a:pt x="3325" y="12480"/>
                    <a:pt x="3325" y="12720"/>
                  </a:cubicBezTo>
                  <a:cubicBezTo>
                    <a:pt x="3325" y="12720"/>
                    <a:pt x="3325" y="13200"/>
                    <a:pt x="3325" y="13680"/>
                  </a:cubicBezTo>
                  <a:cubicBezTo>
                    <a:pt x="3511" y="14160"/>
                    <a:pt x="3139" y="14400"/>
                    <a:pt x="3139" y="14640"/>
                  </a:cubicBezTo>
                  <a:cubicBezTo>
                    <a:pt x="3139" y="15120"/>
                    <a:pt x="3139" y="16320"/>
                    <a:pt x="2953" y="16560"/>
                  </a:cubicBezTo>
                  <a:cubicBezTo>
                    <a:pt x="3139" y="16320"/>
                    <a:pt x="3139" y="17280"/>
                    <a:pt x="3139" y="1848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6" name="Figura"/>
            <p:cNvSpPr/>
            <p:nvPr/>
          </p:nvSpPr>
          <p:spPr>
            <a:xfrm>
              <a:off x="1981199" y="1409700"/>
              <a:ext cx="10162" cy="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500" y="0"/>
                  </a:moveTo>
                  <a:cubicBezTo>
                    <a:pt x="8100" y="0"/>
                    <a:pt x="0" y="7200"/>
                    <a:pt x="0" y="7200"/>
                  </a:cubicBezTo>
                  <a:cubicBezTo>
                    <a:pt x="0" y="7200"/>
                    <a:pt x="0" y="7200"/>
                    <a:pt x="0" y="10800"/>
                  </a:cubicBezTo>
                  <a:cubicBezTo>
                    <a:pt x="2700" y="14400"/>
                    <a:pt x="8100" y="21600"/>
                    <a:pt x="16200" y="21600"/>
                  </a:cubicBezTo>
                  <a:cubicBezTo>
                    <a:pt x="18900" y="21600"/>
                    <a:pt x="21600" y="18000"/>
                    <a:pt x="21600" y="14400"/>
                  </a:cubicBezTo>
                  <a:cubicBezTo>
                    <a:pt x="21600" y="7200"/>
                    <a:pt x="18900" y="0"/>
                    <a:pt x="13500" y="0"/>
                  </a:cubicBezTo>
                  <a:cubicBezTo>
                    <a:pt x="16200" y="0"/>
                    <a:pt x="13500" y="0"/>
                    <a:pt x="1350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7" name="Figura"/>
            <p:cNvSpPr/>
            <p:nvPr/>
          </p:nvSpPr>
          <p:spPr>
            <a:xfrm>
              <a:off x="1879599" y="1739900"/>
              <a:ext cx="87631" cy="67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009" y="20377"/>
                  </a:moveTo>
                  <a:cubicBezTo>
                    <a:pt x="5009" y="20377"/>
                    <a:pt x="5322" y="20377"/>
                    <a:pt x="5009" y="20377"/>
                  </a:cubicBezTo>
                  <a:lnTo>
                    <a:pt x="7200" y="21600"/>
                  </a:lnTo>
                  <a:lnTo>
                    <a:pt x="7200" y="16709"/>
                  </a:lnTo>
                  <a:cubicBezTo>
                    <a:pt x="7200" y="16709"/>
                    <a:pt x="7200" y="16302"/>
                    <a:pt x="7513" y="16302"/>
                  </a:cubicBezTo>
                  <a:lnTo>
                    <a:pt x="11583" y="14672"/>
                  </a:lnTo>
                  <a:cubicBezTo>
                    <a:pt x="11583" y="14672"/>
                    <a:pt x="11583" y="14672"/>
                    <a:pt x="11583" y="14672"/>
                  </a:cubicBezTo>
                  <a:lnTo>
                    <a:pt x="15652" y="14672"/>
                  </a:lnTo>
                  <a:cubicBezTo>
                    <a:pt x="15652" y="14672"/>
                    <a:pt x="15652" y="14672"/>
                    <a:pt x="15965" y="14672"/>
                  </a:cubicBezTo>
                  <a:cubicBezTo>
                    <a:pt x="15965" y="14672"/>
                    <a:pt x="15965" y="14672"/>
                    <a:pt x="15965" y="15079"/>
                  </a:cubicBezTo>
                  <a:lnTo>
                    <a:pt x="15965" y="15894"/>
                  </a:lnTo>
                  <a:lnTo>
                    <a:pt x="17843" y="15894"/>
                  </a:lnTo>
                  <a:lnTo>
                    <a:pt x="17843" y="15487"/>
                  </a:lnTo>
                  <a:cubicBezTo>
                    <a:pt x="17843" y="15487"/>
                    <a:pt x="17843" y="15487"/>
                    <a:pt x="17843" y="15487"/>
                  </a:cubicBezTo>
                  <a:lnTo>
                    <a:pt x="19409" y="14264"/>
                  </a:lnTo>
                  <a:lnTo>
                    <a:pt x="21600" y="13042"/>
                  </a:lnTo>
                  <a:lnTo>
                    <a:pt x="21600" y="11004"/>
                  </a:lnTo>
                  <a:lnTo>
                    <a:pt x="18783" y="8966"/>
                  </a:lnTo>
                  <a:cubicBezTo>
                    <a:pt x="18783" y="8966"/>
                    <a:pt x="18783" y="8966"/>
                    <a:pt x="18783" y="8558"/>
                  </a:cubicBezTo>
                  <a:lnTo>
                    <a:pt x="18783" y="6521"/>
                  </a:lnTo>
                  <a:lnTo>
                    <a:pt x="16278" y="4891"/>
                  </a:lnTo>
                  <a:cubicBezTo>
                    <a:pt x="16278" y="4891"/>
                    <a:pt x="16278" y="4891"/>
                    <a:pt x="16278" y="4483"/>
                  </a:cubicBezTo>
                  <a:lnTo>
                    <a:pt x="15965" y="0"/>
                  </a:lnTo>
                  <a:lnTo>
                    <a:pt x="14087" y="408"/>
                  </a:lnTo>
                  <a:lnTo>
                    <a:pt x="10017" y="4075"/>
                  </a:lnTo>
                  <a:cubicBezTo>
                    <a:pt x="10017" y="4075"/>
                    <a:pt x="10017" y="4075"/>
                    <a:pt x="9704" y="4075"/>
                  </a:cubicBezTo>
                  <a:lnTo>
                    <a:pt x="7826" y="3668"/>
                  </a:lnTo>
                  <a:lnTo>
                    <a:pt x="6261" y="6113"/>
                  </a:lnTo>
                  <a:lnTo>
                    <a:pt x="4070" y="8966"/>
                  </a:lnTo>
                  <a:lnTo>
                    <a:pt x="1878" y="11819"/>
                  </a:lnTo>
                  <a:cubicBezTo>
                    <a:pt x="1878" y="11819"/>
                    <a:pt x="1878" y="11819"/>
                    <a:pt x="1878" y="11819"/>
                  </a:cubicBezTo>
                  <a:lnTo>
                    <a:pt x="0" y="13042"/>
                  </a:lnTo>
                  <a:lnTo>
                    <a:pt x="626" y="15079"/>
                  </a:lnTo>
                  <a:cubicBezTo>
                    <a:pt x="626" y="15079"/>
                    <a:pt x="626" y="15079"/>
                    <a:pt x="626" y="15079"/>
                  </a:cubicBezTo>
                  <a:lnTo>
                    <a:pt x="0" y="17932"/>
                  </a:lnTo>
                  <a:lnTo>
                    <a:pt x="626" y="17525"/>
                  </a:lnTo>
                  <a:cubicBezTo>
                    <a:pt x="626" y="17525"/>
                    <a:pt x="939" y="17525"/>
                    <a:pt x="939" y="17525"/>
                  </a:cubicBezTo>
                  <a:lnTo>
                    <a:pt x="1878" y="20377"/>
                  </a:lnTo>
                  <a:lnTo>
                    <a:pt x="5009" y="20377"/>
                  </a:lnTo>
                  <a:cubicBezTo>
                    <a:pt x="5009" y="20377"/>
                    <a:pt x="5009" y="20377"/>
                    <a:pt x="5009" y="2037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8" name="Figura"/>
            <p:cNvSpPr/>
            <p:nvPr/>
          </p:nvSpPr>
          <p:spPr>
            <a:xfrm>
              <a:off x="1955800" y="1790699"/>
              <a:ext cx="16511" cy="57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308" y="17760"/>
                  </a:moveTo>
                  <a:lnTo>
                    <a:pt x="14954" y="21600"/>
                  </a:lnTo>
                  <a:cubicBezTo>
                    <a:pt x="16615" y="21600"/>
                    <a:pt x="19938" y="21120"/>
                    <a:pt x="21600" y="21120"/>
                  </a:cubicBezTo>
                  <a:lnTo>
                    <a:pt x="21600" y="6720"/>
                  </a:lnTo>
                  <a:lnTo>
                    <a:pt x="14954" y="3840"/>
                  </a:lnTo>
                  <a:lnTo>
                    <a:pt x="8308" y="1920"/>
                  </a:lnTo>
                  <a:cubicBezTo>
                    <a:pt x="8308" y="1920"/>
                    <a:pt x="8308" y="1920"/>
                    <a:pt x="8308" y="1440"/>
                  </a:cubicBezTo>
                  <a:lnTo>
                    <a:pt x="9969" y="0"/>
                  </a:lnTo>
                  <a:lnTo>
                    <a:pt x="0" y="0"/>
                  </a:lnTo>
                  <a:lnTo>
                    <a:pt x="0" y="960"/>
                  </a:lnTo>
                  <a:lnTo>
                    <a:pt x="3323" y="1920"/>
                  </a:lnTo>
                  <a:cubicBezTo>
                    <a:pt x="3323" y="1920"/>
                    <a:pt x="3323" y="1920"/>
                    <a:pt x="3323" y="2400"/>
                  </a:cubicBezTo>
                  <a:lnTo>
                    <a:pt x="3323" y="6240"/>
                  </a:lnTo>
                  <a:lnTo>
                    <a:pt x="6646" y="6720"/>
                  </a:lnTo>
                  <a:cubicBezTo>
                    <a:pt x="6646" y="6720"/>
                    <a:pt x="8308" y="6720"/>
                    <a:pt x="8308" y="7200"/>
                  </a:cubicBezTo>
                  <a:lnTo>
                    <a:pt x="8308" y="1776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09" name="Figura"/>
            <p:cNvSpPr/>
            <p:nvPr/>
          </p:nvSpPr>
          <p:spPr>
            <a:xfrm>
              <a:off x="1917700" y="1777999"/>
              <a:ext cx="48260" cy="73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74" y="21228"/>
                  </a:moveTo>
                  <a:cubicBezTo>
                    <a:pt x="6253" y="21600"/>
                    <a:pt x="9095" y="21600"/>
                    <a:pt x="9663" y="21600"/>
                  </a:cubicBezTo>
                  <a:cubicBezTo>
                    <a:pt x="13642" y="20483"/>
                    <a:pt x="17621" y="19366"/>
                    <a:pt x="21600" y="18621"/>
                  </a:cubicBezTo>
                  <a:lnTo>
                    <a:pt x="19326" y="16014"/>
                  </a:lnTo>
                  <a:cubicBezTo>
                    <a:pt x="19326" y="16014"/>
                    <a:pt x="19326" y="16014"/>
                    <a:pt x="19326" y="16014"/>
                  </a:cubicBezTo>
                  <a:lnTo>
                    <a:pt x="19326" y="7448"/>
                  </a:lnTo>
                  <a:lnTo>
                    <a:pt x="18189" y="7076"/>
                  </a:lnTo>
                  <a:cubicBezTo>
                    <a:pt x="18189" y="7076"/>
                    <a:pt x="17621" y="7076"/>
                    <a:pt x="17621" y="6703"/>
                  </a:cubicBezTo>
                  <a:lnTo>
                    <a:pt x="17621" y="3352"/>
                  </a:lnTo>
                  <a:lnTo>
                    <a:pt x="16484" y="2607"/>
                  </a:lnTo>
                  <a:cubicBezTo>
                    <a:pt x="16484" y="2607"/>
                    <a:pt x="16484" y="2607"/>
                    <a:pt x="16484" y="2234"/>
                  </a:cubicBezTo>
                  <a:lnTo>
                    <a:pt x="16484" y="0"/>
                  </a:lnTo>
                  <a:lnTo>
                    <a:pt x="9663" y="0"/>
                  </a:lnTo>
                  <a:lnTo>
                    <a:pt x="2274" y="1490"/>
                  </a:lnTo>
                  <a:lnTo>
                    <a:pt x="2274" y="5959"/>
                  </a:lnTo>
                  <a:lnTo>
                    <a:pt x="3411" y="6331"/>
                  </a:lnTo>
                  <a:cubicBezTo>
                    <a:pt x="3411" y="6331"/>
                    <a:pt x="3411" y="6331"/>
                    <a:pt x="3411" y="6331"/>
                  </a:cubicBezTo>
                  <a:lnTo>
                    <a:pt x="5116" y="10428"/>
                  </a:lnTo>
                  <a:cubicBezTo>
                    <a:pt x="5116" y="10428"/>
                    <a:pt x="5116" y="10428"/>
                    <a:pt x="5116" y="10800"/>
                  </a:cubicBezTo>
                  <a:lnTo>
                    <a:pt x="2274" y="13779"/>
                  </a:lnTo>
                  <a:lnTo>
                    <a:pt x="0" y="15641"/>
                  </a:lnTo>
                  <a:lnTo>
                    <a:pt x="2842" y="18248"/>
                  </a:lnTo>
                  <a:cubicBezTo>
                    <a:pt x="2842" y="18248"/>
                    <a:pt x="2842" y="18248"/>
                    <a:pt x="2842" y="18248"/>
                  </a:cubicBezTo>
                  <a:lnTo>
                    <a:pt x="2274" y="2122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0" name="Figura"/>
            <p:cNvSpPr/>
            <p:nvPr/>
          </p:nvSpPr>
          <p:spPr>
            <a:xfrm>
              <a:off x="1803400" y="1473200"/>
              <a:ext cx="132081" cy="11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7062" y="21600"/>
                  </a:lnTo>
                  <a:lnTo>
                    <a:pt x="7062" y="19117"/>
                  </a:lnTo>
                  <a:cubicBezTo>
                    <a:pt x="7062" y="19117"/>
                    <a:pt x="7062" y="18869"/>
                    <a:pt x="7062" y="18869"/>
                  </a:cubicBezTo>
                  <a:lnTo>
                    <a:pt x="9969" y="16883"/>
                  </a:lnTo>
                  <a:cubicBezTo>
                    <a:pt x="9969" y="16883"/>
                    <a:pt x="9969" y="16883"/>
                    <a:pt x="9969" y="16883"/>
                  </a:cubicBezTo>
                  <a:lnTo>
                    <a:pt x="12877" y="17131"/>
                  </a:lnTo>
                  <a:lnTo>
                    <a:pt x="15369" y="14152"/>
                  </a:lnTo>
                  <a:cubicBezTo>
                    <a:pt x="15369" y="14152"/>
                    <a:pt x="15369" y="14152"/>
                    <a:pt x="15577" y="14152"/>
                  </a:cubicBezTo>
                  <a:lnTo>
                    <a:pt x="16823" y="14152"/>
                  </a:lnTo>
                  <a:lnTo>
                    <a:pt x="16823" y="12910"/>
                  </a:lnTo>
                  <a:lnTo>
                    <a:pt x="15992" y="12414"/>
                  </a:lnTo>
                  <a:cubicBezTo>
                    <a:pt x="15992" y="12414"/>
                    <a:pt x="15992" y="12414"/>
                    <a:pt x="15992" y="12166"/>
                  </a:cubicBezTo>
                  <a:lnTo>
                    <a:pt x="15992" y="9931"/>
                  </a:lnTo>
                  <a:cubicBezTo>
                    <a:pt x="15992" y="9931"/>
                    <a:pt x="15992" y="9683"/>
                    <a:pt x="16200" y="9683"/>
                  </a:cubicBezTo>
                  <a:lnTo>
                    <a:pt x="21185" y="9434"/>
                  </a:lnTo>
                  <a:lnTo>
                    <a:pt x="21185" y="9683"/>
                  </a:lnTo>
                  <a:cubicBezTo>
                    <a:pt x="21185" y="9683"/>
                    <a:pt x="21185" y="9683"/>
                    <a:pt x="21185" y="9434"/>
                  </a:cubicBezTo>
                  <a:lnTo>
                    <a:pt x="21600" y="8938"/>
                  </a:lnTo>
                  <a:lnTo>
                    <a:pt x="20146" y="7448"/>
                  </a:lnTo>
                  <a:cubicBezTo>
                    <a:pt x="20146" y="7448"/>
                    <a:pt x="20146" y="7448"/>
                    <a:pt x="20146" y="7200"/>
                  </a:cubicBezTo>
                  <a:lnTo>
                    <a:pt x="20354" y="2979"/>
                  </a:lnTo>
                  <a:cubicBezTo>
                    <a:pt x="20146" y="2731"/>
                    <a:pt x="19523" y="1986"/>
                    <a:pt x="18900" y="1490"/>
                  </a:cubicBezTo>
                  <a:cubicBezTo>
                    <a:pt x="18485" y="1490"/>
                    <a:pt x="18069" y="1738"/>
                    <a:pt x="17654" y="1738"/>
                  </a:cubicBezTo>
                  <a:cubicBezTo>
                    <a:pt x="15785" y="1738"/>
                    <a:pt x="14538" y="993"/>
                    <a:pt x="13708" y="497"/>
                  </a:cubicBezTo>
                  <a:cubicBezTo>
                    <a:pt x="13292" y="248"/>
                    <a:pt x="12877" y="0"/>
                    <a:pt x="12462" y="0"/>
                  </a:cubicBezTo>
                  <a:cubicBezTo>
                    <a:pt x="12254" y="0"/>
                    <a:pt x="12254" y="497"/>
                    <a:pt x="12046" y="1241"/>
                  </a:cubicBezTo>
                  <a:cubicBezTo>
                    <a:pt x="11838" y="2483"/>
                    <a:pt x="11838" y="4469"/>
                    <a:pt x="9969" y="5462"/>
                  </a:cubicBezTo>
                  <a:cubicBezTo>
                    <a:pt x="5815" y="7697"/>
                    <a:pt x="5400" y="12166"/>
                    <a:pt x="5400" y="14648"/>
                  </a:cubicBezTo>
                  <a:cubicBezTo>
                    <a:pt x="5400" y="14897"/>
                    <a:pt x="5400" y="15393"/>
                    <a:pt x="5400" y="15641"/>
                  </a:cubicBezTo>
                  <a:cubicBezTo>
                    <a:pt x="5192" y="16883"/>
                    <a:pt x="2908" y="18869"/>
                    <a:pt x="1038" y="20359"/>
                  </a:cubicBezTo>
                  <a:cubicBezTo>
                    <a:pt x="623" y="20855"/>
                    <a:pt x="415" y="21103"/>
                    <a:pt x="0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1" name="Figura"/>
            <p:cNvSpPr/>
            <p:nvPr/>
          </p:nvSpPr>
          <p:spPr>
            <a:xfrm>
              <a:off x="1854200" y="1790700"/>
              <a:ext cx="72390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79" y="14138"/>
                  </a:moveTo>
                  <a:lnTo>
                    <a:pt x="4168" y="16887"/>
                  </a:lnTo>
                  <a:cubicBezTo>
                    <a:pt x="4168" y="16887"/>
                    <a:pt x="4168" y="16887"/>
                    <a:pt x="4168" y="17280"/>
                  </a:cubicBezTo>
                  <a:lnTo>
                    <a:pt x="3789" y="21600"/>
                  </a:lnTo>
                  <a:cubicBezTo>
                    <a:pt x="4547" y="21600"/>
                    <a:pt x="5305" y="21207"/>
                    <a:pt x="5684" y="21207"/>
                  </a:cubicBezTo>
                  <a:cubicBezTo>
                    <a:pt x="7958" y="19636"/>
                    <a:pt x="11368" y="18851"/>
                    <a:pt x="16295" y="18851"/>
                  </a:cubicBezTo>
                  <a:cubicBezTo>
                    <a:pt x="17432" y="18851"/>
                    <a:pt x="18568" y="18851"/>
                    <a:pt x="19705" y="18851"/>
                  </a:cubicBezTo>
                  <a:lnTo>
                    <a:pt x="19705" y="16495"/>
                  </a:lnTo>
                  <a:lnTo>
                    <a:pt x="17811" y="13745"/>
                  </a:lnTo>
                  <a:cubicBezTo>
                    <a:pt x="17811" y="13745"/>
                    <a:pt x="17811" y="13353"/>
                    <a:pt x="17811" y="13353"/>
                  </a:cubicBezTo>
                  <a:lnTo>
                    <a:pt x="19705" y="10996"/>
                  </a:lnTo>
                  <a:lnTo>
                    <a:pt x="21600" y="8247"/>
                  </a:lnTo>
                  <a:lnTo>
                    <a:pt x="20463" y="4320"/>
                  </a:lnTo>
                  <a:lnTo>
                    <a:pt x="17053" y="2356"/>
                  </a:lnTo>
                  <a:lnTo>
                    <a:pt x="13263" y="3535"/>
                  </a:lnTo>
                  <a:cubicBezTo>
                    <a:pt x="13263" y="3535"/>
                    <a:pt x="12884" y="3535"/>
                    <a:pt x="12884" y="3535"/>
                  </a:cubicBezTo>
                  <a:lnTo>
                    <a:pt x="11747" y="785"/>
                  </a:lnTo>
                  <a:lnTo>
                    <a:pt x="8337" y="1964"/>
                  </a:lnTo>
                  <a:cubicBezTo>
                    <a:pt x="8337" y="1964"/>
                    <a:pt x="7958" y="1964"/>
                    <a:pt x="7958" y="1964"/>
                  </a:cubicBezTo>
                  <a:lnTo>
                    <a:pt x="6821" y="0"/>
                  </a:lnTo>
                  <a:lnTo>
                    <a:pt x="4168" y="1964"/>
                  </a:lnTo>
                  <a:cubicBezTo>
                    <a:pt x="4168" y="1964"/>
                    <a:pt x="4168" y="1964"/>
                    <a:pt x="3789" y="1964"/>
                  </a:cubicBezTo>
                  <a:lnTo>
                    <a:pt x="1516" y="1571"/>
                  </a:lnTo>
                  <a:lnTo>
                    <a:pt x="758" y="3927"/>
                  </a:lnTo>
                  <a:lnTo>
                    <a:pt x="2653" y="5105"/>
                  </a:lnTo>
                  <a:cubicBezTo>
                    <a:pt x="2653" y="5105"/>
                    <a:pt x="2653" y="5105"/>
                    <a:pt x="2653" y="5498"/>
                  </a:cubicBezTo>
                  <a:lnTo>
                    <a:pt x="2653" y="7855"/>
                  </a:lnTo>
                  <a:cubicBezTo>
                    <a:pt x="2653" y="7855"/>
                    <a:pt x="2653" y="8247"/>
                    <a:pt x="2653" y="8247"/>
                  </a:cubicBezTo>
                  <a:lnTo>
                    <a:pt x="1516" y="8640"/>
                  </a:lnTo>
                  <a:lnTo>
                    <a:pt x="1895" y="10604"/>
                  </a:lnTo>
                  <a:cubicBezTo>
                    <a:pt x="1895" y="10604"/>
                    <a:pt x="1895" y="10996"/>
                    <a:pt x="1516" y="10996"/>
                  </a:cubicBezTo>
                  <a:lnTo>
                    <a:pt x="0" y="11389"/>
                  </a:lnTo>
                  <a:lnTo>
                    <a:pt x="758" y="12567"/>
                  </a:lnTo>
                  <a:cubicBezTo>
                    <a:pt x="758" y="12567"/>
                    <a:pt x="758" y="12960"/>
                    <a:pt x="758" y="12960"/>
                  </a:cubicBezTo>
                  <a:lnTo>
                    <a:pt x="379" y="1413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2" name="Figura"/>
            <p:cNvSpPr/>
            <p:nvPr/>
          </p:nvSpPr>
          <p:spPr>
            <a:xfrm>
              <a:off x="1752599" y="1587500"/>
              <a:ext cx="137162" cy="1511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800" y="21600"/>
                  </a:moveTo>
                  <a:lnTo>
                    <a:pt x="8600" y="21600"/>
                  </a:lnTo>
                  <a:lnTo>
                    <a:pt x="8600" y="21237"/>
                  </a:lnTo>
                  <a:lnTo>
                    <a:pt x="8600" y="20511"/>
                  </a:lnTo>
                  <a:cubicBezTo>
                    <a:pt x="8600" y="20511"/>
                    <a:pt x="8600" y="20511"/>
                    <a:pt x="8600" y="20329"/>
                  </a:cubicBezTo>
                  <a:cubicBezTo>
                    <a:pt x="8600" y="20329"/>
                    <a:pt x="8600" y="20329"/>
                    <a:pt x="8800" y="20329"/>
                  </a:cubicBezTo>
                  <a:lnTo>
                    <a:pt x="9800" y="20329"/>
                  </a:lnTo>
                  <a:cubicBezTo>
                    <a:pt x="9800" y="20329"/>
                    <a:pt x="9800" y="20329"/>
                    <a:pt x="10000" y="20329"/>
                  </a:cubicBezTo>
                  <a:lnTo>
                    <a:pt x="10600" y="21055"/>
                  </a:lnTo>
                  <a:lnTo>
                    <a:pt x="11200" y="20329"/>
                  </a:lnTo>
                  <a:cubicBezTo>
                    <a:pt x="11200" y="20329"/>
                    <a:pt x="11200" y="20329"/>
                    <a:pt x="11400" y="20329"/>
                  </a:cubicBezTo>
                  <a:lnTo>
                    <a:pt x="11400" y="20329"/>
                  </a:lnTo>
                  <a:cubicBezTo>
                    <a:pt x="11400" y="20329"/>
                    <a:pt x="13000" y="20329"/>
                    <a:pt x="15000" y="20329"/>
                  </a:cubicBezTo>
                  <a:cubicBezTo>
                    <a:pt x="20000" y="20329"/>
                    <a:pt x="20800" y="20148"/>
                    <a:pt x="20800" y="20148"/>
                  </a:cubicBezTo>
                  <a:cubicBezTo>
                    <a:pt x="21000" y="19966"/>
                    <a:pt x="21000" y="19422"/>
                    <a:pt x="21000" y="19059"/>
                  </a:cubicBezTo>
                  <a:lnTo>
                    <a:pt x="20600" y="18696"/>
                  </a:lnTo>
                  <a:cubicBezTo>
                    <a:pt x="20600" y="18696"/>
                    <a:pt x="20600" y="18696"/>
                    <a:pt x="20600" y="18696"/>
                  </a:cubicBezTo>
                  <a:lnTo>
                    <a:pt x="18800" y="3630"/>
                  </a:lnTo>
                  <a:cubicBezTo>
                    <a:pt x="18800" y="3630"/>
                    <a:pt x="18800" y="3630"/>
                    <a:pt x="18800" y="3449"/>
                  </a:cubicBezTo>
                  <a:cubicBezTo>
                    <a:pt x="18800" y="3449"/>
                    <a:pt x="18800" y="3449"/>
                    <a:pt x="19000" y="3449"/>
                  </a:cubicBezTo>
                  <a:lnTo>
                    <a:pt x="21600" y="3449"/>
                  </a:lnTo>
                  <a:lnTo>
                    <a:pt x="15200" y="0"/>
                  </a:lnTo>
                  <a:lnTo>
                    <a:pt x="15200" y="1997"/>
                  </a:lnTo>
                  <a:cubicBezTo>
                    <a:pt x="15200" y="1997"/>
                    <a:pt x="15200" y="1997"/>
                    <a:pt x="15200" y="2178"/>
                  </a:cubicBezTo>
                  <a:cubicBezTo>
                    <a:pt x="15200" y="2178"/>
                    <a:pt x="15200" y="2178"/>
                    <a:pt x="15000" y="2178"/>
                  </a:cubicBezTo>
                  <a:lnTo>
                    <a:pt x="9000" y="2178"/>
                  </a:lnTo>
                  <a:lnTo>
                    <a:pt x="9400" y="6534"/>
                  </a:lnTo>
                  <a:cubicBezTo>
                    <a:pt x="9400" y="6534"/>
                    <a:pt x="9400" y="6716"/>
                    <a:pt x="9400" y="6716"/>
                  </a:cubicBezTo>
                  <a:lnTo>
                    <a:pt x="7200" y="7624"/>
                  </a:lnTo>
                  <a:lnTo>
                    <a:pt x="7200" y="10346"/>
                  </a:lnTo>
                  <a:cubicBezTo>
                    <a:pt x="7200" y="10346"/>
                    <a:pt x="7200" y="10528"/>
                    <a:pt x="7000" y="10528"/>
                  </a:cubicBezTo>
                  <a:lnTo>
                    <a:pt x="0" y="10528"/>
                  </a:lnTo>
                  <a:cubicBezTo>
                    <a:pt x="200" y="11435"/>
                    <a:pt x="600" y="12706"/>
                    <a:pt x="1200" y="14521"/>
                  </a:cubicBezTo>
                  <a:cubicBezTo>
                    <a:pt x="1800" y="16155"/>
                    <a:pt x="1800" y="17607"/>
                    <a:pt x="1200" y="18877"/>
                  </a:cubicBezTo>
                  <a:lnTo>
                    <a:pt x="4800" y="18333"/>
                  </a:lnTo>
                  <a:cubicBezTo>
                    <a:pt x="4800" y="18333"/>
                    <a:pt x="5000" y="18333"/>
                    <a:pt x="5000" y="18333"/>
                  </a:cubicBezTo>
                  <a:lnTo>
                    <a:pt x="5400" y="19422"/>
                  </a:lnTo>
                  <a:lnTo>
                    <a:pt x="6200" y="19422"/>
                  </a:lnTo>
                  <a:cubicBezTo>
                    <a:pt x="6200" y="19422"/>
                    <a:pt x="6200" y="19422"/>
                    <a:pt x="6400" y="19422"/>
                  </a:cubicBezTo>
                  <a:lnTo>
                    <a:pt x="7800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3" name="Figura"/>
            <p:cNvSpPr/>
            <p:nvPr/>
          </p:nvSpPr>
          <p:spPr>
            <a:xfrm>
              <a:off x="1828800" y="1143000"/>
              <a:ext cx="47104" cy="698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41" h="21600" extrusionOk="0">
                  <a:moveTo>
                    <a:pt x="2674" y="5105"/>
                  </a:moveTo>
                  <a:cubicBezTo>
                    <a:pt x="2120" y="5105"/>
                    <a:pt x="1013" y="5105"/>
                    <a:pt x="1013" y="5105"/>
                  </a:cubicBezTo>
                  <a:cubicBezTo>
                    <a:pt x="1013" y="5105"/>
                    <a:pt x="1013" y="5105"/>
                    <a:pt x="1013" y="5498"/>
                  </a:cubicBezTo>
                  <a:cubicBezTo>
                    <a:pt x="2120" y="7069"/>
                    <a:pt x="3228" y="11389"/>
                    <a:pt x="2674" y="13353"/>
                  </a:cubicBezTo>
                  <a:cubicBezTo>
                    <a:pt x="2674" y="13745"/>
                    <a:pt x="2120" y="14924"/>
                    <a:pt x="1566" y="15709"/>
                  </a:cubicBezTo>
                  <a:cubicBezTo>
                    <a:pt x="459" y="17673"/>
                    <a:pt x="-649" y="20029"/>
                    <a:pt x="459" y="21207"/>
                  </a:cubicBezTo>
                  <a:cubicBezTo>
                    <a:pt x="1013" y="21600"/>
                    <a:pt x="1566" y="21600"/>
                    <a:pt x="2674" y="21600"/>
                  </a:cubicBezTo>
                  <a:cubicBezTo>
                    <a:pt x="5997" y="21207"/>
                    <a:pt x="9320" y="20029"/>
                    <a:pt x="12089" y="18851"/>
                  </a:cubicBezTo>
                  <a:cubicBezTo>
                    <a:pt x="14305" y="18065"/>
                    <a:pt x="15966" y="17280"/>
                    <a:pt x="17074" y="17280"/>
                  </a:cubicBezTo>
                  <a:cubicBezTo>
                    <a:pt x="17628" y="17280"/>
                    <a:pt x="17628" y="17280"/>
                    <a:pt x="18182" y="16887"/>
                  </a:cubicBezTo>
                  <a:cubicBezTo>
                    <a:pt x="19843" y="15709"/>
                    <a:pt x="20951" y="11782"/>
                    <a:pt x="20397" y="8247"/>
                  </a:cubicBezTo>
                  <a:cubicBezTo>
                    <a:pt x="20397" y="7855"/>
                    <a:pt x="20397" y="7462"/>
                    <a:pt x="20397" y="7069"/>
                  </a:cubicBezTo>
                  <a:lnTo>
                    <a:pt x="19843" y="7069"/>
                  </a:lnTo>
                  <a:lnTo>
                    <a:pt x="18182" y="7069"/>
                  </a:lnTo>
                  <a:cubicBezTo>
                    <a:pt x="18182" y="7069"/>
                    <a:pt x="17628" y="7069"/>
                    <a:pt x="17628" y="7069"/>
                  </a:cubicBezTo>
                  <a:lnTo>
                    <a:pt x="15966" y="5105"/>
                  </a:lnTo>
                  <a:lnTo>
                    <a:pt x="13751" y="6676"/>
                  </a:lnTo>
                  <a:cubicBezTo>
                    <a:pt x="13751" y="6676"/>
                    <a:pt x="13197" y="6676"/>
                    <a:pt x="13197" y="6676"/>
                  </a:cubicBezTo>
                  <a:lnTo>
                    <a:pt x="10982" y="5498"/>
                  </a:lnTo>
                  <a:cubicBezTo>
                    <a:pt x="10982" y="5498"/>
                    <a:pt x="10982" y="5498"/>
                    <a:pt x="10982" y="5105"/>
                  </a:cubicBezTo>
                  <a:lnTo>
                    <a:pt x="10982" y="3535"/>
                  </a:lnTo>
                  <a:cubicBezTo>
                    <a:pt x="10982" y="3535"/>
                    <a:pt x="10982" y="3535"/>
                    <a:pt x="10982" y="3535"/>
                  </a:cubicBezTo>
                  <a:lnTo>
                    <a:pt x="13197" y="1964"/>
                  </a:lnTo>
                  <a:lnTo>
                    <a:pt x="14859" y="0"/>
                  </a:lnTo>
                  <a:cubicBezTo>
                    <a:pt x="13751" y="0"/>
                    <a:pt x="12643" y="393"/>
                    <a:pt x="12089" y="393"/>
                  </a:cubicBezTo>
                  <a:cubicBezTo>
                    <a:pt x="11536" y="393"/>
                    <a:pt x="10982" y="785"/>
                    <a:pt x="10428" y="1178"/>
                  </a:cubicBezTo>
                  <a:cubicBezTo>
                    <a:pt x="9874" y="1571"/>
                    <a:pt x="9874" y="1964"/>
                    <a:pt x="10428" y="2749"/>
                  </a:cubicBezTo>
                  <a:cubicBezTo>
                    <a:pt x="10428" y="3142"/>
                    <a:pt x="10982" y="3927"/>
                    <a:pt x="10428" y="4320"/>
                  </a:cubicBezTo>
                  <a:cubicBezTo>
                    <a:pt x="9874" y="4713"/>
                    <a:pt x="8766" y="5105"/>
                    <a:pt x="7105" y="5105"/>
                  </a:cubicBezTo>
                  <a:cubicBezTo>
                    <a:pt x="5997" y="5105"/>
                    <a:pt x="4889" y="5105"/>
                    <a:pt x="3782" y="5105"/>
                  </a:cubicBezTo>
                  <a:lnTo>
                    <a:pt x="2674" y="510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4" name="Figura"/>
            <p:cNvSpPr/>
            <p:nvPr/>
          </p:nvSpPr>
          <p:spPr>
            <a:xfrm>
              <a:off x="1841499" y="1371599"/>
              <a:ext cx="34789" cy="739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31" h="21325" extrusionOk="0">
                  <a:moveTo>
                    <a:pt x="4931" y="0"/>
                  </a:moveTo>
                  <a:cubicBezTo>
                    <a:pt x="4931" y="366"/>
                    <a:pt x="4931" y="732"/>
                    <a:pt x="4931" y="1464"/>
                  </a:cubicBezTo>
                  <a:cubicBezTo>
                    <a:pt x="4931" y="2563"/>
                    <a:pt x="4931" y="3661"/>
                    <a:pt x="5702" y="4393"/>
                  </a:cubicBezTo>
                  <a:cubicBezTo>
                    <a:pt x="6474" y="6224"/>
                    <a:pt x="1074" y="11715"/>
                    <a:pt x="302" y="12814"/>
                  </a:cubicBezTo>
                  <a:cubicBezTo>
                    <a:pt x="-469" y="13546"/>
                    <a:pt x="302" y="15376"/>
                    <a:pt x="1845" y="16841"/>
                  </a:cubicBezTo>
                  <a:cubicBezTo>
                    <a:pt x="2617" y="17573"/>
                    <a:pt x="2617" y="18305"/>
                    <a:pt x="3388" y="19037"/>
                  </a:cubicBezTo>
                  <a:cubicBezTo>
                    <a:pt x="4160" y="20868"/>
                    <a:pt x="6474" y="21600"/>
                    <a:pt x="8788" y="21234"/>
                  </a:cubicBezTo>
                  <a:cubicBezTo>
                    <a:pt x="9560" y="21234"/>
                    <a:pt x="11102" y="20868"/>
                    <a:pt x="12645" y="21234"/>
                  </a:cubicBezTo>
                  <a:cubicBezTo>
                    <a:pt x="12645" y="20136"/>
                    <a:pt x="13417" y="17939"/>
                    <a:pt x="13417" y="17573"/>
                  </a:cubicBezTo>
                  <a:cubicBezTo>
                    <a:pt x="13417" y="17207"/>
                    <a:pt x="13417" y="16108"/>
                    <a:pt x="13417" y="15010"/>
                  </a:cubicBezTo>
                  <a:cubicBezTo>
                    <a:pt x="13417" y="15010"/>
                    <a:pt x="13417" y="14644"/>
                    <a:pt x="13417" y="14644"/>
                  </a:cubicBezTo>
                  <a:cubicBezTo>
                    <a:pt x="13417" y="14644"/>
                    <a:pt x="14188" y="14278"/>
                    <a:pt x="14188" y="13912"/>
                  </a:cubicBezTo>
                  <a:cubicBezTo>
                    <a:pt x="14188" y="13180"/>
                    <a:pt x="14188" y="12814"/>
                    <a:pt x="14188" y="12447"/>
                  </a:cubicBezTo>
                  <a:lnTo>
                    <a:pt x="11874" y="11349"/>
                  </a:lnTo>
                  <a:cubicBezTo>
                    <a:pt x="11874" y="11349"/>
                    <a:pt x="11874" y="11349"/>
                    <a:pt x="11874" y="10983"/>
                  </a:cubicBezTo>
                  <a:cubicBezTo>
                    <a:pt x="11874" y="10983"/>
                    <a:pt x="11874" y="10983"/>
                    <a:pt x="12645" y="10617"/>
                  </a:cubicBezTo>
                  <a:lnTo>
                    <a:pt x="16502" y="10251"/>
                  </a:lnTo>
                  <a:lnTo>
                    <a:pt x="18045" y="4393"/>
                  </a:lnTo>
                  <a:cubicBezTo>
                    <a:pt x="18045" y="4393"/>
                    <a:pt x="18045" y="4393"/>
                    <a:pt x="18045" y="4393"/>
                  </a:cubicBezTo>
                  <a:lnTo>
                    <a:pt x="21131" y="2563"/>
                  </a:lnTo>
                  <a:lnTo>
                    <a:pt x="18817" y="2563"/>
                  </a:lnTo>
                  <a:cubicBezTo>
                    <a:pt x="18817" y="2563"/>
                    <a:pt x="18817" y="2563"/>
                    <a:pt x="18045" y="2563"/>
                  </a:cubicBezTo>
                  <a:cubicBezTo>
                    <a:pt x="18045" y="2563"/>
                    <a:pt x="18045" y="2563"/>
                    <a:pt x="18045" y="2197"/>
                  </a:cubicBezTo>
                  <a:lnTo>
                    <a:pt x="18045" y="1098"/>
                  </a:lnTo>
                  <a:lnTo>
                    <a:pt x="7245" y="1831"/>
                  </a:lnTo>
                  <a:cubicBezTo>
                    <a:pt x="7245" y="1831"/>
                    <a:pt x="6474" y="1831"/>
                    <a:pt x="6474" y="1464"/>
                  </a:cubicBezTo>
                  <a:lnTo>
                    <a:pt x="5702" y="0"/>
                  </a:lnTo>
                  <a:lnTo>
                    <a:pt x="4931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5" name="Figura"/>
            <p:cNvSpPr/>
            <p:nvPr/>
          </p:nvSpPr>
          <p:spPr>
            <a:xfrm>
              <a:off x="1879600" y="1066800"/>
              <a:ext cx="95568" cy="168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7" h="21600" extrusionOk="0">
                  <a:moveTo>
                    <a:pt x="5400" y="14129"/>
                  </a:moveTo>
                  <a:cubicBezTo>
                    <a:pt x="5400" y="14129"/>
                    <a:pt x="5400" y="14129"/>
                    <a:pt x="5400" y="14129"/>
                  </a:cubicBezTo>
                  <a:cubicBezTo>
                    <a:pt x="5116" y="14454"/>
                    <a:pt x="5684" y="14941"/>
                    <a:pt x="6253" y="15104"/>
                  </a:cubicBezTo>
                  <a:cubicBezTo>
                    <a:pt x="6537" y="15266"/>
                    <a:pt x="6537" y="15429"/>
                    <a:pt x="6537" y="15591"/>
                  </a:cubicBezTo>
                  <a:cubicBezTo>
                    <a:pt x="6537" y="16078"/>
                    <a:pt x="5684" y="16728"/>
                    <a:pt x="5116" y="16890"/>
                  </a:cubicBezTo>
                  <a:cubicBezTo>
                    <a:pt x="4263" y="17053"/>
                    <a:pt x="3979" y="17540"/>
                    <a:pt x="3979" y="17865"/>
                  </a:cubicBezTo>
                  <a:cubicBezTo>
                    <a:pt x="3979" y="18027"/>
                    <a:pt x="4832" y="18027"/>
                    <a:pt x="5116" y="18027"/>
                  </a:cubicBezTo>
                  <a:cubicBezTo>
                    <a:pt x="5684" y="18027"/>
                    <a:pt x="5968" y="18027"/>
                    <a:pt x="6253" y="18189"/>
                  </a:cubicBezTo>
                  <a:cubicBezTo>
                    <a:pt x="6537" y="18189"/>
                    <a:pt x="7105" y="18352"/>
                    <a:pt x="7674" y="18352"/>
                  </a:cubicBezTo>
                  <a:cubicBezTo>
                    <a:pt x="8526" y="18352"/>
                    <a:pt x="9095" y="18352"/>
                    <a:pt x="9663" y="18514"/>
                  </a:cubicBezTo>
                  <a:cubicBezTo>
                    <a:pt x="9947" y="18514"/>
                    <a:pt x="9947" y="18677"/>
                    <a:pt x="9947" y="18677"/>
                  </a:cubicBezTo>
                  <a:cubicBezTo>
                    <a:pt x="9947" y="19002"/>
                    <a:pt x="7105" y="19164"/>
                    <a:pt x="6253" y="19164"/>
                  </a:cubicBezTo>
                  <a:cubicBezTo>
                    <a:pt x="5400" y="19164"/>
                    <a:pt x="4263" y="19976"/>
                    <a:pt x="3411" y="20626"/>
                  </a:cubicBezTo>
                  <a:cubicBezTo>
                    <a:pt x="3126" y="20950"/>
                    <a:pt x="2842" y="21113"/>
                    <a:pt x="2558" y="21275"/>
                  </a:cubicBezTo>
                  <a:cubicBezTo>
                    <a:pt x="2558" y="21275"/>
                    <a:pt x="2274" y="21275"/>
                    <a:pt x="2558" y="21438"/>
                  </a:cubicBezTo>
                  <a:cubicBezTo>
                    <a:pt x="2558" y="21438"/>
                    <a:pt x="2842" y="21600"/>
                    <a:pt x="3411" y="21600"/>
                  </a:cubicBezTo>
                  <a:cubicBezTo>
                    <a:pt x="3695" y="21600"/>
                    <a:pt x="3979" y="21600"/>
                    <a:pt x="3979" y="21438"/>
                  </a:cubicBezTo>
                  <a:lnTo>
                    <a:pt x="3979" y="21438"/>
                  </a:lnTo>
                  <a:cubicBezTo>
                    <a:pt x="4547" y="21113"/>
                    <a:pt x="4832" y="20950"/>
                    <a:pt x="6253" y="21275"/>
                  </a:cubicBezTo>
                  <a:cubicBezTo>
                    <a:pt x="6537" y="21275"/>
                    <a:pt x="6537" y="21275"/>
                    <a:pt x="6821" y="21275"/>
                  </a:cubicBezTo>
                  <a:cubicBezTo>
                    <a:pt x="7389" y="21275"/>
                    <a:pt x="7674" y="20950"/>
                    <a:pt x="7674" y="20463"/>
                  </a:cubicBezTo>
                  <a:lnTo>
                    <a:pt x="7674" y="20463"/>
                  </a:lnTo>
                  <a:cubicBezTo>
                    <a:pt x="7674" y="20138"/>
                    <a:pt x="8526" y="19976"/>
                    <a:pt x="10232" y="19976"/>
                  </a:cubicBezTo>
                  <a:cubicBezTo>
                    <a:pt x="11653" y="19976"/>
                    <a:pt x="13074" y="20138"/>
                    <a:pt x="13642" y="20138"/>
                  </a:cubicBezTo>
                  <a:cubicBezTo>
                    <a:pt x="13642" y="20138"/>
                    <a:pt x="13926" y="20138"/>
                    <a:pt x="13926" y="20138"/>
                  </a:cubicBezTo>
                  <a:cubicBezTo>
                    <a:pt x="15347" y="20138"/>
                    <a:pt x="17905" y="19651"/>
                    <a:pt x="19611" y="19164"/>
                  </a:cubicBezTo>
                  <a:cubicBezTo>
                    <a:pt x="20179" y="19002"/>
                    <a:pt x="20179" y="18839"/>
                    <a:pt x="20179" y="18839"/>
                  </a:cubicBezTo>
                  <a:cubicBezTo>
                    <a:pt x="20179" y="18839"/>
                    <a:pt x="19611" y="18839"/>
                    <a:pt x="19611" y="18839"/>
                  </a:cubicBezTo>
                  <a:cubicBezTo>
                    <a:pt x="19326" y="18839"/>
                    <a:pt x="18758" y="18839"/>
                    <a:pt x="18474" y="18677"/>
                  </a:cubicBezTo>
                  <a:cubicBezTo>
                    <a:pt x="18189" y="18677"/>
                    <a:pt x="18189" y="18514"/>
                    <a:pt x="18189" y="18514"/>
                  </a:cubicBezTo>
                  <a:cubicBezTo>
                    <a:pt x="18189" y="18189"/>
                    <a:pt x="18758" y="17865"/>
                    <a:pt x="19611" y="17377"/>
                  </a:cubicBezTo>
                  <a:cubicBezTo>
                    <a:pt x="20179" y="17215"/>
                    <a:pt x="20463" y="16890"/>
                    <a:pt x="21032" y="16565"/>
                  </a:cubicBezTo>
                  <a:cubicBezTo>
                    <a:pt x="21600" y="16241"/>
                    <a:pt x="21316" y="15916"/>
                    <a:pt x="21316" y="15591"/>
                  </a:cubicBezTo>
                  <a:cubicBezTo>
                    <a:pt x="21032" y="15104"/>
                    <a:pt x="19895" y="14779"/>
                    <a:pt x="19326" y="14779"/>
                  </a:cubicBezTo>
                  <a:lnTo>
                    <a:pt x="19042" y="14779"/>
                  </a:lnTo>
                  <a:cubicBezTo>
                    <a:pt x="18758" y="14779"/>
                    <a:pt x="18474" y="14779"/>
                    <a:pt x="18474" y="14779"/>
                  </a:cubicBezTo>
                  <a:cubicBezTo>
                    <a:pt x="17905" y="14779"/>
                    <a:pt x="17905" y="14617"/>
                    <a:pt x="17905" y="14454"/>
                  </a:cubicBezTo>
                  <a:cubicBezTo>
                    <a:pt x="17905" y="14454"/>
                    <a:pt x="17905" y="14292"/>
                    <a:pt x="17905" y="14292"/>
                  </a:cubicBezTo>
                  <a:cubicBezTo>
                    <a:pt x="17621" y="14129"/>
                    <a:pt x="17621" y="13967"/>
                    <a:pt x="17621" y="13642"/>
                  </a:cubicBezTo>
                  <a:cubicBezTo>
                    <a:pt x="17621" y="13480"/>
                    <a:pt x="17621" y="13155"/>
                    <a:pt x="17337" y="13155"/>
                  </a:cubicBezTo>
                  <a:cubicBezTo>
                    <a:pt x="17053" y="12992"/>
                    <a:pt x="16768" y="12343"/>
                    <a:pt x="16484" y="11368"/>
                  </a:cubicBezTo>
                  <a:cubicBezTo>
                    <a:pt x="16484" y="11206"/>
                    <a:pt x="16484" y="11044"/>
                    <a:pt x="16484" y="11044"/>
                  </a:cubicBezTo>
                  <a:cubicBezTo>
                    <a:pt x="16484" y="11044"/>
                    <a:pt x="15916" y="10881"/>
                    <a:pt x="15347" y="10719"/>
                  </a:cubicBezTo>
                  <a:cubicBezTo>
                    <a:pt x="14779" y="10556"/>
                    <a:pt x="14495" y="10394"/>
                    <a:pt x="14211" y="10394"/>
                  </a:cubicBezTo>
                  <a:cubicBezTo>
                    <a:pt x="13926" y="10232"/>
                    <a:pt x="11084" y="8445"/>
                    <a:pt x="10232" y="8120"/>
                  </a:cubicBezTo>
                  <a:cubicBezTo>
                    <a:pt x="9379" y="7958"/>
                    <a:pt x="9379" y="7146"/>
                    <a:pt x="9663" y="6009"/>
                  </a:cubicBezTo>
                  <a:cubicBezTo>
                    <a:pt x="9663" y="5684"/>
                    <a:pt x="10516" y="5035"/>
                    <a:pt x="11084" y="4223"/>
                  </a:cubicBezTo>
                  <a:cubicBezTo>
                    <a:pt x="11653" y="3573"/>
                    <a:pt x="12221" y="2923"/>
                    <a:pt x="12505" y="2598"/>
                  </a:cubicBezTo>
                  <a:cubicBezTo>
                    <a:pt x="12505" y="2436"/>
                    <a:pt x="12505" y="2436"/>
                    <a:pt x="12505" y="2436"/>
                  </a:cubicBezTo>
                  <a:cubicBezTo>
                    <a:pt x="12505" y="2436"/>
                    <a:pt x="12221" y="2274"/>
                    <a:pt x="11084" y="2274"/>
                  </a:cubicBezTo>
                  <a:cubicBezTo>
                    <a:pt x="10232" y="2274"/>
                    <a:pt x="9095" y="2436"/>
                    <a:pt x="8811" y="2436"/>
                  </a:cubicBezTo>
                  <a:cubicBezTo>
                    <a:pt x="8242" y="2598"/>
                    <a:pt x="7674" y="2598"/>
                    <a:pt x="7389" y="2598"/>
                  </a:cubicBezTo>
                  <a:cubicBezTo>
                    <a:pt x="7389" y="2598"/>
                    <a:pt x="7105" y="2598"/>
                    <a:pt x="7105" y="2598"/>
                  </a:cubicBezTo>
                  <a:cubicBezTo>
                    <a:pt x="7105" y="2598"/>
                    <a:pt x="7105" y="2436"/>
                    <a:pt x="7105" y="2274"/>
                  </a:cubicBezTo>
                  <a:lnTo>
                    <a:pt x="7105" y="2274"/>
                  </a:lnTo>
                  <a:cubicBezTo>
                    <a:pt x="7105" y="2111"/>
                    <a:pt x="7674" y="1786"/>
                    <a:pt x="8242" y="1299"/>
                  </a:cubicBezTo>
                  <a:cubicBezTo>
                    <a:pt x="8811" y="974"/>
                    <a:pt x="9379" y="650"/>
                    <a:pt x="9663" y="325"/>
                  </a:cubicBezTo>
                  <a:cubicBezTo>
                    <a:pt x="9663" y="325"/>
                    <a:pt x="9663" y="325"/>
                    <a:pt x="9663" y="162"/>
                  </a:cubicBezTo>
                  <a:cubicBezTo>
                    <a:pt x="9663" y="162"/>
                    <a:pt x="9379" y="0"/>
                    <a:pt x="7958" y="0"/>
                  </a:cubicBezTo>
                  <a:cubicBezTo>
                    <a:pt x="6537" y="0"/>
                    <a:pt x="4832" y="162"/>
                    <a:pt x="3979" y="162"/>
                  </a:cubicBezTo>
                  <a:cubicBezTo>
                    <a:pt x="3411" y="162"/>
                    <a:pt x="3411" y="325"/>
                    <a:pt x="3411" y="812"/>
                  </a:cubicBezTo>
                  <a:cubicBezTo>
                    <a:pt x="3411" y="1137"/>
                    <a:pt x="3411" y="1462"/>
                    <a:pt x="3126" y="1786"/>
                  </a:cubicBezTo>
                  <a:cubicBezTo>
                    <a:pt x="3126" y="1786"/>
                    <a:pt x="2558" y="2436"/>
                    <a:pt x="2274" y="2761"/>
                  </a:cubicBezTo>
                  <a:cubicBezTo>
                    <a:pt x="1989" y="2923"/>
                    <a:pt x="1705" y="3086"/>
                    <a:pt x="1705" y="3086"/>
                  </a:cubicBezTo>
                  <a:cubicBezTo>
                    <a:pt x="1705" y="3086"/>
                    <a:pt x="1421" y="3086"/>
                    <a:pt x="1421" y="3086"/>
                  </a:cubicBezTo>
                  <a:cubicBezTo>
                    <a:pt x="1137" y="2923"/>
                    <a:pt x="1137" y="2761"/>
                    <a:pt x="1137" y="2598"/>
                  </a:cubicBezTo>
                  <a:cubicBezTo>
                    <a:pt x="1137" y="2598"/>
                    <a:pt x="1137" y="2598"/>
                    <a:pt x="1137" y="2598"/>
                  </a:cubicBezTo>
                  <a:cubicBezTo>
                    <a:pt x="1137" y="2598"/>
                    <a:pt x="284" y="2923"/>
                    <a:pt x="0" y="3248"/>
                  </a:cubicBezTo>
                  <a:cubicBezTo>
                    <a:pt x="0" y="3248"/>
                    <a:pt x="0" y="3411"/>
                    <a:pt x="0" y="3411"/>
                  </a:cubicBezTo>
                  <a:cubicBezTo>
                    <a:pt x="284" y="3735"/>
                    <a:pt x="1137" y="3898"/>
                    <a:pt x="1705" y="4060"/>
                  </a:cubicBezTo>
                  <a:cubicBezTo>
                    <a:pt x="1705" y="4060"/>
                    <a:pt x="1989" y="4060"/>
                    <a:pt x="1989" y="4223"/>
                  </a:cubicBezTo>
                  <a:cubicBezTo>
                    <a:pt x="1989" y="4223"/>
                    <a:pt x="2274" y="4385"/>
                    <a:pt x="2274" y="4385"/>
                  </a:cubicBezTo>
                  <a:cubicBezTo>
                    <a:pt x="2274" y="4710"/>
                    <a:pt x="1989" y="5197"/>
                    <a:pt x="1421" y="5522"/>
                  </a:cubicBezTo>
                  <a:cubicBezTo>
                    <a:pt x="853" y="5847"/>
                    <a:pt x="1137" y="6009"/>
                    <a:pt x="1137" y="6009"/>
                  </a:cubicBezTo>
                  <a:cubicBezTo>
                    <a:pt x="1137" y="6009"/>
                    <a:pt x="1137" y="6009"/>
                    <a:pt x="1421" y="6009"/>
                  </a:cubicBezTo>
                  <a:lnTo>
                    <a:pt x="1421" y="6009"/>
                  </a:lnTo>
                  <a:cubicBezTo>
                    <a:pt x="1705" y="6009"/>
                    <a:pt x="2558" y="6009"/>
                    <a:pt x="2558" y="6334"/>
                  </a:cubicBezTo>
                  <a:cubicBezTo>
                    <a:pt x="2558" y="6496"/>
                    <a:pt x="2558" y="6659"/>
                    <a:pt x="2274" y="6659"/>
                  </a:cubicBezTo>
                  <a:cubicBezTo>
                    <a:pt x="1705" y="6821"/>
                    <a:pt x="1137" y="7146"/>
                    <a:pt x="1137" y="7471"/>
                  </a:cubicBezTo>
                  <a:cubicBezTo>
                    <a:pt x="1137" y="7471"/>
                    <a:pt x="1137" y="7471"/>
                    <a:pt x="1137" y="7471"/>
                  </a:cubicBezTo>
                  <a:cubicBezTo>
                    <a:pt x="1137" y="7471"/>
                    <a:pt x="1137" y="7471"/>
                    <a:pt x="1137" y="7471"/>
                  </a:cubicBezTo>
                  <a:cubicBezTo>
                    <a:pt x="1137" y="7471"/>
                    <a:pt x="1421" y="7471"/>
                    <a:pt x="1421" y="7471"/>
                  </a:cubicBezTo>
                  <a:cubicBezTo>
                    <a:pt x="1421" y="7471"/>
                    <a:pt x="1705" y="7471"/>
                    <a:pt x="1705" y="7471"/>
                  </a:cubicBezTo>
                  <a:cubicBezTo>
                    <a:pt x="2274" y="7471"/>
                    <a:pt x="2274" y="7633"/>
                    <a:pt x="2274" y="7795"/>
                  </a:cubicBezTo>
                  <a:cubicBezTo>
                    <a:pt x="2274" y="7958"/>
                    <a:pt x="2274" y="8120"/>
                    <a:pt x="2558" y="8283"/>
                  </a:cubicBezTo>
                  <a:cubicBezTo>
                    <a:pt x="2558" y="8445"/>
                    <a:pt x="2842" y="8445"/>
                    <a:pt x="2842" y="8445"/>
                  </a:cubicBezTo>
                  <a:cubicBezTo>
                    <a:pt x="3126" y="8445"/>
                    <a:pt x="3126" y="8283"/>
                    <a:pt x="3411" y="8120"/>
                  </a:cubicBezTo>
                  <a:cubicBezTo>
                    <a:pt x="3695" y="7795"/>
                    <a:pt x="3979" y="7633"/>
                    <a:pt x="4547" y="7633"/>
                  </a:cubicBezTo>
                  <a:cubicBezTo>
                    <a:pt x="4832" y="7633"/>
                    <a:pt x="4832" y="7633"/>
                    <a:pt x="5116" y="7795"/>
                  </a:cubicBezTo>
                  <a:cubicBezTo>
                    <a:pt x="5400" y="8120"/>
                    <a:pt x="4832" y="8932"/>
                    <a:pt x="4547" y="9257"/>
                  </a:cubicBezTo>
                  <a:cubicBezTo>
                    <a:pt x="4263" y="9420"/>
                    <a:pt x="4547" y="9744"/>
                    <a:pt x="4547" y="9744"/>
                  </a:cubicBezTo>
                  <a:cubicBezTo>
                    <a:pt x="4832" y="9907"/>
                    <a:pt x="4832" y="10069"/>
                    <a:pt x="5116" y="10069"/>
                  </a:cubicBezTo>
                  <a:cubicBezTo>
                    <a:pt x="5116" y="10069"/>
                    <a:pt x="5684" y="10069"/>
                    <a:pt x="5968" y="9907"/>
                  </a:cubicBezTo>
                  <a:cubicBezTo>
                    <a:pt x="6821" y="9744"/>
                    <a:pt x="7958" y="9582"/>
                    <a:pt x="8242" y="9582"/>
                  </a:cubicBezTo>
                  <a:cubicBezTo>
                    <a:pt x="8526" y="9582"/>
                    <a:pt x="8526" y="9582"/>
                    <a:pt x="8811" y="9744"/>
                  </a:cubicBezTo>
                  <a:cubicBezTo>
                    <a:pt x="9095" y="10069"/>
                    <a:pt x="8242" y="10719"/>
                    <a:pt x="7958" y="10881"/>
                  </a:cubicBezTo>
                  <a:cubicBezTo>
                    <a:pt x="7958" y="11044"/>
                    <a:pt x="8526" y="11368"/>
                    <a:pt x="9095" y="11531"/>
                  </a:cubicBezTo>
                  <a:cubicBezTo>
                    <a:pt x="9947" y="11856"/>
                    <a:pt x="9947" y="12830"/>
                    <a:pt x="9379" y="13642"/>
                  </a:cubicBezTo>
                  <a:cubicBezTo>
                    <a:pt x="9379" y="13967"/>
                    <a:pt x="8811" y="14129"/>
                    <a:pt x="8242" y="14129"/>
                  </a:cubicBezTo>
                  <a:cubicBezTo>
                    <a:pt x="7674" y="14129"/>
                    <a:pt x="7389" y="14129"/>
                    <a:pt x="6821" y="13967"/>
                  </a:cubicBezTo>
                  <a:cubicBezTo>
                    <a:pt x="6253" y="14129"/>
                    <a:pt x="5684" y="14129"/>
                    <a:pt x="5400" y="1412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6" name="Figura"/>
            <p:cNvSpPr/>
            <p:nvPr/>
          </p:nvSpPr>
          <p:spPr>
            <a:xfrm>
              <a:off x="1854200" y="1143000"/>
              <a:ext cx="24130" cy="22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3" h="21600" extrusionOk="0">
                  <a:moveTo>
                    <a:pt x="10286" y="21600"/>
                  </a:moveTo>
                  <a:lnTo>
                    <a:pt x="13371" y="21600"/>
                  </a:lnTo>
                  <a:cubicBezTo>
                    <a:pt x="13371" y="21600"/>
                    <a:pt x="13371" y="21600"/>
                    <a:pt x="13371" y="21600"/>
                  </a:cubicBezTo>
                  <a:lnTo>
                    <a:pt x="14400" y="21600"/>
                  </a:lnTo>
                  <a:cubicBezTo>
                    <a:pt x="15429" y="20400"/>
                    <a:pt x="16457" y="19200"/>
                    <a:pt x="17486" y="18000"/>
                  </a:cubicBezTo>
                  <a:cubicBezTo>
                    <a:pt x="19543" y="15600"/>
                    <a:pt x="21600" y="14400"/>
                    <a:pt x="15429" y="3600"/>
                  </a:cubicBezTo>
                  <a:cubicBezTo>
                    <a:pt x="13371" y="1200"/>
                    <a:pt x="11314" y="0"/>
                    <a:pt x="7200" y="0"/>
                  </a:cubicBezTo>
                  <a:lnTo>
                    <a:pt x="4114" y="7200"/>
                  </a:lnTo>
                  <a:cubicBezTo>
                    <a:pt x="4114" y="7200"/>
                    <a:pt x="4114" y="7200"/>
                    <a:pt x="4114" y="7200"/>
                  </a:cubicBezTo>
                  <a:lnTo>
                    <a:pt x="0" y="12000"/>
                  </a:lnTo>
                  <a:lnTo>
                    <a:pt x="0" y="15600"/>
                  </a:lnTo>
                  <a:lnTo>
                    <a:pt x="3086" y="19200"/>
                  </a:lnTo>
                  <a:lnTo>
                    <a:pt x="8229" y="13200"/>
                  </a:lnTo>
                  <a:cubicBezTo>
                    <a:pt x="8229" y="13200"/>
                    <a:pt x="8229" y="13200"/>
                    <a:pt x="9257" y="13200"/>
                  </a:cubicBezTo>
                  <a:cubicBezTo>
                    <a:pt x="9257" y="13200"/>
                    <a:pt x="9257" y="13200"/>
                    <a:pt x="10286" y="13200"/>
                  </a:cubicBezTo>
                  <a:lnTo>
                    <a:pt x="10286" y="21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7" name="Figura"/>
            <p:cNvSpPr/>
            <p:nvPr/>
          </p:nvSpPr>
          <p:spPr>
            <a:xfrm>
              <a:off x="1866899" y="1079499"/>
              <a:ext cx="8185" cy="1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86" h="21600" extrusionOk="0">
                  <a:moveTo>
                    <a:pt x="12343" y="0"/>
                  </a:moveTo>
                  <a:cubicBezTo>
                    <a:pt x="12343" y="0"/>
                    <a:pt x="9257" y="0"/>
                    <a:pt x="9257" y="0"/>
                  </a:cubicBezTo>
                  <a:cubicBezTo>
                    <a:pt x="6171" y="0"/>
                    <a:pt x="3086" y="2700"/>
                    <a:pt x="3086" y="5400"/>
                  </a:cubicBezTo>
                  <a:cubicBezTo>
                    <a:pt x="3086" y="8100"/>
                    <a:pt x="0" y="10800"/>
                    <a:pt x="0" y="16200"/>
                  </a:cubicBezTo>
                  <a:cubicBezTo>
                    <a:pt x="0" y="16200"/>
                    <a:pt x="0" y="18900"/>
                    <a:pt x="0" y="18900"/>
                  </a:cubicBezTo>
                  <a:cubicBezTo>
                    <a:pt x="0" y="21600"/>
                    <a:pt x="3086" y="21600"/>
                    <a:pt x="9257" y="21600"/>
                  </a:cubicBezTo>
                  <a:cubicBezTo>
                    <a:pt x="12343" y="21600"/>
                    <a:pt x="12343" y="21600"/>
                    <a:pt x="12343" y="21600"/>
                  </a:cubicBezTo>
                  <a:cubicBezTo>
                    <a:pt x="12343" y="21600"/>
                    <a:pt x="12343" y="21600"/>
                    <a:pt x="12343" y="21600"/>
                  </a:cubicBezTo>
                  <a:cubicBezTo>
                    <a:pt x="12343" y="18900"/>
                    <a:pt x="12343" y="16200"/>
                    <a:pt x="15429" y="16200"/>
                  </a:cubicBezTo>
                  <a:cubicBezTo>
                    <a:pt x="15429" y="13500"/>
                    <a:pt x="15429" y="10800"/>
                    <a:pt x="18514" y="8100"/>
                  </a:cubicBezTo>
                  <a:lnTo>
                    <a:pt x="18514" y="8100"/>
                  </a:lnTo>
                  <a:cubicBezTo>
                    <a:pt x="18514" y="8100"/>
                    <a:pt x="21600" y="5400"/>
                    <a:pt x="18514" y="5400"/>
                  </a:cubicBezTo>
                  <a:cubicBezTo>
                    <a:pt x="18514" y="0"/>
                    <a:pt x="18514" y="0"/>
                    <a:pt x="12343" y="0"/>
                  </a:cubicBezTo>
                  <a:lnTo>
                    <a:pt x="12343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8" name="Figura"/>
            <p:cNvSpPr/>
            <p:nvPr/>
          </p:nvSpPr>
          <p:spPr>
            <a:xfrm>
              <a:off x="1866900" y="1092200"/>
              <a:ext cx="4763" cy="76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50" h="21600" extrusionOk="0">
                  <a:moveTo>
                    <a:pt x="9450" y="0"/>
                  </a:moveTo>
                  <a:cubicBezTo>
                    <a:pt x="4050" y="0"/>
                    <a:pt x="4050" y="3600"/>
                    <a:pt x="4050" y="3600"/>
                  </a:cubicBezTo>
                  <a:cubicBezTo>
                    <a:pt x="-1350" y="7200"/>
                    <a:pt x="-1350" y="14400"/>
                    <a:pt x="4050" y="18000"/>
                  </a:cubicBezTo>
                  <a:cubicBezTo>
                    <a:pt x="4050" y="18000"/>
                    <a:pt x="9450" y="21600"/>
                    <a:pt x="9450" y="21600"/>
                  </a:cubicBezTo>
                  <a:cubicBezTo>
                    <a:pt x="9450" y="21600"/>
                    <a:pt x="9450" y="21600"/>
                    <a:pt x="9450" y="18000"/>
                  </a:cubicBezTo>
                  <a:cubicBezTo>
                    <a:pt x="9450" y="18000"/>
                    <a:pt x="9450" y="14400"/>
                    <a:pt x="14850" y="14400"/>
                  </a:cubicBezTo>
                  <a:cubicBezTo>
                    <a:pt x="20250" y="10800"/>
                    <a:pt x="20250" y="7200"/>
                    <a:pt x="20250" y="3600"/>
                  </a:cubicBezTo>
                  <a:cubicBezTo>
                    <a:pt x="20250" y="3600"/>
                    <a:pt x="14850" y="0"/>
                    <a:pt x="9450" y="0"/>
                  </a:cubicBezTo>
                  <a:cubicBezTo>
                    <a:pt x="9450" y="0"/>
                    <a:pt x="9450" y="0"/>
                    <a:pt x="945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19" name="Figura"/>
            <p:cNvSpPr/>
            <p:nvPr/>
          </p:nvSpPr>
          <p:spPr>
            <a:xfrm>
              <a:off x="1816100" y="1816099"/>
              <a:ext cx="46991" cy="4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257"/>
                  </a:moveTo>
                  <a:cubicBezTo>
                    <a:pt x="4086" y="12960"/>
                    <a:pt x="14011" y="21600"/>
                    <a:pt x="21016" y="21600"/>
                  </a:cubicBezTo>
                  <a:lnTo>
                    <a:pt x="21600" y="14811"/>
                  </a:lnTo>
                  <a:lnTo>
                    <a:pt x="15762" y="10491"/>
                  </a:lnTo>
                  <a:cubicBezTo>
                    <a:pt x="15762" y="10491"/>
                    <a:pt x="15762" y="9874"/>
                    <a:pt x="15762" y="9874"/>
                  </a:cubicBezTo>
                  <a:lnTo>
                    <a:pt x="17514" y="7406"/>
                  </a:lnTo>
                  <a:lnTo>
                    <a:pt x="15762" y="4937"/>
                  </a:lnTo>
                  <a:cubicBezTo>
                    <a:pt x="15762" y="4937"/>
                    <a:pt x="15762" y="4937"/>
                    <a:pt x="15762" y="4320"/>
                  </a:cubicBezTo>
                  <a:cubicBezTo>
                    <a:pt x="15762" y="4320"/>
                    <a:pt x="15762" y="4320"/>
                    <a:pt x="15762" y="4320"/>
                  </a:cubicBezTo>
                  <a:lnTo>
                    <a:pt x="15178" y="3703"/>
                  </a:lnTo>
                  <a:lnTo>
                    <a:pt x="13427" y="6789"/>
                  </a:lnTo>
                  <a:cubicBezTo>
                    <a:pt x="13427" y="6789"/>
                    <a:pt x="13427" y="6789"/>
                    <a:pt x="13427" y="6789"/>
                  </a:cubicBezTo>
                  <a:cubicBezTo>
                    <a:pt x="13427" y="6789"/>
                    <a:pt x="13427" y="6789"/>
                    <a:pt x="12843" y="6789"/>
                  </a:cubicBezTo>
                  <a:lnTo>
                    <a:pt x="11092" y="5554"/>
                  </a:lnTo>
                  <a:cubicBezTo>
                    <a:pt x="11092" y="5554"/>
                    <a:pt x="11092" y="5554"/>
                    <a:pt x="11092" y="5554"/>
                  </a:cubicBezTo>
                  <a:lnTo>
                    <a:pt x="9924" y="0"/>
                  </a:lnTo>
                  <a:lnTo>
                    <a:pt x="6422" y="0"/>
                  </a:lnTo>
                  <a:lnTo>
                    <a:pt x="6422" y="2469"/>
                  </a:lnTo>
                  <a:cubicBezTo>
                    <a:pt x="6422" y="2469"/>
                    <a:pt x="6422" y="2469"/>
                    <a:pt x="6422" y="2469"/>
                  </a:cubicBezTo>
                  <a:lnTo>
                    <a:pt x="0" y="9257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0" name="Figura"/>
            <p:cNvSpPr/>
            <p:nvPr/>
          </p:nvSpPr>
          <p:spPr>
            <a:xfrm>
              <a:off x="1778000" y="1765300"/>
              <a:ext cx="82550" cy="64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0" y="21176"/>
                  </a:moveTo>
                  <a:lnTo>
                    <a:pt x="17945" y="21600"/>
                  </a:lnTo>
                  <a:lnTo>
                    <a:pt x="18942" y="19482"/>
                  </a:lnTo>
                  <a:cubicBezTo>
                    <a:pt x="18942" y="19482"/>
                    <a:pt x="19274" y="19482"/>
                    <a:pt x="19274" y="19482"/>
                  </a:cubicBezTo>
                  <a:lnTo>
                    <a:pt x="19938" y="19906"/>
                  </a:lnTo>
                  <a:lnTo>
                    <a:pt x="20935" y="19482"/>
                  </a:lnTo>
                  <a:lnTo>
                    <a:pt x="20603" y="17365"/>
                  </a:lnTo>
                  <a:cubicBezTo>
                    <a:pt x="20603" y="17365"/>
                    <a:pt x="20603" y="16941"/>
                    <a:pt x="20603" y="16941"/>
                  </a:cubicBezTo>
                  <a:lnTo>
                    <a:pt x="21600" y="16518"/>
                  </a:lnTo>
                  <a:lnTo>
                    <a:pt x="21600" y="14824"/>
                  </a:lnTo>
                  <a:lnTo>
                    <a:pt x="19938" y="13553"/>
                  </a:lnTo>
                  <a:cubicBezTo>
                    <a:pt x="19938" y="13553"/>
                    <a:pt x="19938" y="13129"/>
                    <a:pt x="19938" y="13129"/>
                  </a:cubicBezTo>
                  <a:lnTo>
                    <a:pt x="20603" y="9741"/>
                  </a:lnTo>
                  <a:lnTo>
                    <a:pt x="20603" y="7624"/>
                  </a:lnTo>
                  <a:lnTo>
                    <a:pt x="18942" y="6776"/>
                  </a:lnTo>
                  <a:cubicBezTo>
                    <a:pt x="18942" y="6776"/>
                    <a:pt x="18942" y="6776"/>
                    <a:pt x="18942" y="6776"/>
                  </a:cubicBezTo>
                  <a:cubicBezTo>
                    <a:pt x="18942" y="6776"/>
                    <a:pt x="18942" y="6776"/>
                    <a:pt x="18942" y="6353"/>
                  </a:cubicBezTo>
                  <a:lnTo>
                    <a:pt x="19606" y="3812"/>
                  </a:lnTo>
                  <a:lnTo>
                    <a:pt x="17280" y="1694"/>
                  </a:lnTo>
                  <a:lnTo>
                    <a:pt x="16615" y="2965"/>
                  </a:lnTo>
                  <a:cubicBezTo>
                    <a:pt x="16615" y="2965"/>
                    <a:pt x="16615" y="2965"/>
                    <a:pt x="16283" y="2965"/>
                  </a:cubicBezTo>
                  <a:lnTo>
                    <a:pt x="10302" y="2541"/>
                  </a:lnTo>
                  <a:cubicBezTo>
                    <a:pt x="10302" y="2541"/>
                    <a:pt x="9969" y="2541"/>
                    <a:pt x="9969" y="2118"/>
                  </a:cubicBezTo>
                  <a:lnTo>
                    <a:pt x="9969" y="847"/>
                  </a:lnTo>
                  <a:lnTo>
                    <a:pt x="3988" y="0"/>
                  </a:lnTo>
                  <a:lnTo>
                    <a:pt x="3655" y="3812"/>
                  </a:lnTo>
                  <a:cubicBezTo>
                    <a:pt x="3655" y="3812"/>
                    <a:pt x="3655" y="4235"/>
                    <a:pt x="3323" y="4235"/>
                  </a:cubicBezTo>
                  <a:lnTo>
                    <a:pt x="997" y="4235"/>
                  </a:lnTo>
                  <a:lnTo>
                    <a:pt x="0" y="5929"/>
                  </a:lnTo>
                  <a:cubicBezTo>
                    <a:pt x="2326" y="8047"/>
                    <a:pt x="3988" y="10588"/>
                    <a:pt x="4652" y="13553"/>
                  </a:cubicBezTo>
                  <a:lnTo>
                    <a:pt x="5649" y="13976"/>
                  </a:lnTo>
                  <a:lnTo>
                    <a:pt x="9305" y="9318"/>
                  </a:lnTo>
                  <a:cubicBezTo>
                    <a:pt x="9305" y="9318"/>
                    <a:pt x="9637" y="9318"/>
                    <a:pt x="9637" y="9318"/>
                  </a:cubicBezTo>
                  <a:lnTo>
                    <a:pt x="12628" y="12282"/>
                  </a:lnTo>
                  <a:cubicBezTo>
                    <a:pt x="12628" y="12282"/>
                    <a:pt x="12628" y="12282"/>
                    <a:pt x="12628" y="12282"/>
                  </a:cubicBezTo>
                  <a:lnTo>
                    <a:pt x="13957" y="15671"/>
                  </a:lnTo>
                  <a:cubicBezTo>
                    <a:pt x="13957" y="15671"/>
                    <a:pt x="13957" y="15671"/>
                    <a:pt x="13957" y="15671"/>
                  </a:cubicBezTo>
                  <a:lnTo>
                    <a:pt x="13957" y="16518"/>
                  </a:lnTo>
                  <a:lnTo>
                    <a:pt x="16283" y="16518"/>
                  </a:lnTo>
                  <a:cubicBezTo>
                    <a:pt x="16283" y="16518"/>
                    <a:pt x="16615" y="16518"/>
                    <a:pt x="16615" y="16941"/>
                  </a:cubicBezTo>
                  <a:lnTo>
                    <a:pt x="17280" y="2117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1" name="Figura"/>
            <p:cNvSpPr/>
            <p:nvPr/>
          </p:nvSpPr>
          <p:spPr>
            <a:xfrm>
              <a:off x="1752600" y="1587500"/>
              <a:ext cx="95251" cy="800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080" y="21600"/>
                  </a:lnTo>
                  <a:lnTo>
                    <a:pt x="10080" y="16457"/>
                  </a:lnTo>
                  <a:cubicBezTo>
                    <a:pt x="10080" y="16457"/>
                    <a:pt x="10080" y="16114"/>
                    <a:pt x="10080" y="16114"/>
                  </a:cubicBezTo>
                  <a:lnTo>
                    <a:pt x="13248" y="14400"/>
                  </a:lnTo>
                  <a:lnTo>
                    <a:pt x="12672" y="6171"/>
                  </a:lnTo>
                  <a:cubicBezTo>
                    <a:pt x="12672" y="6171"/>
                    <a:pt x="12672" y="6171"/>
                    <a:pt x="12672" y="5829"/>
                  </a:cubicBezTo>
                  <a:cubicBezTo>
                    <a:pt x="12672" y="5829"/>
                    <a:pt x="12672" y="5829"/>
                    <a:pt x="12960" y="5829"/>
                  </a:cubicBezTo>
                  <a:lnTo>
                    <a:pt x="21600" y="5829"/>
                  </a:lnTo>
                  <a:lnTo>
                    <a:pt x="21600" y="0"/>
                  </a:lnTo>
                  <a:lnTo>
                    <a:pt x="11232" y="0"/>
                  </a:lnTo>
                  <a:cubicBezTo>
                    <a:pt x="10368" y="686"/>
                    <a:pt x="10080" y="1371"/>
                    <a:pt x="9792" y="1714"/>
                  </a:cubicBezTo>
                  <a:cubicBezTo>
                    <a:pt x="9504" y="2743"/>
                    <a:pt x="7488" y="5829"/>
                    <a:pt x="5472" y="9257"/>
                  </a:cubicBezTo>
                  <a:cubicBezTo>
                    <a:pt x="3456" y="12686"/>
                    <a:pt x="1440" y="16114"/>
                    <a:pt x="864" y="17486"/>
                  </a:cubicBezTo>
                  <a:cubicBezTo>
                    <a:pt x="288" y="18857"/>
                    <a:pt x="0" y="19543"/>
                    <a:pt x="0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2" name="Figura"/>
            <p:cNvSpPr/>
            <p:nvPr/>
          </p:nvSpPr>
          <p:spPr>
            <a:xfrm>
              <a:off x="1790700" y="1803399"/>
              <a:ext cx="33021" cy="3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7665"/>
                  </a:moveTo>
                  <a:cubicBezTo>
                    <a:pt x="831" y="8361"/>
                    <a:pt x="831" y="9755"/>
                    <a:pt x="831" y="10452"/>
                  </a:cubicBezTo>
                  <a:cubicBezTo>
                    <a:pt x="831" y="11148"/>
                    <a:pt x="831" y="11148"/>
                    <a:pt x="1662" y="11845"/>
                  </a:cubicBezTo>
                  <a:cubicBezTo>
                    <a:pt x="1662" y="12542"/>
                    <a:pt x="5815" y="16723"/>
                    <a:pt x="12462" y="21600"/>
                  </a:cubicBezTo>
                  <a:lnTo>
                    <a:pt x="21600" y="14632"/>
                  </a:lnTo>
                  <a:lnTo>
                    <a:pt x="21600" y="9755"/>
                  </a:lnTo>
                  <a:lnTo>
                    <a:pt x="18277" y="4181"/>
                  </a:lnTo>
                  <a:lnTo>
                    <a:pt x="11631" y="0"/>
                  </a:lnTo>
                  <a:lnTo>
                    <a:pt x="2492" y="7665"/>
                  </a:lnTo>
                  <a:cubicBezTo>
                    <a:pt x="2492" y="7665"/>
                    <a:pt x="2492" y="7665"/>
                    <a:pt x="1662" y="7665"/>
                  </a:cubicBezTo>
                  <a:lnTo>
                    <a:pt x="0" y="766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3" name="Figura"/>
            <p:cNvSpPr/>
            <p:nvPr/>
          </p:nvSpPr>
          <p:spPr>
            <a:xfrm>
              <a:off x="1752600" y="1714500"/>
              <a:ext cx="66041" cy="508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08" y="19980"/>
                  </a:moveTo>
                  <a:lnTo>
                    <a:pt x="21600" y="21060"/>
                  </a:lnTo>
                  <a:lnTo>
                    <a:pt x="21600" y="18360"/>
                  </a:lnTo>
                  <a:lnTo>
                    <a:pt x="19523" y="16740"/>
                  </a:lnTo>
                  <a:cubicBezTo>
                    <a:pt x="19523" y="16740"/>
                    <a:pt x="19523" y="16740"/>
                    <a:pt x="19523" y="16200"/>
                  </a:cubicBezTo>
                  <a:lnTo>
                    <a:pt x="19938" y="12420"/>
                  </a:lnTo>
                  <a:lnTo>
                    <a:pt x="14538" y="3240"/>
                  </a:lnTo>
                  <a:lnTo>
                    <a:pt x="12462" y="3240"/>
                  </a:lnTo>
                  <a:cubicBezTo>
                    <a:pt x="12462" y="3240"/>
                    <a:pt x="12046" y="3240"/>
                    <a:pt x="12046" y="3240"/>
                  </a:cubicBezTo>
                  <a:lnTo>
                    <a:pt x="11215" y="0"/>
                  </a:lnTo>
                  <a:lnTo>
                    <a:pt x="3323" y="1620"/>
                  </a:lnTo>
                  <a:cubicBezTo>
                    <a:pt x="2492" y="4860"/>
                    <a:pt x="1246" y="7020"/>
                    <a:pt x="415" y="8640"/>
                  </a:cubicBezTo>
                  <a:cubicBezTo>
                    <a:pt x="0" y="9180"/>
                    <a:pt x="0" y="9720"/>
                    <a:pt x="0" y="9720"/>
                  </a:cubicBezTo>
                  <a:cubicBezTo>
                    <a:pt x="0" y="10260"/>
                    <a:pt x="0" y="11880"/>
                    <a:pt x="831" y="14040"/>
                  </a:cubicBezTo>
                  <a:lnTo>
                    <a:pt x="3323" y="14580"/>
                  </a:lnTo>
                  <a:lnTo>
                    <a:pt x="7892" y="14580"/>
                  </a:lnTo>
                  <a:lnTo>
                    <a:pt x="10385" y="14580"/>
                  </a:lnTo>
                  <a:cubicBezTo>
                    <a:pt x="10385" y="14580"/>
                    <a:pt x="10385" y="14580"/>
                    <a:pt x="10385" y="14580"/>
                  </a:cubicBezTo>
                  <a:lnTo>
                    <a:pt x="12462" y="16200"/>
                  </a:lnTo>
                  <a:lnTo>
                    <a:pt x="14123" y="16740"/>
                  </a:lnTo>
                  <a:cubicBezTo>
                    <a:pt x="14123" y="16740"/>
                    <a:pt x="14538" y="16740"/>
                    <a:pt x="14538" y="17280"/>
                  </a:cubicBezTo>
                  <a:cubicBezTo>
                    <a:pt x="14538" y="17280"/>
                    <a:pt x="14538" y="17820"/>
                    <a:pt x="14538" y="17820"/>
                  </a:cubicBezTo>
                  <a:lnTo>
                    <a:pt x="12462" y="19440"/>
                  </a:lnTo>
                  <a:cubicBezTo>
                    <a:pt x="12462" y="19440"/>
                    <a:pt x="12462" y="19440"/>
                    <a:pt x="12046" y="19440"/>
                  </a:cubicBezTo>
                  <a:lnTo>
                    <a:pt x="9138" y="17820"/>
                  </a:lnTo>
                  <a:lnTo>
                    <a:pt x="7062" y="17820"/>
                  </a:lnTo>
                  <a:lnTo>
                    <a:pt x="7062" y="19440"/>
                  </a:lnTo>
                  <a:cubicBezTo>
                    <a:pt x="7062" y="19440"/>
                    <a:pt x="7062" y="19980"/>
                    <a:pt x="6646" y="19980"/>
                  </a:cubicBezTo>
                  <a:lnTo>
                    <a:pt x="2908" y="19440"/>
                  </a:lnTo>
                  <a:cubicBezTo>
                    <a:pt x="3323" y="19980"/>
                    <a:pt x="3323" y="20520"/>
                    <a:pt x="3738" y="21600"/>
                  </a:cubicBezTo>
                  <a:lnTo>
                    <a:pt x="13708" y="1998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4" name="Figura"/>
            <p:cNvSpPr/>
            <p:nvPr/>
          </p:nvSpPr>
          <p:spPr>
            <a:xfrm>
              <a:off x="1104900" y="0"/>
              <a:ext cx="710924" cy="1042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15" h="21600" extrusionOk="0">
                  <a:moveTo>
                    <a:pt x="3843" y="10629"/>
                  </a:moveTo>
                  <a:cubicBezTo>
                    <a:pt x="4266" y="10629"/>
                    <a:pt x="4651" y="10839"/>
                    <a:pt x="5265" y="11971"/>
                  </a:cubicBezTo>
                  <a:cubicBezTo>
                    <a:pt x="5727" y="12813"/>
                    <a:pt x="6111" y="13365"/>
                    <a:pt x="6457" y="13786"/>
                  </a:cubicBezTo>
                  <a:cubicBezTo>
                    <a:pt x="6880" y="14339"/>
                    <a:pt x="7149" y="14707"/>
                    <a:pt x="7149" y="15207"/>
                  </a:cubicBezTo>
                  <a:cubicBezTo>
                    <a:pt x="7149" y="15575"/>
                    <a:pt x="6995" y="15970"/>
                    <a:pt x="6880" y="16417"/>
                  </a:cubicBezTo>
                  <a:cubicBezTo>
                    <a:pt x="6649" y="17075"/>
                    <a:pt x="6419" y="17759"/>
                    <a:pt x="6688" y="18259"/>
                  </a:cubicBezTo>
                  <a:cubicBezTo>
                    <a:pt x="7072" y="19048"/>
                    <a:pt x="9032" y="21600"/>
                    <a:pt x="9839" y="21600"/>
                  </a:cubicBezTo>
                  <a:lnTo>
                    <a:pt x="9839" y="21600"/>
                  </a:lnTo>
                  <a:cubicBezTo>
                    <a:pt x="9878" y="21600"/>
                    <a:pt x="9916" y="21600"/>
                    <a:pt x="9954" y="21574"/>
                  </a:cubicBezTo>
                  <a:cubicBezTo>
                    <a:pt x="10339" y="21442"/>
                    <a:pt x="10646" y="20837"/>
                    <a:pt x="10954" y="20232"/>
                  </a:cubicBezTo>
                  <a:cubicBezTo>
                    <a:pt x="11223" y="19679"/>
                    <a:pt x="11530" y="19127"/>
                    <a:pt x="11876" y="18890"/>
                  </a:cubicBezTo>
                  <a:cubicBezTo>
                    <a:pt x="12107" y="18732"/>
                    <a:pt x="12337" y="18522"/>
                    <a:pt x="12606" y="18311"/>
                  </a:cubicBezTo>
                  <a:cubicBezTo>
                    <a:pt x="13144" y="17811"/>
                    <a:pt x="13759" y="17259"/>
                    <a:pt x="14720" y="17101"/>
                  </a:cubicBezTo>
                  <a:cubicBezTo>
                    <a:pt x="16027" y="16864"/>
                    <a:pt x="17872" y="16575"/>
                    <a:pt x="17987" y="15102"/>
                  </a:cubicBezTo>
                  <a:cubicBezTo>
                    <a:pt x="18026" y="14760"/>
                    <a:pt x="18064" y="14339"/>
                    <a:pt x="18141" y="13839"/>
                  </a:cubicBezTo>
                  <a:cubicBezTo>
                    <a:pt x="18372" y="12260"/>
                    <a:pt x="18679" y="10076"/>
                    <a:pt x="18333" y="8419"/>
                  </a:cubicBezTo>
                  <a:cubicBezTo>
                    <a:pt x="18064" y="7235"/>
                    <a:pt x="19563" y="6051"/>
                    <a:pt x="20524" y="5288"/>
                  </a:cubicBezTo>
                  <a:cubicBezTo>
                    <a:pt x="20831" y="5051"/>
                    <a:pt x="21062" y="4841"/>
                    <a:pt x="21216" y="4709"/>
                  </a:cubicBezTo>
                  <a:cubicBezTo>
                    <a:pt x="21562" y="4341"/>
                    <a:pt x="21600" y="3867"/>
                    <a:pt x="21369" y="3578"/>
                  </a:cubicBezTo>
                  <a:cubicBezTo>
                    <a:pt x="21293" y="3473"/>
                    <a:pt x="21100" y="3341"/>
                    <a:pt x="20831" y="3341"/>
                  </a:cubicBezTo>
                  <a:cubicBezTo>
                    <a:pt x="20716" y="3341"/>
                    <a:pt x="20601" y="3368"/>
                    <a:pt x="20485" y="3394"/>
                  </a:cubicBezTo>
                  <a:cubicBezTo>
                    <a:pt x="20024" y="3525"/>
                    <a:pt x="19640" y="3736"/>
                    <a:pt x="19332" y="3894"/>
                  </a:cubicBezTo>
                  <a:cubicBezTo>
                    <a:pt x="19063" y="4052"/>
                    <a:pt x="18871" y="4157"/>
                    <a:pt x="18717" y="4157"/>
                  </a:cubicBezTo>
                  <a:lnTo>
                    <a:pt x="18717" y="4157"/>
                  </a:lnTo>
                  <a:cubicBezTo>
                    <a:pt x="18641" y="4157"/>
                    <a:pt x="18564" y="4131"/>
                    <a:pt x="18525" y="4078"/>
                  </a:cubicBezTo>
                  <a:cubicBezTo>
                    <a:pt x="18410" y="3973"/>
                    <a:pt x="18372" y="3789"/>
                    <a:pt x="18295" y="3578"/>
                  </a:cubicBezTo>
                  <a:cubicBezTo>
                    <a:pt x="18179" y="3262"/>
                    <a:pt x="18064" y="2894"/>
                    <a:pt x="17795" y="2894"/>
                  </a:cubicBezTo>
                  <a:cubicBezTo>
                    <a:pt x="17757" y="2894"/>
                    <a:pt x="17757" y="2894"/>
                    <a:pt x="17718" y="2894"/>
                  </a:cubicBezTo>
                  <a:cubicBezTo>
                    <a:pt x="17603" y="2920"/>
                    <a:pt x="17449" y="2947"/>
                    <a:pt x="17219" y="2999"/>
                  </a:cubicBezTo>
                  <a:cubicBezTo>
                    <a:pt x="16527" y="3131"/>
                    <a:pt x="15489" y="3341"/>
                    <a:pt x="15066" y="3341"/>
                  </a:cubicBezTo>
                  <a:cubicBezTo>
                    <a:pt x="14912" y="3341"/>
                    <a:pt x="14836" y="3315"/>
                    <a:pt x="14836" y="3289"/>
                  </a:cubicBezTo>
                  <a:cubicBezTo>
                    <a:pt x="14797" y="3262"/>
                    <a:pt x="14836" y="3210"/>
                    <a:pt x="14912" y="3157"/>
                  </a:cubicBezTo>
                  <a:cubicBezTo>
                    <a:pt x="15105" y="2973"/>
                    <a:pt x="15643" y="2868"/>
                    <a:pt x="16219" y="2736"/>
                  </a:cubicBezTo>
                  <a:cubicBezTo>
                    <a:pt x="16834" y="2605"/>
                    <a:pt x="17488" y="2447"/>
                    <a:pt x="17564" y="2236"/>
                  </a:cubicBezTo>
                  <a:cubicBezTo>
                    <a:pt x="17603" y="2131"/>
                    <a:pt x="17488" y="2026"/>
                    <a:pt x="17257" y="1868"/>
                  </a:cubicBezTo>
                  <a:cubicBezTo>
                    <a:pt x="16796" y="1605"/>
                    <a:pt x="16565" y="1263"/>
                    <a:pt x="16335" y="947"/>
                  </a:cubicBezTo>
                  <a:cubicBezTo>
                    <a:pt x="15950" y="447"/>
                    <a:pt x="15643" y="0"/>
                    <a:pt x="14605" y="0"/>
                  </a:cubicBezTo>
                  <a:cubicBezTo>
                    <a:pt x="14413" y="0"/>
                    <a:pt x="14182" y="26"/>
                    <a:pt x="13952" y="53"/>
                  </a:cubicBezTo>
                  <a:cubicBezTo>
                    <a:pt x="12414" y="263"/>
                    <a:pt x="11300" y="816"/>
                    <a:pt x="10262" y="1342"/>
                  </a:cubicBezTo>
                  <a:cubicBezTo>
                    <a:pt x="9647" y="1657"/>
                    <a:pt x="9070" y="1947"/>
                    <a:pt x="8456" y="2157"/>
                  </a:cubicBezTo>
                  <a:cubicBezTo>
                    <a:pt x="7994" y="2315"/>
                    <a:pt x="7533" y="2447"/>
                    <a:pt x="7110" y="2578"/>
                  </a:cubicBezTo>
                  <a:cubicBezTo>
                    <a:pt x="5880" y="2947"/>
                    <a:pt x="4843" y="3262"/>
                    <a:pt x="4189" y="3710"/>
                  </a:cubicBezTo>
                  <a:cubicBezTo>
                    <a:pt x="3267" y="4341"/>
                    <a:pt x="2344" y="5025"/>
                    <a:pt x="2498" y="5657"/>
                  </a:cubicBezTo>
                  <a:cubicBezTo>
                    <a:pt x="2537" y="5841"/>
                    <a:pt x="2652" y="5999"/>
                    <a:pt x="2729" y="6156"/>
                  </a:cubicBezTo>
                  <a:cubicBezTo>
                    <a:pt x="2959" y="6525"/>
                    <a:pt x="3190" y="6867"/>
                    <a:pt x="2114" y="7288"/>
                  </a:cubicBezTo>
                  <a:cubicBezTo>
                    <a:pt x="1999" y="7314"/>
                    <a:pt x="1922" y="7367"/>
                    <a:pt x="1806" y="7393"/>
                  </a:cubicBezTo>
                  <a:cubicBezTo>
                    <a:pt x="884" y="7761"/>
                    <a:pt x="0" y="8103"/>
                    <a:pt x="0" y="8393"/>
                  </a:cubicBezTo>
                  <a:cubicBezTo>
                    <a:pt x="0" y="8498"/>
                    <a:pt x="115" y="8603"/>
                    <a:pt x="384" y="8708"/>
                  </a:cubicBezTo>
                  <a:cubicBezTo>
                    <a:pt x="1499" y="9129"/>
                    <a:pt x="1422" y="9471"/>
                    <a:pt x="1307" y="9761"/>
                  </a:cubicBezTo>
                  <a:cubicBezTo>
                    <a:pt x="1191" y="10024"/>
                    <a:pt x="1268" y="10576"/>
                    <a:pt x="1845" y="10734"/>
                  </a:cubicBezTo>
                  <a:cubicBezTo>
                    <a:pt x="2152" y="10813"/>
                    <a:pt x="2383" y="10839"/>
                    <a:pt x="2498" y="10839"/>
                  </a:cubicBezTo>
                  <a:cubicBezTo>
                    <a:pt x="2575" y="10839"/>
                    <a:pt x="2614" y="10839"/>
                    <a:pt x="2614" y="10839"/>
                  </a:cubicBezTo>
                  <a:cubicBezTo>
                    <a:pt x="2921" y="10813"/>
                    <a:pt x="3190" y="10761"/>
                    <a:pt x="3421" y="10708"/>
                  </a:cubicBezTo>
                  <a:cubicBezTo>
                    <a:pt x="3459" y="10655"/>
                    <a:pt x="3651" y="10629"/>
                    <a:pt x="3843" y="1062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5" name="Figura"/>
            <p:cNvSpPr/>
            <p:nvPr/>
          </p:nvSpPr>
          <p:spPr>
            <a:xfrm>
              <a:off x="1752599" y="1752599"/>
              <a:ext cx="36831" cy="88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234" y="18514"/>
                  </a:moveTo>
                  <a:lnTo>
                    <a:pt x="8938" y="21600"/>
                  </a:lnTo>
                  <a:lnTo>
                    <a:pt x="8938" y="12343"/>
                  </a:lnTo>
                  <a:cubicBezTo>
                    <a:pt x="8938" y="12343"/>
                    <a:pt x="8938" y="9257"/>
                    <a:pt x="9683" y="9257"/>
                  </a:cubicBezTo>
                  <a:lnTo>
                    <a:pt x="14152" y="12343"/>
                  </a:lnTo>
                  <a:cubicBezTo>
                    <a:pt x="14152" y="12343"/>
                    <a:pt x="14152" y="12343"/>
                    <a:pt x="14152" y="12343"/>
                  </a:cubicBezTo>
                  <a:lnTo>
                    <a:pt x="19366" y="21600"/>
                  </a:lnTo>
                  <a:lnTo>
                    <a:pt x="21600" y="15429"/>
                  </a:lnTo>
                  <a:lnTo>
                    <a:pt x="20110" y="12343"/>
                  </a:lnTo>
                  <a:cubicBezTo>
                    <a:pt x="20110" y="12343"/>
                    <a:pt x="20110" y="12343"/>
                    <a:pt x="20110" y="12343"/>
                  </a:cubicBezTo>
                  <a:lnTo>
                    <a:pt x="16386" y="3086"/>
                  </a:lnTo>
                  <a:lnTo>
                    <a:pt x="11917" y="3086"/>
                  </a:lnTo>
                  <a:lnTo>
                    <a:pt x="3724" y="3086"/>
                  </a:lnTo>
                  <a:lnTo>
                    <a:pt x="0" y="0"/>
                  </a:lnTo>
                  <a:cubicBezTo>
                    <a:pt x="1490" y="9257"/>
                    <a:pt x="2234" y="15429"/>
                    <a:pt x="2234" y="1851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6" name="Figura"/>
            <p:cNvSpPr/>
            <p:nvPr/>
          </p:nvSpPr>
          <p:spPr>
            <a:xfrm>
              <a:off x="1663700" y="863599"/>
              <a:ext cx="124025" cy="915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24" h="21337" extrusionOk="0">
                  <a:moveTo>
                    <a:pt x="5875" y="18937"/>
                  </a:moveTo>
                  <a:cubicBezTo>
                    <a:pt x="6536" y="18937"/>
                    <a:pt x="6757" y="18937"/>
                    <a:pt x="6977" y="18937"/>
                  </a:cubicBezTo>
                  <a:cubicBezTo>
                    <a:pt x="7638" y="19233"/>
                    <a:pt x="8300" y="19529"/>
                    <a:pt x="9181" y="20121"/>
                  </a:cubicBezTo>
                  <a:cubicBezTo>
                    <a:pt x="9842" y="20416"/>
                    <a:pt x="10504" y="21008"/>
                    <a:pt x="11165" y="21304"/>
                  </a:cubicBezTo>
                  <a:cubicBezTo>
                    <a:pt x="11826" y="21600"/>
                    <a:pt x="13589" y="19825"/>
                    <a:pt x="15353" y="18049"/>
                  </a:cubicBezTo>
                  <a:cubicBezTo>
                    <a:pt x="16455" y="16866"/>
                    <a:pt x="17777" y="15386"/>
                    <a:pt x="18879" y="14795"/>
                  </a:cubicBezTo>
                  <a:cubicBezTo>
                    <a:pt x="21083" y="13315"/>
                    <a:pt x="21304" y="11540"/>
                    <a:pt x="21524" y="9468"/>
                  </a:cubicBezTo>
                  <a:cubicBezTo>
                    <a:pt x="21524" y="9173"/>
                    <a:pt x="21524" y="9173"/>
                    <a:pt x="21524" y="8877"/>
                  </a:cubicBezTo>
                  <a:cubicBezTo>
                    <a:pt x="21304" y="8285"/>
                    <a:pt x="19981" y="4438"/>
                    <a:pt x="19100" y="3255"/>
                  </a:cubicBezTo>
                  <a:cubicBezTo>
                    <a:pt x="18438" y="2367"/>
                    <a:pt x="17777" y="1775"/>
                    <a:pt x="17116" y="1184"/>
                  </a:cubicBezTo>
                  <a:cubicBezTo>
                    <a:pt x="16675" y="888"/>
                    <a:pt x="16455" y="592"/>
                    <a:pt x="16014" y="296"/>
                  </a:cubicBezTo>
                  <a:cubicBezTo>
                    <a:pt x="16014" y="296"/>
                    <a:pt x="15793" y="0"/>
                    <a:pt x="15793" y="0"/>
                  </a:cubicBezTo>
                  <a:cubicBezTo>
                    <a:pt x="15132" y="0"/>
                    <a:pt x="14691" y="1775"/>
                    <a:pt x="14691" y="2959"/>
                  </a:cubicBezTo>
                  <a:cubicBezTo>
                    <a:pt x="14691" y="3847"/>
                    <a:pt x="14471" y="3847"/>
                    <a:pt x="14251" y="3847"/>
                  </a:cubicBezTo>
                  <a:cubicBezTo>
                    <a:pt x="13810" y="3847"/>
                    <a:pt x="13369" y="3551"/>
                    <a:pt x="12928" y="2959"/>
                  </a:cubicBezTo>
                  <a:cubicBezTo>
                    <a:pt x="12708" y="2959"/>
                    <a:pt x="12708" y="2663"/>
                    <a:pt x="12487" y="2663"/>
                  </a:cubicBezTo>
                  <a:cubicBezTo>
                    <a:pt x="12046" y="2367"/>
                    <a:pt x="11826" y="2071"/>
                    <a:pt x="11606" y="2071"/>
                  </a:cubicBezTo>
                  <a:cubicBezTo>
                    <a:pt x="11165" y="2071"/>
                    <a:pt x="10504" y="2663"/>
                    <a:pt x="9842" y="3847"/>
                  </a:cubicBezTo>
                  <a:lnTo>
                    <a:pt x="9622" y="4438"/>
                  </a:lnTo>
                  <a:cubicBezTo>
                    <a:pt x="9402" y="5030"/>
                    <a:pt x="9181" y="5030"/>
                    <a:pt x="9181" y="5030"/>
                  </a:cubicBezTo>
                  <a:cubicBezTo>
                    <a:pt x="8961" y="5030"/>
                    <a:pt x="8961" y="4734"/>
                    <a:pt x="8961" y="4438"/>
                  </a:cubicBezTo>
                  <a:cubicBezTo>
                    <a:pt x="8961" y="4142"/>
                    <a:pt x="8961" y="3847"/>
                    <a:pt x="8740" y="3255"/>
                  </a:cubicBezTo>
                  <a:cubicBezTo>
                    <a:pt x="8520" y="2959"/>
                    <a:pt x="8520" y="2959"/>
                    <a:pt x="8520" y="2959"/>
                  </a:cubicBezTo>
                  <a:cubicBezTo>
                    <a:pt x="8300" y="2959"/>
                    <a:pt x="8079" y="3847"/>
                    <a:pt x="7859" y="5918"/>
                  </a:cubicBezTo>
                  <a:cubicBezTo>
                    <a:pt x="7859" y="6510"/>
                    <a:pt x="7638" y="6805"/>
                    <a:pt x="7418" y="6805"/>
                  </a:cubicBezTo>
                  <a:cubicBezTo>
                    <a:pt x="6757" y="6805"/>
                    <a:pt x="5655" y="3847"/>
                    <a:pt x="5434" y="2663"/>
                  </a:cubicBezTo>
                  <a:cubicBezTo>
                    <a:pt x="5214" y="1479"/>
                    <a:pt x="4112" y="888"/>
                    <a:pt x="3451" y="888"/>
                  </a:cubicBezTo>
                  <a:cubicBezTo>
                    <a:pt x="3230" y="888"/>
                    <a:pt x="3230" y="888"/>
                    <a:pt x="3010" y="888"/>
                  </a:cubicBezTo>
                  <a:cubicBezTo>
                    <a:pt x="2569" y="1184"/>
                    <a:pt x="1467" y="2959"/>
                    <a:pt x="365" y="5622"/>
                  </a:cubicBezTo>
                  <a:cubicBezTo>
                    <a:pt x="-76" y="6805"/>
                    <a:pt x="-76" y="7101"/>
                    <a:pt x="144" y="7101"/>
                  </a:cubicBezTo>
                  <a:cubicBezTo>
                    <a:pt x="144" y="7397"/>
                    <a:pt x="365" y="7397"/>
                    <a:pt x="585" y="7397"/>
                  </a:cubicBezTo>
                  <a:cubicBezTo>
                    <a:pt x="806" y="7397"/>
                    <a:pt x="806" y="7397"/>
                    <a:pt x="1026" y="7397"/>
                  </a:cubicBezTo>
                  <a:cubicBezTo>
                    <a:pt x="1246" y="7397"/>
                    <a:pt x="1246" y="7397"/>
                    <a:pt x="1246" y="7397"/>
                  </a:cubicBezTo>
                  <a:cubicBezTo>
                    <a:pt x="1467" y="7397"/>
                    <a:pt x="1687" y="7397"/>
                    <a:pt x="1908" y="7397"/>
                  </a:cubicBezTo>
                  <a:cubicBezTo>
                    <a:pt x="2348" y="7397"/>
                    <a:pt x="2569" y="7397"/>
                    <a:pt x="3010" y="7397"/>
                  </a:cubicBezTo>
                  <a:cubicBezTo>
                    <a:pt x="3671" y="7397"/>
                    <a:pt x="4112" y="7693"/>
                    <a:pt x="4332" y="7989"/>
                  </a:cubicBezTo>
                  <a:cubicBezTo>
                    <a:pt x="4553" y="8285"/>
                    <a:pt x="4553" y="8581"/>
                    <a:pt x="4332" y="8581"/>
                  </a:cubicBezTo>
                  <a:cubicBezTo>
                    <a:pt x="4112" y="9468"/>
                    <a:pt x="2128" y="10060"/>
                    <a:pt x="806" y="10356"/>
                  </a:cubicBezTo>
                  <a:cubicBezTo>
                    <a:pt x="365" y="10356"/>
                    <a:pt x="365" y="10356"/>
                    <a:pt x="144" y="10652"/>
                  </a:cubicBezTo>
                  <a:cubicBezTo>
                    <a:pt x="365" y="10948"/>
                    <a:pt x="1908" y="11540"/>
                    <a:pt x="3230" y="11540"/>
                  </a:cubicBezTo>
                  <a:cubicBezTo>
                    <a:pt x="3671" y="11540"/>
                    <a:pt x="4112" y="11836"/>
                    <a:pt x="4332" y="12132"/>
                  </a:cubicBezTo>
                  <a:cubicBezTo>
                    <a:pt x="4773" y="12723"/>
                    <a:pt x="4773" y="13907"/>
                    <a:pt x="4773" y="14499"/>
                  </a:cubicBezTo>
                  <a:cubicBezTo>
                    <a:pt x="4773" y="14499"/>
                    <a:pt x="4773" y="14795"/>
                    <a:pt x="4773" y="14795"/>
                  </a:cubicBezTo>
                  <a:cubicBezTo>
                    <a:pt x="4773" y="15386"/>
                    <a:pt x="4332" y="15978"/>
                    <a:pt x="3891" y="16570"/>
                  </a:cubicBezTo>
                  <a:cubicBezTo>
                    <a:pt x="3451" y="16866"/>
                    <a:pt x="3230" y="17458"/>
                    <a:pt x="3230" y="17753"/>
                  </a:cubicBezTo>
                  <a:cubicBezTo>
                    <a:pt x="3230" y="17753"/>
                    <a:pt x="3451" y="18049"/>
                    <a:pt x="4332" y="18049"/>
                  </a:cubicBezTo>
                  <a:cubicBezTo>
                    <a:pt x="4553" y="18049"/>
                    <a:pt x="4993" y="18049"/>
                    <a:pt x="5214" y="18049"/>
                  </a:cubicBezTo>
                  <a:cubicBezTo>
                    <a:pt x="5434" y="18937"/>
                    <a:pt x="5655" y="18937"/>
                    <a:pt x="5875" y="1893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7" name="Figura"/>
            <p:cNvSpPr/>
            <p:nvPr/>
          </p:nvSpPr>
          <p:spPr>
            <a:xfrm>
              <a:off x="1752599" y="1765300"/>
              <a:ext cx="29211" cy="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2817" y="7200"/>
                    <a:pt x="5635" y="14400"/>
                    <a:pt x="9391" y="19800"/>
                  </a:cubicBezTo>
                  <a:lnTo>
                    <a:pt x="9391" y="19800"/>
                  </a:lnTo>
                  <a:cubicBezTo>
                    <a:pt x="9391" y="19800"/>
                    <a:pt x="10330" y="21600"/>
                    <a:pt x="10330" y="21600"/>
                  </a:cubicBezTo>
                  <a:lnTo>
                    <a:pt x="13148" y="14400"/>
                  </a:lnTo>
                  <a:cubicBezTo>
                    <a:pt x="13148" y="14400"/>
                    <a:pt x="13148" y="14400"/>
                    <a:pt x="14087" y="14400"/>
                  </a:cubicBezTo>
                  <a:lnTo>
                    <a:pt x="20661" y="144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8" name="Figura"/>
            <p:cNvSpPr/>
            <p:nvPr/>
          </p:nvSpPr>
          <p:spPr>
            <a:xfrm>
              <a:off x="1086651" y="1859410"/>
              <a:ext cx="454764" cy="476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85" h="21600" extrusionOk="0">
                  <a:moveTo>
                    <a:pt x="9780" y="19814"/>
                  </a:moveTo>
                  <a:lnTo>
                    <a:pt x="10080" y="19872"/>
                  </a:lnTo>
                  <a:cubicBezTo>
                    <a:pt x="10080" y="19872"/>
                    <a:pt x="10080" y="19872"/>
                    <a:pt x="10080" y="19872"/>
                  </a:cubicBezTo>
                  <a:lnTo>
                    <a:pt x="11160" y="20794"/>
                  </a:lnTo>
                  <a:cubicBezTo>
                    <a:pt x="11160" y="20794"/>
                    <a:pt x="11160" y="20794"/>
                    <a:pt x="11160" y="20794"/>
                  </a:cubicBezTo>
                  <a:lnTo>
                    <a:pt x="11280" y="21600"/>
                  </a:lnTo>
                  <a:cubicBezTo>
                    <a:pt x="11820" y="20966"/>
                    <a:pt x="12540" y="20045"/>
                    <a:pt x="13320" y="18893"/>
                  </a:cubicBezTo>
                  <a:cubicBezTo>
                    <a:pt x="13620" y="18432"/>
                    <a:pt x="13680" y="17971"/>
                    <a:pt x="13680" y="17568"/>
                  </a:cubicBezTo>
                  <a:cubicBezTo>
                    <a:pt x="13800" y="16704"/>
                    <a:pt x="13860" y="15898"/>
                    <a:pt x="15660" y="15552"/>
                  </a:cubicBezTo>
                  <a:cubicBezTo>
                    <a:pt x="18300" y="15034"/>
                    <a:pt x="18480" y="14054"/>
                    <a:pt x="18840" y="12269"/>
                  </a:cubicBezTo>
                  <a:cubicBezTo>
                    <a:pt x="18840" y="12154"/>
                    <a:pt x="18900" y="11981"/>
                    <a:pt x="18900" y="11866"/>
                  </a:cubicBezTo>
                  <a:cubicBezTo>
                    <a:pt x="19020" y="11462"/>
                    <a:pt x="19020" y="11117"/>
                    <a:pt x="19080" y="10829"/>
                  </a:cubicBezTo>
                  <a:cubicBezTo>
                    <a:pt x="19200" y="9792"/>
                    <a:pt x="19260" y="9389"/>
                    <a:pt x="21120" y="7546"/>
                  </a:cubicBezTo>
                  <a:cubicBezTo>
                    <a:pt x="21480" y="7200"/>
                    <a:pt x="21600" y="6739"/>
                    <a:pt x="21360" y="6221"/>
                  </a:cubicBezTo>
                  <a:cubicBezTo>
                    <a:pt x="20940" y="5299"/>
                    <a:pt x="19440" y="4378"/>
                    <a:pt x="18240" y="4320"/>
                  </a:cubicBezTo>
                  <a:cubicBezTo>
                    <a:pt x="17640" y="4320"/>
                    <a:pt x="16380" y="3859"/>
                    <a:pt x="15300" y="3456"/>
                  </a:cubicBezTo>
                  <a:cubicBezTo>
                    <a:pt x="14940" y="3341"/>
                    <a:pt x="14640" y="3226"/>
                    <a:pt x="14340" y="3110"/>
                  </a:cubicBezTo>
                  <a:cubicBezTo>
                    <a:pt x="13260" y="2765"/>
                    <a:pt x="13020" y="2074"/>
                    <a:pt x="12720" y="1325"/>
                  </a:cubicBezTo>
                  <a:cubicBezTo>
                    <a:pt x="12660" y="1210"/>
                    <a:pt x="12660" y="1094"/>
                    <a:pt x="12600" y="979"/>
                  </a:cubicBezTo>
                  <a:cubicBezTo>
                    <a:pt x="12540" y="806"/>
                    <a:pt x="12360" y="634"/>
                    <a:pt x="12180" y="461"/>
                  </a:cubicBezTo>
                  <a:lnTo>
                    <a:pt x="11640" y="1613"/>
                  </a:lnTo>
                  <a:cubicBezTo>
                    <a:pt x="11640" y="1613"/>
                    <a:pt x="11640" y="1613"/>
                    <a:pt x="11580" y="1613"/>
                  </a:cubicBezTo>
                  <a:lnTo>
                    <a:pt x="10800" y="1670"/>
                  </a:lnTo>
                  <a:cubicBezTo>
                    <a:pt x="10800" y="1670"/>
                    <a:pt x="10800" y="1670"/>
                    <a:pt x="10800" y="1670"/>
                  </a:cubicBezTo>
                  <a:lnTo>
                    <a:pt x="10500" y="1498"/>
                  </a:lnTo>
                  <a:lnTo>
                    <a:pt x="9840" y="1498"/>
                  </a:lnTo>
                  <a:lnTo>
                    <a:pt x="9780" y="1670"/>
                  </a:lnTo>
                  <a:cubicBezTo>
                    <a:pt x="9780" y="1670"/>
                    <a:pt x="9780" y="1670"/>
                    <a:pt x="9720" y="1670"/>
                  </a:cubicBezTo>
                  <a:lnTo>
                    <a:pt x="8580" y="1843"/>
                  </a:lnTo>
                  <a:lnTo>
                    <a:pt x="8220" y="2131"/>
                  </a:lnTo>
                  <a:cubicBezTo>
                    <a:pt x="8220" y="2131"/>
                    <a:pt x="8160" y="2131"/>
                    <a:pt x="8160" y="2131"/>
                  </a:cubicBezTo>
                  <a:lnTo>
                    <a:pt x="7740" y="1843"/>
                  </a:lnTo>
                  <a:cubicBezTo>
                    <a:pt x="7740" y="1843"/>
                    <a:pt x="7740" y="1843"/>
                    <a:pt x="7740" y="1843"/>
                  </a:cubicBezTo>
                  <a:lnTo>
                    <a:pt x="7500" y="1152"/>
                  </a:lnTo>
                  <a:cubicBezTo>
                    <a:pt x="7500" y="1152"/>
                    <a:pt x="7500" y="1152"/>
                    <a:pt x="7500" y="1152"/>
                  </a:cubicBezTo>
                  <a:lnTo>
                    <a:pt x="7620" y="576"/>
                  </a:lnTo>
                  <a:lnTo>
                    <a:pt x="7320" y="346"/>
                  </a:lnTo>
                  <a:cubicBezTo>
                    <a:pt x="7320" y="346"/>
                    <a:pt x="7320" y="288"/>
                    <a:pt x="7320" y="288"/>
                  </a:cubicBezTo>
                  <a:lnTo>
                    <a:pt x="7440" y="58"/>
                  </a:lnTo>
                  <a:lnTo>
                    <a:pt x="7080" y="0"/>
                  </a:lnTo>
                  <a:cubicBezTo>
                    <a:pt x="7080" y="58"/>
                    <a:pt x="7080" y="115"/>
                    <a:pt x="7080" y="173"/>
                  </a:cubicBezTo>
                  <a:cubicBezTo>
                    <a:pt x="7080" y="346"/>
                    <a:pt x="6660" y="461"/>
                    <a:pt x="6540" y="461"/>
                  </a:cubicBezTo>
                  <a:lnTo>
                    <a:pt x="6120" y="518"/>
                  </a:lnTo>
                  <a:lnTo>
                    <a:pt x="5820" y="691"/>
                  </a:lnTo>
                  <a:cubicBezTo>
                    <a:pt x="5820" y="691"/>
                    <a:pt x="5820" y="691"/>
                    <a:pt x="5760" y="691"/>
                  </a:cubicBezTo>
                  <a:lnTo>
                    <a:pt x="4860" y="461"/>
                  </a:lnTo>
                  <a:lnTo>
                    <a:pt x="5220" y="864"/>
                  </a:lnTo>
                  <a:cubicBezTo>
                    <a:pt x="5220" y="864"/>
                    <a:pt x="5220" y="864"/>
                    <a:pt x="5220" y="864"/>
                  </a:cubicBezTo>
                  <a:lnTo>
                    <a:pt x="5280" y="1267"/>
                  </a:lnTo>
                  <a:lnTo>
                    <a:pt x="5520" y="1210"/>
                  </a:lnTo>
                  <a:cubicBezTo>
                    <a:pt x="5520" y="1210"/>
                    <a:pt x="5580" y="1210"/>
                    <a:pt x="5580" y="1210"/>
                  </a:cubicBezTo>
                  <a:lnTo>
                    <a:pt x="5700" y="1382"/>
                  </a:lnTo>
                  <a:cubicBezTo>
                    <a:pt x="5700" y="1382"/>
                    <a:pt x="5700" y="1382"/>
                    <a:pt x="5700" y="1440"/>
                  </a:cubicBezTo>
                  <a:cubicBezTo>
                    <a:pt x="5700" y="1440"/>
                    <a:pt x="5700" y="1440"/>
                    <a:pt x="5700" y="1440"/>
                  </a:cubicBezTo>
                  <a:cubicBezTo>
                    <a:pt x="5460" y="1555"/>
                    <a:pt x="5220" y="1728"/>
                    <a:pt x="5220" y="1843"/>
                  </a:cubicBezTo>
                  <a:cubicBezTo>
                    <a:pt x="5160" y="2016"/>
                    <a:pt x="4500" y="2246"/>
                    <a:pt x="4080" y="2246"/>
                  </a:cubicBezTo>
                  <a:cubicBezTo>
                    <a:pt x="4020" y="2246"/>
                    <a:pt x="4020" y="2246"/>
                    <a:pt x="3960" y="2246"/>
                  </a:cubicBezTo>
                  <a:cubicBezTo>
                    <a:pt x="3840" y="2246"/>
                    <a:pt x="3780" y="2189"/>
                    <a:pt x="3720" y="2131"/>
                  </a:cubicBezTo>
                  <a:cubicBezTo>
                    <a:pt x="3600" y="1958"/>
                    <a:pt x="3600" y="1728"/>
                    <a:pt x="3600" y="1670"/>
                  </a:cubicBezTo>
                  <a:lnTo>
                    <a:pt x="3540" y="1613"/>
                  </a:lnTo>
                  <a:lnTo>
                    <a:pt x="2880" y="1843"/>
                  </a:lnTo>
                  <a:cubicBezTo>
                    <a:pt x="2880" y="1843"/>
                    <a:pt x="2880" y="1843"/>
                    <a:pt x="2880" y="1843"/>
                  </a:cubicBezTo>
                  <a:lnTo>
                    <a:pt x="2220" y="1843"/>
                  </a:lnTo>
                  <a:lnTo>
                    <a:pt x="2220" y="2016"/>
                  </a:lnTo>
                  <a:lnTo>
                    <a:pt x="2460" y="2304"/>
                  </a:lnTo>
                  <a:cubicBezTo>
                    <a:pt x="2460" y="2304"/>
                    <a:pt x="2460" y="2362"/>
                    <a:pt x="2460" y="2362"/>
                  </a:cubicBezTo>
                  <a:cubicBezTo>
                    <a:pt x="2460" y="2362"/>
                    <a:pt x="2460" y="2362"/>
                    <a:pt x="2400" y="2362"/>
                  </a:cubicBezTo>
                  <a:lnTo>
                    <a:pt x="1980" y="2362"/>
                  </a:lnTo>
                  <a:lnTo>
                    <a:pt x="1980" y="2592"/>
                  </a:lnTo>
                  <a:lnTo>
                    <a:pt x="2400" y="3168"/>
                  </a:lnTo>
                  <a:cubicBezTo>
                    <a:pt x="2400" y="3168"/>
                    <a:pt x="2400" y="3168"/>
                    <a:pt x="2400" y="3226"/>
                  </a:cubicBezTo>
                  <a:lnTo>
                    <a:pt x="2280" y="3974"/>
                  </a:lnTo>
                  <a:lnTo>
                    <a:pt x="2160" y="4666"/>
                  </a:lnTo>
                  <a:cubicBezTo>
                    <a:pt x="2160" y="4666"/>
                    <a:pt x="2160" y="4666"/>
                    <a:pt x="2160" y="4666"/>
                  </a:cubicBezTo>
                  <a:lnTo>
                    <a:pt x="1980" y="4781"/>
                  </a:lnTo>
                  <a:cubicBezTo>
                    <a:pt x="1980" y="4781"/>
                    <a:pt x="1980" y="4781"/>
                    <a:pt x="1980" y="4781"/>
                  </a:cubicBezTo>
                  <a:cubicBezTo>
                    <a:pt x="1680" y="4838"/>
                    <a:pt x="900" y="5011"/>
                    <a:pt x="720" y="5126"/>
                  </a:cubicBezTo>
                  <a:cubicBezTo>
                    <a:pt x="540" y="5299"/>
                    <a:pt x="360" y="5933"/>
                    <a:pt x="360" y="5933"/>
                  </a:cubicBezTo>
                  <a:cubicBezTo>
                    <a:pt x="360" y="5933"/>
                    <a:pt x="360" y="5933"/>
                    <a:pt x="360" y="5933"/>
                  </a:cubicBezTo>
                  <a:lnTo>
                    <a:pt x="0" y="6394"/>
                  </a:lnTo>
                  <a:lnTo>
                    <a:pt x="360" y="7027"/>
                  </a:lnTo>
                  <a:cubicBezTo>
                    <a:pt x="360" y="7027"/>
                    <a:pt x="360" y="7027"/>
                    <a:pt x="360" y="7027"/>
                  </a:cubicBezTo>
                  <a:lnTo>
                    <a:pt x="420" y="7488"/>
                  </a:lnTo>
                  <a:lnTo>
                    <a:pt x="720" y="7488"/>
                  </a:lnTo>
                  <a:cubicBezTo>
                    <a:pt x="720" y="7488"/>
                    <a:pt x="720" y="7488"/>
                    <a:pt x="720" y="7488"/>
                  </a:cubicBezTo>
                  <a:lnTo>
                    <a:pt x="1020" y="7661"/>
                  </a:lnTo>
                  <a:lnTo>
                    <a:pt x="1500" y="7603"/>
                  </a:lnTo>
                  <a:lnTo>
                    <a:pt x="1800" y="7430"/>
                  </a:lnTo>
                  <a:cubicBezTo>
                    <a:pt x="1800" y="7430"/>
                    <a:pt x="1860" y="7430"/>
                    <a:pt x="1860" y="7430"/>
                  </a:cubicBezTo>
                  <a:cubicBezTo>
                    <a:pt x="1860" y="7430"/>
                    <a:pt x="1860" y="7430"/>
                    <a:pt x="1860" y="7488"/>
                  </a:cubicBezTo>
                  <a:lnTo>
                    <a:pt x="1800" y="8294"/>
                  </a:lnTo>
                  <a:lnTo>
                    <a:pt x="2940" y="8352"/>
                  </a:lnTo>
                  <a:lnTo>
                    <a:pt x="4020" y="7661"/>
                  </a:lnTo>
                  <a:cubicBezTo>
                    <a:pt x="4020" y="7661"/>
                    <a:pt x="4020" y="7661"/>
                    <a:pt x="4020" y="7661"/>
                  </a:cubicBezTo>
                  <a:lnTo>
                    <a:pt x="4680" y="7661"/>
                  </a:lnTo>
                  <a:cubicBezTo>
                    <a:pt x="4680" y="7661"/>
                    <a:pt x="4740" y="7661"/>
                    <a:pt x="4740" y="7718"/>
                  </a:cubicBezTo>
                  <a:lnTo>
                    <a:pt x="4800" y="8870"/>
                  </a:lnTo>
                  <a:lnTo>
                    <a:pt x="5160" y="9043"/>
                  </a:lnTo>
                  <a:lnTo>
                    <a:pt x="5820" y="9158"/>
                  </a:lnTo>
                  <a:cubicBezTo>
                    <a:pt x="5820" y="9158"/>
                    <a:pt x="5820" y="9158"/>
                    <a:pt x="5820" y="9158"/>
                  </a:cubicBezTo>
                  <a:lnTo>
                    <a:pt x="6600" y="9677"/>
                  </a:lnTo>
                  <a:lnTo>
                    <a:pt x="7320" y="9792"/>
                  </a:lnTo>
                  <a:cubicBezTo>
                    <a:pt x="7320" y="9792"/>
                    <a:pt x="7380" y="9792"/>
                    <a:pt x="7380" y="9850"/>
                  </a:cubicBezTo>
                  <a:lnTo>
                    <a:pt x="7500" y="10598"/>
                  </a:lnTo>
                  <a:cubicBezTo>
                    <a:pt x="7500" y="10598"/>
                    <a:pt x="7500" y="10656"/>
                    <a:pt x="7500" y="10656"/>
                  </a:cubicBezTo>
                  <a:lnTo>
                    <a:pt x="7320" y="10771"/>
                  </a:lnTo>
                  <a:lnTo>
                    <a:pt x="7440" y="10886"/>
                  </a:lnTo>
                  <a:cubicBezTo>
                    <a:pt x="7440" y="10886"/>
                    <a:pt x="7440" y="10886"/>
                    <a:pt x="7440" y="10944"/>
                  </a:cubicBezTo>
                  <a:lnTo>
                    <a:pt x="7500" y="11405"/>
                  </a:lnTo>
                  <a:lnTo>
                    <a:pt x="8460" y="11347"/>
                  </a:lnTo>
                  <a:cubicBezTo>
                    <a:pt x="8460" y="11347"/>
                    <a:pt x="8460" y="11347"/>
                    <a:pt x="8520" y="11347"/>
                  </a:cubicBezTo>
                  <a:cubicBezTo>
                    <a:pt x="8520" y="11347"/>
                    <a:pt x="8520" y="11347"/>
                    <a:pt x="8520" y="11405"/>
                  </a:cubicBezTo>
                  <a:lnTo>
                    <a:pt x="8520" y="11808"/>
                  </a:lnTo>
                  <a:lnTo>
                    <a:pt x="8940" y="12269"/>
                  </a:lnTo>
                  <a:cubicBezTo>
                    <a:pt x="8940" y="12269"/>
                    <a:pt x="8940" y="12269"/>
                    <a:pt x="8940" y="12269"/>
                  </a:cubicBezTo>
                  <a:cubicBezTo>
                    <a:pt x="8940" y="12269"/>
                    <a:pt x="9000" y="12499"/>
                    <a:pt x="8880" y="12787"/>
                  </a:cubicBezTo>
                  <a:cubicBezTo>
                    <a:pt x="8820" y="12960"/>
                    <a:pt x="8760" y="13190"/>
                    <a:pt x="8760" y="13363"/>
                  </a:cubicBezTo>
                  <a:cubicBezTo>
                    <a:pt x="8760" y="13478"/>
                    <a:pt x="8760" y="13594"/>
                    <a:pt x="8760" y="13594"/>
                  </a:cubicBezTo>
                  <a:lnTo>
                    <a:pt x="8820" y="14630"/>
                  </a:lnTo>
                  <a:lnTo>
                    <a:pt x="9840" y="14630"/>
                  </a:lnTo>
                  <a:cubicBezTo>
                    <a:pt x="9840" y="14630"/>
                    <a:pt x="9840" y="14630"/>
                    <a:pt x="9900" y="14630"/>
                  </a:cubicBezTo>
                  <a:lnTo>
                    <a:pt x="10380" y="15091"/>
                  </a:lnTo>
                  <a:cubicBezTo>
                    <a:pt x="10380" y="15091"/>
                    <a:pt x="10380" y="15091"/>
                    <a:pt x="10380" y="15149"/>
                  </a:cubicBezTo>
                  <a:lnTo>
                    <a:pt x="10320" y="15667"/>
                  </a:lnTo>
                  <a:lnTo>
                    <a:pt x="10860" y="15725"/>
                  </a:lnTo>
                  <a:cubicBezTo>
                    <a:pt x="10860" y="15725"/>
                    <a:pt x="10920" y="15725"/>
                    <a:pt x="10920" y="15782"/>
                  </a:cubicBezTo>
                  <a:lnTo>
                    <a:pt x="10860" y="16704"/>
                  </a:lnTo>
                  <a:lnTo>
                    <a:pt x="11160" y="16762"/>
                  </a:lnTo>
                  <a:cubicBezTo>
                    <a:pt x="11160" y="16762"/>
                    <a:pt x="11220" y="16762"/>
                    <a:pt x="11220" y="16819"/>
                  </a:cubicBezTo>
                  <a:lnTo>
                    <a:pt x="11160" y="17741"/>
                  </a:lnTo>
                  <a:cubicBezTo>
                    <a:pt x="11160" y="17741"/>
                    <a:pt x="11160" y="17798"/>
                    <a:pt x="11160" y="17798"/>
                  </a:cubicBezTo>
                  <a:lnTo>
                    <a:pt x="10140" y="18259"/>
                  </a:lnTo>
                  <a:lnTo>
                    <a:pt x="9240" y="19354"/>
                  </a:lnTo>
                  <a:lnTo>
                    <a:pt x="9240" y="19469"/>
                  </a:lnTo>
                  <a:lnTo>
                    <a:pt x="9600" y="19469"/>
                  </a:lnTo>
                  <a:cubicBezTo>
                    <a:pt x="9600" y="19469"/>
                    <a:pt x="9600" y="19469"/>
                    <a:pt x="9660" y="19469"/>
                  </a:cubicBezTo>
                  <a:lnTo>
                    <a:pt x="9780" y="19814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29" name="Figura"/>
            <p:cNvSpPr/>
            <p:nvPr/>
          </p:nvSpPr>
          <p:spPr>
            <a:xfrm>
              <a:off x="1308099" y="1854199"/>
              <a:ext cx="34292" cy="419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00" y="20291"/>
                  </a:moveTo>
                  <a:lnTo>
                    <a:pt x="4800" y="21600"/>
                  </a:lnTo>
                  <a:lnTo>
                    <a:pt x="14400" y="20945"/>
                  </a:lnTo>
                  <a:lnTo>
                    <a:pt x="21600" y="7855"/>
                  </a:lnTo>
                  <a:cubicBezTo>
                    <a:pt x="17600" y="5236"/>
                    <a:pt x="12000" y="2618"/>
                    <a:pt x="4800" y="0"/>
                  </a:cubicBezTo>
                  <a:lnTo>
                    <a:pt x="0" y="6545"/>
                  </a:lnTo>
                  <a:lnTo>
                    <a:pt x="4000" y="11127"/>
                  </a:lnTo>
                  <a:cubicBezTo>
                    <a:pt x="4000" y="11127"/>
                    <a:pt x="4000" y="11127"/>
                    <a:pt x="4000" y="11782"/>
                  </a:cubicBezTo>
                  <a:lnTo>
                    <a:pt x="1600" y="2029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0" name="Figura"/>
            <p:cNvSpPr/>
            <p:nvPr/>
          </p:nvSpPr>
          <p:spPr>
            <a:xfrm>
              <a:off x="1269999" y="2285999"/>
              <a:ext cx="57151" cy="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80" y="19008"/>
                  </a:moveTo>
                  <a:cubicBezTo>
                    <a:pt x="1440" y="19008"/>
                    <a:pt x="2400" y="19440"/>
                    <a:pt x="3840" y="19872"/>
                  </a:cubicBezTo>
                  <a:cubicBezTo>
                    <a:pt x="6240" y="20736"/>
                    <a:pt x="10080" y="21600"/>
                    <a:pt x="12960" y="21600"/>
                  </a:cubicBezTo>
                  <a:cubicBezTo>
                    <a:pt x="14880" y="21600"/>
                    <a:pt x="16320" y="21168"/>
                    <a:pt x="17760" y="20304"/>
                  </a:cubicBezTo>
                  <a:cubicBezTo>
                    <a:pt x="18720" y="19440"/>
                    <a:pt x="20160" y="18576"/>
                    <a:pt x="21600" y="16848"/>
                  </a:cubicBezTo>
                  <a:lnTo>
                    <a:pt x="20640" y="10368"/>
                  </a:lnTo>
                  <a:lnTo>
                    <a:pt x="12000" y="3456"/>
                  </a:lnTo>
                  <a:lnTo>
                    <a:pt x="9600" y="3024"/>
                  </a:lnTo>
                  <a:cubicBezTo>
                    <a:pt x="9600" y="3024"/>
                    <a:pt x="9600" y="3024"/>
                    <a:pt x="9600" y="3024"/>
                  </a:cubicBezTo>
                  <a:lnTo>
                    <a:pt x="6240" y="0"/>
                  </a:lnTo>
                  <a:lnTo>
                    <a:pt x="3360" y="0"/>
                  </a:lnTo>
                  <a:lnTo>
                    <a:pt x="960" y="6912"/>
                  </a:lnTo>
                  <a:lnTo>
                    <a:pt x="0" y="17280"/>
                  </a:lnTo>
                  <a:lnTo>
                    <a:pt x="480" y="1900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1" name="Figura"/>
            <p:cNvSpPr/>
            <p:nvPr/>
          </p:nvSpPr>
          <p:spPr>
            <a:xfrm>
              <a:off x="1097593" y="2181703"/>
              <a:ext cx="222250" cy="4546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971"/>
                  </a:moveTo>
                  <a:cubicBezTo>
                    <a:pt x="123" y="19971"/>
                    <a:pt x="617" y="19971"/>
                    <a:pt x="741" y="19971"/>
                  </a:cubicBezTo>
                  <a:cubicBezTo>
                    <a:pt x="741" y="19971"/>
                    <a:pt x="864" y="19971"/>
                    <a:pt x="864" y="20031"/>
                  </a:cubicBezTo>
                  <a:lnTo>
                    <a:pt x="1111" y="20936"/>
                  </a:lnTo>
                  <a:cubicBezTo>
                    <a:pt x="1111" y="20936"/>
                    <a:pt x="1358" y="21238"/>
                    <a:pt x="1975" y="21238"/>
                  </a:cubicBezTo>
                  <a:cubicBezTo>
                    <a:pt x="2715" y="21238"/>
                    <a:pt x="4937" y="21479"/>
                    <a:pt x="5061" y="21479"/>
                  </a:cubicBezTo>
                  <a:cubicBezTo>
                    <a:pt x="5061" y="21479"/>
                    <a:pt x="5184" y="21479"/>
                    <a:pt x="5184" y="21540"/>
                  </a:cubicBezTo>
                  <a:lnTo>
                    <a:pt x="5184" y="21600"/>
                  </a:lnTo>
                  <a:lnTo>
                    <a:pt x="5431" y="21600"/>
                  </a:lnTo>
                  <a:cubicBezTo>
                    <a:pt x="4814" y="20876"/>
                    <a:pt x="4320" y="20031"/>
                    <a:pt x="7282" y="18583"/>
                  </a:cubicBezTo>
                  <a:cubicBezTo>
                    <a:pt x="8023" y="18221"/>
                    <a:pt x="8393" y="17980"/>
                    <a:pt x="8393" y="17799"/>
                  </a:cubicBezTo>
                  <a:cubicBezTo>
                    <a:pt x="8393" y="17618"/>
                    <a:pt x="8023" y="17437"/>
                    <a:pt x="7653" y="17256"/>
                  </a:cubicBezTo>
                  <a:cubicBezTo>
                    <a:pt x="7282" y="17075"/>
                    <a:pt x="6912" y="16894"/>
                    <a:pt x="6665" y="16653"/>
                  </a:cubicBezTo>
                  <a:cubicBezTo>
                    <a:pt x="6171" y="16109"/>
                    <a:pt x="6912" y="15868"/>
                    <a:pt x="7776" y="15627"/>
                  </a:cubicBezTo>
                  <a:cubicBezTo>
                    <a:pt x="8270" y="15446"/>
                    <a:pt x="8763" y="15325"/>
                    <a:pt x="9010" y="15084"/>
                  </a:cubicBezTo>
                  <a:cubicBezTo>
                    <a:pt x="9504" y="14722"/>
                    <a:pt x="9381" y="13274"/>
                    <a:pt x="9381" y="12791"/>
                  </a:cubicBezTo>
                  <a:lnTo>
                    <a:pt x="9381" y="12731"/>
                  </a:lnTo>
                  <a:cubicBezTo>
                    <a:pt x="9381" y="12610"/>
                    <a:pt x="9751" y="12610"/>
                    <a:pt x="10245" y="12550"/>
                  </a:cubicBezTo>
                  <a:cubicBezTo>
                    <a:pt x="10738" y="12550"/>
                    <a:pt x="11355" y="12550"/>
                    <a:pt x="11849" y="12369"/>
                  </a:cubicBezTo>
                  <a:cubicBezTo>
                    <a:pt x="12466" y="12188"/>
                    <a:pt x="12713" y="11886"/>
                    <a:pt x="12590" y="11403"/>
                  </a:cubicBezTo>
                  <a:cubicBezTo>
                    <a:pt x="12590" y="10860"/>
                    <a:pt x="13824" y="10800"/>
                    <a:pt x="15058" y="10740"/>
                  </a:cubicBezTo>
                  <a:cubicBezTo>
                    <a:pt x="16046" y="10679"/>
                    <a:pt x="17033" y="10619"/>
                    <a:pt x="17650" y="10378"/>
                  </a:cubicBezTo>
                  <a:cubicBezTo>
                    <a:pt x="19255" y="9714"/>
                    <a:pt x="18267" y="9050"/>
                    <a:pt x="17403" y="8568"/>
                  </a:cubicBezTo>
                  <a:cubicBezTo>
                    <a:pt x="16910" y="8266"/>
                    <a:pt x="16539" y="7964"/>
                    <a:pt x="16786" y="7723"/>
                  </a:cubicBezTo>
                  <a:cubicBezTo>
                    <a:pt x="16786" y="7723"/>
                    <a:pt x="16786" y="7723"/>
                    <a:pt x="16786" y="7723"/>
                  </a:cubicBezTo>
                  <a:lnTo>
                    <a:pt x="16539" y="7542"/>
                  </a:lnTo>
                  <a:cubicBezTo>
                    <a:pt x="16539" y="7542"/>
                    <a:pt x="16539" y="7542"/>
                    <a:pt x="16539" y="7542"/>
                  </a:cubicBezTo>
                  <a:lnTo>
                    <a:pt x="16786" y="6094"/>
                  </a:lnTo>
                  <a:lnTo>
                    <a:pt x="17527" y="4947"/>
                  </a:lnTo>
                  <a:cubicBezTo>
                    <a:pt x="17527" y="4947"/>
                    <a:pt x="17527" y="4947"/>
                    <a:pt x="17527" y="4947"/>
                  </a:cubicBezTo>
                  <a:lnTo>
                    <a:pt x="19378" y="3801"/>
                  </a:lnTo>
                  <a:cubicBezTo>
                    <a:pt x="19378" y="3801"/>
                    <a:pt x="19378" y="3801"/>
                    <a:pt x="19378" y="3801"/>
                  </a:cubicBezTo>
                  <a:lnTo>
                    <a:pt x="21477" y="3318"/>
                  </a:lnTo>
                  <a:lnTo>
                    <a:pt x="21600" y="2474"/>
                  </a:lnTo>
                  <a:lnTo>
                    <a:pt x="20613" y="2353"/>
                  </a:lnTo>
                  <a:lnTo>
                    <a:pt x="20736" y="2775"/>
                  </a:lnTo>
                  <a:cubicBezTo>
                    <a:pt x="20736" y="2775"/>
                    <a:pt x="20736" y="2836"/>
                    <a:pt x="20736" y="2836"/>
                  </a:cubicBezTo>
                  <a:lnTo>
                    <a:pt x="19502" y="3258"/>
                  </a:lnTo>
                  <a:lnTo>
                    <a:pt x="18514" y="3499"/>
                  </a:lnTo>
                  <a:cubicBezTo>
                    <a:pt x="18514" y="3499"/>
                    <a:pt x="18514" y="3499"/>
                    <a:pt x="18514" y="3499"/>
                  </a:cubicBezTo>
                  <a:lnTo>
                    <a:pt x="16293" y="3379"/>
                  </a:lnTo>
                  <a:cubicBezTo>
                    <a:pt x="16293" y="3379"/>
                    <a:pt x="16293" y="3379"/>
                    <a:pt x="16169" y="3379"/>
                  </a:cubicBezTo>
                  <a:cubicBezTo>
                    <a:pt x="16169" y="3379"/>
                    <a:pt x="16169" y="3318"/>
                    <a:pt x="16169" y="3318"/>
                  </a:cubicBezTo>
                  <a:cubicBezTo>
                    <a:pt x="16539" y="3077"/>
                    <a:pt x="17403" y="2353"/>
                    <a:pt x="17157" y="2112"/>
                  </a:cubicBezTo>
                  <a:cubicBezTo>
                    <a:pt x="17157" y="2051"/>
                    <a:pt x="17157" y="2051"/>
                    <a:pt x="17033" y="2051"/>
                  </a:cubicBezTo>
                  <a:cubicBezTo>
                    <a:pt x="16293" y="1870"/>
                    <a:pt x="14071" y="1207"/>
                    <a:pt x="14071" y="1207"/>
                  </a:cubicBezTo>
                  <a:lnTo>
                    <a:pt x="13207" y="965"/>
                  </a:lnTo>
                  <a:lnTo>
                    <a:pt x="11849" y="483"/>
                  </a:lnTo>
                  <a:cubicBezTo>
                    <a:pt x="11849" y="483"/>
                    <a:pt x="11849" y="483"/>
                    <a:pt x="11849" y="483"/>
                  </a:cubicBezTo>
                  <a:lnTo>
                    <a:pt x="11479" y="121"/>
                  </a:lnTo>
                  <a:lnTo>
                    <a:pt x="10245" y="60"/>
                  </a:lnTo>
                  <a:lnTo>
                    <a:pt x="9874" y="603"/>
                  </a:lnTo>
                  <a:cubicBezTo>
                    <a:pt x="9874" y="603"/>
                    <a:pt x="9874" y="603"/>
                    <a:pt x="9751" y="603"/>
                  </a:cubicBezTo>
                  <a:cubicBezTo>
                    <a:pt x="9751" y="603"/>
                    <a:pt x="9627" y="603"/>
                    <a:pt x="9627" y="603"/>
                  </a:cubicBezTo>
                  <a:lnTo>
                    <a:pt x="9010" y="181"/>
                  </a:lnTo>
                  <a:lnTo>
                    <a:pt x="8146" y="121"/>
                  </a:lnTo>
                  <a:cubicBezTo>
                    <a:pt x="8146" y="121"/>
                    <a:pt x="8146" y="121"/>
                    <a:pt x="8146" y="121"/>
                  </a:cubicBezTo>
                  <a:lnTo>
                    <a:pt x="7653" y="0"/>
                  </a:lnTo>
                  <a:lnTo>
                    <a:pt x="6665" y="483"/>
                  </a:lnTo>
                  <a:lnTo>
                    <a:pt x="6542" y="1207"/>
                  </a:lnTo>
                  <a:cubicBezTo>
                    <a:pt x="6542" y="1207"/>
                    <a:pt x="6542" y="1207"/>
                    <a:pt x="6542" y="1267"/>
                  </a:cubicBezTo>
                  <a:lnTo>
                    <a:pt x="5431" y="1569"/>
                  </a:lnTo>
                  <a:lnTo>
                    <a:pt x="5307" y="1991"/>
                  </a:lnTo>
                  <a:lnTo>
                    <a:pt x="5431" y="2896"/>
                  </a:lnTo>
                  <a:cubicBezTo>
                    <a:pt x="5431" y="2896"/>
                    <a:pt x="5431" y="2896"/>
                    <a:pt x="5431" y="2896"/>
                  </a:cubicBezTo>
                  <a:lnTo>
                    <a:pt x="4443" y="3741"/>
                  </a:lnTo>
                  <a:cubicBezTo>
                    <a:pt x="4443" y="3741"/>
                    <a:pt x="4443" y="3741"/>
                    <a:pt x="4320" y="3741"/>
                  </a:cubicBezTo>
                  <a:lnTo>
                    <a:pt x="3950" y="3801"/>
                  </a:lnTo>
                  <a:lnTo>
                    <a:pt x="4073" y="5068"/>
                  </a:lnTo>
                  <a:cubicBezTo>
                    <a:pt x="4073" y="5068"/>
                    <a:pt x="4073" y="5068"/>
                    <a:pt x="4073" y="5128"/>
                  </a:cubicBezTo>
                  <a:lnTo>
                    <a:pt x="3209" y="5491"/>
                  </a:lnTo>
                  <a:lnTo>
                    <a:pt x="3333" y="6456"/>
                  </a:lnTo>
                  <a:lnTo>
                    <a:pt x="3950" y="6939"/>
                  </a:lnTo>
                  <a:cubicBezTo>
                    <a:pt x="3950" y="6939"/>
                    <a:pt x="3950" y="6939"/>
                    <a:pt x="3950" y="6939"/>
                  </a:cubicBezTo>
                  <a:cubicBezTo>
                    <a:pt x="3950" y="6999"/>
                    <a:pt x="3826" y="7904"/>
                    <a:pt x="3333" y="8387"/>
                  </a:cubicBezTo>
                  <a:cubicBezTo>
                    <a:pt x="3209" y="8507"/>
                    <a:pt x="3086" y="8628"/>
                    <a:pt x="2962" y="8688"/>
                  </a:cubicBezTo>
                  <a:cubicBezTo>
                    <a:pt x="2592" y="8930"/>
                    <a:pt x="2345" y="9171"/>
                    <a:pt x="2345" y="9533"/>
                  </a:cubicBezTo>
                  <a:cubicBezTo>
                    <a:pt x="2345" y="9714"/>
                    <a:pt x="2469" y="9835"/>
                    <a:pt x="2469" y="10016"/>
                  </a:cubicBezTo>
                  <a:cubicBezTo>
                    <a:pt x="2592" y="10378"/>
                    <a:pt x="2715" y="10740"/>
                    <a:pt x="2345" y="10921"/>
                  </a:cubicBezTo>
                  <a:cubicBezTo>
                    <a:pt x="2098" y="11041"/>
                    <a:pt x="1851" y="12429"/>
                    <a:pt x="1728" y="13274"/>
                  </a:cubicBezTo>
                  <a:cubicBezTo>
                    <a:pt x="1728" y="13274"/>
                    <a:pt x="1728" y="13334"/>
                    <a:pt x="1728" y="13334"/>
                  </a:cubicBezTo>
                  <a:lnTo>
                    <a:pt x="1111" y="13515"/>
                  </a:lnTo>
                  <a:lnTo>
                    <a:pt x="1481" y="14058"/>
                  </a:lnTo>
                  <a:lnTo>
                    <a:pt x="2098" y="14239"/>
                  </a:lnTo>
                  <a:cubicBezTo>
                    <a:pt x="2098" y="14239"/>
                    <a:pt x="2098" y="14239"/>
                    <a:pt x="2098" y="14299"/>
                  </a:cubicBezTo>
                  <a:lnTo>
                    <a:pt x="1851" y="14782"/>
                  </a:lnTo>
                  <a:lnTo>
                    <a:pt x="2345" y="14963"/>
                  </a:lnTo>
                  <a:cubicBezTo>
                    <a:pt x="2345" y="14963"/>
                    <a:pt x="2345" y="15023"/>
                    <a:pt x="2345" y="15023"/>
                  </a:cubicBezTo>
                  <a:lnTo>
                    <a:pt x="1975" y="15325"/>
                  </a:lnTo>
                  <a:lnTo>
                    <a:pt x="2222" y="15687"/>
                  </a:lnTo>
                  <a:cubicBezTo>
                    <a:pt x="2222" y="15687"/>
                    <a:pt x="2222" y="15687"/>
                    <a:pt x="2222" y="15687"/>
                  </a:cubicBezTo>
                  <a:lnTo>
                    <a:pt x="1851" y="16592"/>
                  </a:lnTo>
                  <a:cubicBezTo>
                    <a:pt x="1851" y="16592"/>
                    <a:pt x="1728" y="16894"/>
                    <a:pt x="1234" y="17377"/>
                  </a:cubicBezTo>
                  <a:cubicBezTo>
                    <a:pt x="987" y="17618"/>
                    <a:pt x="864" y="17859"/>
                    <a:pt x="741" y="18101"/>
                  </a:cubicBezTo>
                  <a:cubicBezTo>
                    <a:pt x="617" y="18342"/>
                    <a:pt x="494" y="18583"/>
                    <a:pt x="370" y="18644"/>
                  </a:cubicBezTo>
                  <a:cubicBezTo>
                    <a:pt x="247" y="18704"/>
                    <a:pt x="123" y="18945"/>
                    <a:pt x="123" y="19368"/>
                  </a:cubicBezTo>
                  <a:cubicBezTo>
                    <a:pt x="0" y="19790"/>
                    <a:pt x="0" y="19971"/>
                    <a:pt x="0" y="1997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2" name="Figura"/>
            <p:cNvSpPr/>
            <p:nvPr/>
          </p:nvSpPr>
          <p:spPr>
            <a:xfrm>
              <a:off x="1270000" y="1841499"/>
              <a:ext cx="45720" cy="571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600"/>
                  </a:moveTo>
                  <a:lnTo>
                    <a:pt x="7800" y="21600"/>
                  </a:lnTo>
                  <a:lnTo>
                    <a:pt x="10800" y="21120"/>
                  </a:lnTo>
                  <a:lnTo>
                    <a:pt x="11400" y="19680"/>
                  </a:lnTo>
                  <a:cubicBezTo>
                    <a:pt x="11400" y="19680"/>
                    <a:pt x="11400" y="19680"/>
                    <a:pt x="12000" y="19680"/>
                  </a:cubicBezTo>
                  <a:lnTo>
                    <a:pt x="18600" y="19680"/>
                  </a:lnTo>
                  <a:lnTo>
                    <a:pt x="21000" y="13440"/>
                  </a:lnTo>
                  <a:lnTo>
                    <a:pt x="18000" y="10080"/>
                  </a:lnTo>
                  <a:cubicBezTo>
                    <a:pt x="18000" y="10080"/>
                    <a:pt x="18000" y="9600"/>
                    <a:pt x="18000" y="9600"/>
                  </a:cubicBezTo>
                  <a:lnTo>
                    <a:pt x="21600" y="4800"/>
                  </a:lnTo>
                  <a:cubicBezTo>
                    <a:pt x="16200" y="2880"/>
                    <a:pt x="10200" y="960"/>
                    <a:pt x="5400" y="0"/>
                  </a:cubicBezTo>
                  <a:lnTo>
                    <a:pt x="4800" y="7200"/>
                  </a:lnTo>
                  <a:cubicBezTo>
                    <a:pt x="4800" y="7200"/>
                    <a:pt x="4800" y="7200"/>
                    <a:pt x="4800" y="7680"/>
                  </a:cubicBezTo>
                  <a:lnTo>
                    <a:pt x="0" y="96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3" name="Figura"/>
            <p:cNvSpPr/>
            <p:nvPr/>
          </p:nvSpPr>
          <p:spPr>
            <a:xfrm>
              <a:off x="1219199" y="2146300"/>
              <a:ext cx="97791" cy="101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940" y="21060"/>
                  </a:moveTo>
                  <a:lnTo>
                    <a:pt x="15709" y="21600"/>
                  </a:lnTo>
                  <a:lnTo>
                    <a:pt x="17953" y="20520"/>
                  </a:lnTo>
                  <a:lnTo>
                    <a:pt x="20478" y="18630"/>
                  </a:lnTo>
                  <a:lnTo>
                    <a:pt x="20197" y="16470"/>
                  </a:lnTo>
                  <a:cubicBezTo>
                    <a:pt x="20197" y="16470"/>
                    <a:pt x="20197" y="16470"/>
                    <a:pt x="20197" y="16200"/>
                  </a:cubicBezTo>
                  <a:cubicBezTo>
                    <a:pt x="20197" y="16200"/>
                    <a:pt x="20197" y="16200"/>
                    <a:pt x="20478" y="16200"/>
                  </a:cubicBezTo>
                  <a:lnTo>
                    <a:pt x="21319" y="16470"/>
                  </a:lnTo>
                  <a:lnTo>
                    <a:pt x="21600" y="12420"/>
                  </a:lnTo>
                  <a:lnTo>
                    <a:pt x="19075" y="12150"/>
                  </a:lnTo>
                  <a:cubicBezTo>
                    <a:pt x="19075" y="12150"/>
                    <a:pt x="19075" y="12150"/>
                    <a:pt x="18795" y="12150"/>
                  </a:cubicBezTo>
                  <a:cubicBezTo>
                    <a:pt x="18795" y="12150"/>
                    <a:pt x="18795" y="12150"/>
                    <a:pt x="18795" y="11880"/>
                  </a:cubicBezTo>
                  <a:lnTo>
                    <a:pt x="19075" y="9450"/>
                  </a:lnTo>
                  <a:lnTo>
                    <a:pt x="17112" y="7290"/>
                  </a:lnTo>
                  <a:lnTo>
                    <a:pt x="12343" y="7290"/>
                  </a:lnTo>
                  <a:cubicBezTo>
                    <a:pt x="12343" y="7290"/>
                    <a:pt x="12062" y="7290"/>
                    <a:pt x="12062" y="7020"/>
                  </a:cubicBezTo>
                  <a:lnTo>
                    <a:pt x="11782" y="1890"/>
                  </a:lnTo>
                  <a:cubicBezTo>
                    <a:pt x="11782" y="1890"/>
                    <a:pt x="11782" y="1620"/>
                    <a:pt x="11782" y="1080"/>
                  </a:cubicBezTo>
                  <a:lnTo>
                    <a:pt x="9538" y="0"/>
                  </a:lnTo>
                  <a:lnTo>
                    <a:pt x="2244" y="540"/>
                  </a:lnTo>
                  <a:lnTo>
                    <a:pt x="0" y="6750"/>
                  </a:lnTo>
                  <a:cubicBezTo>
                    <a:pt x="0" y="6750"/>
                    <a:pt x="0" y="6750"/>
                    <a:pt x="0" y="6750"/>
                  </a:cubicBezTo>
                  <a:lnTo>
                    <a:pt x="842" y="8100"/>
                  </a:lnTo>
                  <a:lnTo>
                    <a:pt x="3927" y="10260"/>
                  </a:lnTo>
                  <a:lnTo>
                    <a:pt x="5891" y="11340"/>
                  </a:lnTo>
                  <a:cubicBezTo>
                    <a:pt x="5891" y="11340"/>
                    <a:pt x="10940" y="14310"/>
                    <a:pt x="12623" y="15120"/>
                  </a:cubicBezTo>
                  <a:cubicBezTo>
                    <a:pt x="12904" y="15120"/>
                    <a:pt x="12904" y="15390"/>
                    <a:pt x="13184" y="15660"/>
                  </a:cubicBezTo>
                  <a:cubicBezTo>
                    <a:pt x="13745" y="16740"/>
                    <a:pt x="11501" y="19980"/>
                    <a:pt x="10940" y="2106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4" name="Figura"/>
            <p:cNvSpPr/>
            <p:nvPr/>
          </p:nvSpPr>
          <p:spPr>
            <a:xfrm>
              <a:off x="1231899" y="1816099"/>
              <a:ext cx="57151" cy="81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080" y="20250"/>
                  </a:moveTo>
                  <a:lnTo>
                    <a:pt x="12960" y="21600"/>
                  </a:lnTo>
                  <a:lnTo>
                    <a:pt x="15840" y="19913"/>
                  </a:lnTo>
                  <a:cubicBezTo>
                    <a:pt x="15840" y="19913"/>
                    <a:pt x="15840" y="19913"/>
                    <a:pt x="15840" y="19913"/>
                  </a:cubicBezTo>
                  <a:lnTo>
                    <a:pt x="21600" y="19238"/>
                  </a:lnTo>
                  <a:lnTo>
                    <a:pt x="14880" y="10800"/>
                  </a:lnTo>
                  <a:cubicBezTo>
                    <a:pt x="14880" y="10800"/>
                    <a:pt x="14880" y="10800"/>
                    <a:pt x="14880" y="10463"/>
                  </a:cubicBezTo>
                  <a:cubicBezTo>
                    <a:pt x="14880" y="10463"/>
                    <a:pt x="14880" y="10463"/>
                    <a:pt x="14880" y="10463"/>
                  </a:cubicBezTo>
                  <a:lnTo>
                    <a:pt x="18720" y="9113"/>
                  </a:lnTo>
                  <a:lnTo>
                    <a:pt x="19200" y="4050"/>
                  </a:lnTo>
                  <a:cubicBezTo>
                    <a:pt x="18720" y="4050"/>
                    <a:pt x="17760" y="3712"/>
                    <a:pt x="17280" y="3712"/>
                  </a:cubicBezTo>
                  <a:cubicBezTo>
                    <a:pt x="14880" y="3375"/>
                    <a:pt x="11520" y="1687"/>
                    <a:pt x="7200" y="0"/>
                  </a:cubicBezTo>
                  <a:lnTo>
                    <a:pt x="3360" y="1687"/>
                  </a:lnTo>
                  <a:cubicBezTo>
                    <a:pt x="3360" y="2362"/>
                    <a:pt x="4320" y="5063"/>
                    <a:pt x="4320" y="5737"/>
                  </a:cubicBezTo>
                  <a:cubicBezTo>
                    <a:pt x="4320" y="6412"/>
                    <a:pt x="1920" y="7087"/>
                    <a:pt x="0" y="7087"/>
                  </a:cubicBezTo>
                  <a:cubicBezTo>
                    <a:pt x="480" y="7425"/>
                    <a:pt x="960" y="7762"/>
                    <a:pt x="1440" y="8100"/>
                  </a:cubicBezTo>
                  <a:cubicBezTo>
                    <a:pt x="1920" y="8438"/>
                    <a:pt x="1920" y="8775"/>
                    <a:pt x="2400" y="9113"/>
                  </a:cubicBezTo>
                  <a:lnTo>
                    <a:pt x="5760" y="9450"/>
                  </a:lnTo>
                  <a:cubicBezTo>
                    <a:pt x="5760" y="9450"/>
                    <a:pt x="5760" y="9450"/>
                    <a:pt x="6240" y="9450"/>
                  </a:cubicBezTo>
                  <a:cubicBezTo>
                    <a:pt x="6240" y="9450"/>
                    <a:pt x="6240" y="9450"/>
                    <a:pt x="6240" y="9788"/>
                  </a:cubicBezTo>
                  <a:lnTo>
                    <a:pt x="5280" y="11137"/>
                  </a:lnTo>
                  <a:lnTo>
                    <a:pt x="7680" y="12488"/>
                  </a:lnTo>
                  <a:cubicBezTo>
                    <a:pt x="7680" y="12488"/>
                    <a:pt x="7680" y="12488"/>
                    <a:pt x="7680" y="12825"/>
                  </a:cubicBezTo>
                  <a:lnTo>
                    <a:pt x="6720" y="16200"/>
                  </a:lnTo>
                  <a:lnTo>
                    <a:pt x="10080" y="2025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5" name="Figura"/>
            <p:cNvSpPr/>
            <p:nvPr/>
          </p:nvSpPr>
          <p:spPr>
            <a:xfrm>
              <a:off x="1244600" y="2692400"/>
              <a:ext cx="42745" cy="13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2" h="21600" extrusionOk="0">
                  <a:moveTo>
                    <a:pt x="1053" y="17673"/>
                  </a:moveTo>
                  <a:cubicBezTo>
                    <a:pt x="2323" y="17673"/>
                    <a:pt x="2958" y="17673"/>
                    <a:pt x="4229" y="19636"/>
                  </a:cubicBezTo>
                  <a:cubicBezTo>
                    <a:pt x="5500" y="19636"/>
                    <a:pt x="6135" y="21600"/>
                    <a:pt x="7406" y="21600"/>
                  </a:cubicBezTo>
                  <a:cubicBezTo>
                    <a:pt x="8676" y="21600"/>
                    <a:pt x="10582" y="19636"/>
                    <a:pt x="13123" y="17673"/>
                  </a:cubicBezTo>
                  <a:cubicBezTo>
                    <a:pt x="13758" y="17673"/>
                    <a:pt x="15029" y="15709"/>
                    <a:pt x="15664" y="15709"/>
                  </a:cubicBezTo>
                  <a:cubicBezTo>
                    <a:pt x="17570" y="13745"/>
                    <a:pt x="20747" y="11782"/>
                    <a:pt x="21382" y="7855"/>
                  </a:cubicBezTo>
                  <a:cubicBezTo>
                    <a:pt x="21382" y="7855"/>
                    <a:pt x="21382" y="7855"/>
                    <a:pt x="21382" y="7855"/>
                  </a:cubicBezTo>
                  <a:cubicBezTo>
                    <a:pt x="20747" y="1964"/>
                    <a:pt x="18841" y="0"/>
                    <a:pt x="16300" y="0"/>
                  </a:cubicBezTo>
                  <a:lnTo>
                    <a:pt x="16300" y="0"/>
                  </a:lnTo>
                  <a:cubicBezTo>
                    <a:pt x="15664" y="0"/>
                    <a:pt x="14394" y="0"/>
                    <a:pt x="13123" y="0"/>
                  </a:cubicBezTo>
                  <a:cubicBezTo>
                    <a:pt x="11217" y="0"/>
                    <a:pt x="8676" y="1964"/>
                    <a:pt x="6770" y="0"/>
                  </a:cubicBezTo>
                  <a:cubicBezTo>
                    <a:pt x="6770" y="0"/>
                    <a:pt x="6770" y="0"/>
                    <a:pt x="6135" y="0"/>
                  </a:cubicBezTo>
                  <a:cubicBezTo>
                    <a:pt x="4229" y="0"/>
                    <a:pt x="2323" y="0"/>
                    <a:pt x="1053" y="3927"/>
                  </a:cubicBezTo>
                  <a:cubicBezTo>
                    <a:pt x="-218" y="7855"/>
                    <a:pt x="-218" y="9818"/>
                    <a:pt x="417" y="15709"/>
                  </a:cubicBezTo>
                  <a:cubicBezTo>
                    <a:pt x="417" y="15709"/>
                    <a:pt x="1053" y="15709"/>
                    <a:pt x="1053" y="1767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6" name="Figura"/>
            <p:cNvSpPr/>
            <p:nvPr/>
          </p:nvSpPr>
          <p:spPr>
            <a:xfrm>
              <a:off x="1143000" y="2032000"/>
              <a:ext cx="138748" cy="1612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3" h="21600" extrusionOk="0">
                  <a:moveTo>
                    <a:pt x="1375" y="17008"/>
                  </a:moveTo>
                  <a:lnTo>
                    <a:pt x="2160" y="19559"/>
                  </a:lnTo>
                  <a:lnTo>
                    <a:pt x="2553" y="21600"/>
                  </a:lnTo>
                  <a:lnTo>
                    <a:pt x="3731" y="21430"/>
                  </a:lnTo>
                  <a:lnTo>
                    <a:pt x="5302" y="19899"/>
                  </a:lnTo>
                  <a:cubicBezTo>
                    <a:pt x="5302" y="19899"/>
                    <a:pt x="5498" y="19899"/>
                    <a:pt x="5498" y="19899"/>
                  </a:cubicBezTo>
                  <a:lnTo>
                    <a:pt x="6480" y="20239"/>
                  </a:lnTo>
                  <a:lnTo>
                    <a:pt x="8051" y="20409"/>
                  </a:lnTo>
                  <a:cubicBezTo>
                    <a:pt x="8051" y="20409"/>
                    <a:pt x="8051" y="20409"/>
                    <a:pt x="8247" y="20409"/>
                  </a:cubicBezTo>
                  <a:lnTo>
                    <a:pt x="9229" y="21430"/>
                  </a:lnTo>
                  <a:lnTo>
                    <a:pt x="9818" y="20069"/>
                  </a:lnTo>
                  <a:cubicBezTo>
                    <a:pt x="9818" y="20069"/>
                    <a:pt x="9818" y="20069"/>
                    <a:pt x="10015" y="20069"/>
                  </a:cubicBezTo>
                  <a:cubicBezTo>
                    <a:pt x="10015" y="20069"/>
                    <a:pt x="10015" y="20069"/>
                    <a:pt x="10015" y="20069"/>
                  </a:cubicBezTo>
                  <a:lnTo>
                    <a:pt x="12175" y="20239"/>
                  </a:lnTo>
                  <a:lnTo>
                    <a:pt x="13745" y="16328"/>
                  </a:lnTo>
                  <a:cubicBezTo>
                    <a:pt x="13745" y="16328"/>
                    <a:pt x="13745" y="16328"/>
                    <a:pt x="13942" y="16157"/>
                  </a:cubicBezTo>
                  <a:lnTo>
                    <a:pt x="19244" y="15817"/>
                  </a:lnTo>
                  <a:cubicBezTo>
                    <a:pt x="19244" y="15817"/>
                    <a:pt x="19244" y="15817"/>
                    <a:pt x="19244" y="15817"/>
                  </a:cubicBezTo>
                  <a:lnTo>
                    <a:pt x="20815" y="16498"/>
                  </a:lnTo>
                  <a:cubicBezTo>
                    <a:pt x="20815" y="15987"/>
                    <a:pt x="21011" y="15307"/>
                    <a:pt x="21207" y="14797"/>
                  </a:cubicBezTo>
                  <a:cubicBezTo>
                    <a:pt x="21600" y="14287"/>
                    <a:pt x="21404" y="13606"/>
                    <a:pt x="21404" y="13436"/>
                  </a:cubicBezTo>
                  <a:lnTo>
                    <a:pt x="20029" y="12076"/>
                  </a:lnTo>
                  <a:cubicBezTo>
                    <a:pt x="20029" y="12076"/>
                    <a:pt x="20029" y="12076"/>
                    <a:pt x="20029" y="11906"/>
                  </a:cubicBezTo>
                  <a:lnTo>
                    <a:pt x="20029" y="10885"/>
                  </a:lnTo>
                  <a:lnTo>
                    <a:pt x="16887" y="11055"/>
                  </a:lnTo>
                  <a:cubicBezTo>
                    <a:pt x="16887" y="11055"/>
                    <a:pt x="16691" y="11055"/>
                    <a:pt x="16691" y="10885"/>
                  </a:cubicBezTo>
                  <a:lnTo>
                    <a:pt x="16495" y="9524"/>
                  </a:lnTo>
                  <a:lnTo>
                    <a:pt x="15905" y="9184"/>
                  </a:lnTo>
                  <a:cubicBezTo>
                    <a:pt x="15905" y="9184"/>
                    <a:pt x="15905" y="9184"/>
                    <a:pt x="15905" y="9014"/>
                  </a:cubicBezTo>
                  <a:cubicBezTo>
                    <a:pt x="15905" y="9014"/>
                    <a:pt x="15905" y="9014"/>
                    <a:pt x="15905" y="8844"/>
                  </a:cubicBezTo>
                  <a:lnTo>
                    <a:pt x="16495" y="8504"/>
                  </a:lnTo>
                  <a:lnTo>
                    <a:pt x="16102" y="6463"/>
                  </a:lnTo>
                  <a:lnTo>
                    <a:pt x="13942" y="6123"/>
                  </a:lnTo>
                  <a:cubicBezTo>
                    <a:pt x="13942" y="6123"/>
                    <a:pt x="13942" y="6123"/>
                    <a:pt x="13942" y="6123"/>
                  </a:cubicBezTo>
                  <a:lnTo>
                    <a:pt x="11389" y="4592"/>
                  </a:lnTo>
                  <a:lnTo>
                    <a:pt x="9229" y="4252"/>
                  </a:lnTo>
                  <a:cubicBezTo>
                    <a:pt x="9229" y="4252"/>
                    <a:pt x="9229" y="4252"/>
                    <a:pt x="9229" y="4252"/>
                  </a:cubicBezTo>
                  <a:lnTo>
                    <a:pt x="7855" y="3572"/>
                  </a:lnTo>
                  <a:cubicBezTo>
                    <a:pt x="7855" y="3572"/>
                    <a:pt x="7855" y="3572"/>
                    <a:pt x="7855" y="3402"/>
                  </a:cubicBezTo>
                  <a:lnTo>
                    <a:pt x="7658" y="0"/>
                  </a:lnTo>
                  <a:lnTo>
                    <a:pt x="5695" y="0"/>
                  </a:lnTo>
                  <a:lnTo>
                    <a:pt x="2160" y="2041"/>
                  </a:lnTo>
                  <a:cubicBezTo>
                    <a:pt x="2160" y="2041"/>
                    <a:pt x="2160" y="2041"/>
                    <a:pt x="2160" y="2041"/>
                  </a:cubicBezTo>
                  <a:lnTo>
                    <a:pt x="393" y="1871"/>
                  </a:lnTo>
                  <a:lnTo>
                    <a:pt x="785" y="2721"/>
                  </a:lnTo>
                  <a:lnTo>
                    <a:pt x="1571" y="3742"/>
                  </a:lnTo>
                  <a:cubicBezTo>
                    <a:pt x="1571" y="3742"/>
                    <a:pt x="1571" y="3742"/>
                    <a:pt x="1571" y="3742"/>
                  </a:cubicBezTo>
                  <a:lnTo>
                    <a:pt x="1375" y="4762"/>
                  </a:lnTo>
                  <a:lnTo>
                    <a:pt x="1375" y="6803"/>
                  </a:lnTo>
                  <a:cubicBezTo>
                    <a:pt x="1375" y="6803"/>
                    <a:pt x="1375" y="6803"/>
                    <a:pt x="1375" y="6803"/>
                  </a:cubicBezTo>
                  <a:lnTo>
                    <a:pt x="785" y="7483"/>
                  </a:lnTo>
                  <a:lnTo>
                    <a:pt x="785" y="8674"/>
                  </a:lnTo>
                  <a:lnTo>
                    <a:pt x="589" y="9524"/>
                  </a:lnTo>
                  <a:lnTo>
                    <a:pt x="1375" y="9865"/>
                  </a:lnTo>
                  <a:cubicBezTo>
                    <a:pt x="1375" y="9865"/>
                    <a:pt x="1375" y="9865"/>
                    <a:pt x="1375" y="10035"/>
                  </a:cubicBezTo>
                  <a:cubicBezTo>
                    <a:pt x="1375" y="10035"/>
                    <a:pt x="1375" y="10035"/>
                    <a:pt x="1375" y="10205"/>
                  </a:cubicBezTo>
                  <a:lnTo>
                    <a:pt x="393" y="10885"/>
                  </a:lnTo>
                  <a:lnTo>
                    <a:pt x="0" y="12246"/>
                  </a:lnTo>
                  <a:lnTo>
                    <a:pt x="785" y="12756"/>
                  </a:lnTo>
                  <a:cubicBezTo>
                    <a:pt x="785" y="12756"/>
                    <a:pt x="785" y="12756"/>
                    <a:pt x="785" y="12756"/>
                  </a:cubicBezTo>
                  <a:lnTo>
                    <a:pt x="1375" y="14627"/>
                  </a:lnTo>
                  <a:lnTo>
                    <a:pt x="2160" y="14967"/>
                  </a:lnTo>
                  <a:cubicBezTo>
                    <a:pt x="2160" y="14967"/>
                    <a:pt x="2160" y="14967"/>
                    <a:pt x="2160" y="14967"/>
                  </a:cubicBezTo>
                  <a:cubicBezTo>
                    <a:pt x="2160" y="14967"/>
                    <a:pt x="2160" y="14967"/>
                    <a:pt x="2160" y="15137"/>
                  </a:cubicBezTo>
                  <a:lnTo>
                    <a:pt x="1375" y="1700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7" name="Figura"/>
            <p:cNvSpPr/>
            <p:nvPr/>
          </p:nvSpPr>
          <p:spPr>
            <a:xfrm>
              <a:off x="1092199" y="1777999"/>
              <a:ext cx="154941" cy="1257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207" y="17236"/>
                  </a:moveTo>
                  <a:lnTo>
                    <a:pt x="10446" y="19200"/>
                  </a:lnTo>
                  <a:cubicBezTo>
                    <a:pt x="10446" y="19200"/>
                    <a:pt x="10446" y="19200"/>
                    <a:pt x="10446" y="19418"/>
                  </a:cubicBezTo>
                  <a:cubicBezTo>
                    <a:pt x="10446" y="19418"/>
                    <a:pt x="10269" y="20509"/>
                    <a:pt x="10623" y="21164"/>
                  </a:cubicBezTo>
                  <a:cubicBezTo>
                    <a:pt x="10800" y="21382"/>
                    <a:pt x="10977" y="21600"/>
                    <a:pt x="11154" y="21600"/>
                  </a:cubicBezTo>
                  <a:cubicBezTo>
                    <a:pt x="11154" y="21600"/>
                    <a:pt x="11331" y="21600"/>
                    <a:pt x="11331" y="21600"/>
                  </a:cubicBezTo>
                  <a:cubicBezTo>
                    <a:pt x="12570" y="21600"/>
                    <a:pt x="14341" y="20509"/>
                    <a:pt x="14518" y="20291"/>
                  </a:cubicBezTo>
                  <a:cubicBezTo>
                    <a:pt x="14518" y="19855"/>
                    <a:pt x="15580" y="18982"/>
                    <a:pt x="15934" y="18764"/>
                  </a:cubicBezTo>
                  <a:lnTo>
                    <a:pt x="15580" y="18327"/>
                  </a:lnTo>
                  <a:lnTo>
                    <a:pt x="14872" y="18545"/>
                  </a:lnTo>
                  <a:cubicBezTo>
                    <a:pt x="14872" y="18545"/>
                    <a:pt x="14872" y="18545"/>
                    <a:pt x="14695" y="18545"/>
                  </a:cubicBezTo>
                  <a:cubicBezTo>
                    <a:pt x="14695" y="18545"/>
                    <a:pt x="14695" y="18545"/>
                    <a:pt x="14695" y="18327"/>
                  </a:cubicBezTo>
                  <a:lnTo>
                    <a:pt x="14518" y="16800"/>
                  </a:lnTo>
                  <a:lnTo>
                    <a:pt x="13102" y="15055"/>
                  </a:lnTo>
                  <a:cubicBezTo>
                    <a:pt x="13102" y="15055"/>
                    <a:pt x="13102" y="14836"/>
                    <a:pt x="13102" y="14836"/>
                  </a:cubicBezTo>
                  <a:cubicBezTo>
                    <a:pt x="13102" y="14836"/>
                    <a:pt x="13102" y="14836"/>
                    <a:pt x="13279" y="14836"/>
                  </a:cubicBezTo>
                  <a:lnTo>
                    <a:pt x="16466" y="15709"/>
                  </a:lnTo>
                  <a:lnTo>
                    <a:pt x="17351" y="15055"/>
                  </a:lnTo>
                  <a:cubicBezTo>
                    <a:pt x="17351" y="15055"/>
                    <a:pt x="17351" y="15055"/>
                    <a:pt x="17351" y="15055"/>
                  </a:cubicBezTo>
                  <a:lnTo>
                    <a:pt x="18590" y="14836"/>
                  </a:lnTo>
                  <a:cubicBezTo>
                    <a:pt x="19298" y="14618"/>
                    <a:pt x="19830" y="14182"/>
                    <a:pt x="19830" y="13964"/>
                  </a:cubicBezTo>
                  <a:cubicBezTo>
                    <a:pt x="19830" y="13745"/>
                    <a:pt x="19830" y="13309"/>
                    <a:pt x="19652" y="13091"/>
                  </a:cubicBezTo>
                  <a:cubicBezTo>
                    <a:pt x="19652" y="12873"/>
                    <a:pt x="19475" y="12655"/>
                    <a:pt x="19475" y="12436"/>
                  </a:cubicBezTo>
                  <a:cubicBezTo>
                    <a:pt x="19121" y="12000"/>
                    <a:pt x="18767" y="11782"/>
                    <a:pt x="18767" y="11782"/>
                  </a:cubicBezTo>
                  <a:cubicBezTo>
                    <a:pt x="18767" y="11782"/>
                    <a:pt x="18767" y="11782"/>
                    <a:pt x="18767" y="11564"/>
                  </a:cubicBezTo>
                  <a:cubicBezTo>
                    <a:pt x="18767" y="11564"/>
                    <a:pt x="18767" y="11345"/>
                    <a:pt x="18944" y="11345"/>
                  </a:cubicBezTo>
                  <a:cubicBezTo>
                    <a:pt x="19830" y="11127"/>
                    <a:pt x="20538" y="10691"/>
                    <a:pt x="20538" y="10691"/>
                  </a:cubicBezTo>
                  <a:cubicBezTo>
                    <a:pt x="20538" y="10255"/>
                    <a:pt x="20184" y="8509"/>
                    <a:pt x="20184" y="8073"/>
                  </a:cubicBezTo>
                  <a:cubicBezTo>
                    <a:pt x="20184" y="8073"/>
                    <a:pt x="20184" y="7855"/>
                    <a:pt x="20184" y="7855"/>
                  </a:cubicBezTo>
                  <a:lnTo>
                    <a:pt x="21600" y="6764"/>
                  </a:lnTo>
                  <a:cubicBezTo>
                    <a:pt x="19475" y="5018"/>
                    <a:pt x="16997" y="2836"/>
                    <a:pt x="14518" y="2836"/>
                  </a:cubicBezTo>
                  <a:cubicBezTo>
                    <a:pt x="14164" y="2836"/>
                    <a:pt x="13987" y="2836"/>
                    <a:pt x="13633" y="2836"/>
                  </a:cubicBezTo>
                  <a:cubicBezTo>
                    <a:pt x="12925" y="3055"/>
                    <a:pt x="12216" y="3055"/>
                    <a:pt x="11508" y="3055"/>
                  </a:cubicBezTo>
                  <a:cubicBezTo>
                    <a:pt x="9561" y="3055"/>
                    <a:pt x="8498" y="2182"/>
                    <a:pt x="7436" y="1527"/>
                  </a:cubicBezTo>
                  <a:cubicBezTo>
                    <a:pt x="7082" y="1309"/>
                    <a:pt x="6728" y="873"/>
                    <a:pt x="6197" y="655"/>
                  </a:cubicBezTo>
                  <a:cubicBezTo>
                    <a:pt x="6197" y="655"/>
                    <a:pt x="4780" y="0"/>
                    <a:pt x="2479" y="0"/>
                  </a:cubicBezTo>
                  <a:lnTo>
                    <a:pt x="1062" y="1745"/>
                  </a:lnTo>
                  <a:lnTo>
                    <a:pt x="1062" y="1745"/>
                  </a:lnTo>
                  <a:cubicBezTo>
                    <a:pt x="1062" y="1745"/>
                    <a:pt x="354" y="3273"/>
                    <a:pt x="0" y="4145"/>
                  </a:cubicBezTo>
                  <a:cubicBezTo>
                    <a:pt x="0" y="4364"/>
                    <a:pt x="0" y="4364"/>
                    <a:pt x="0" y="4364"/>
                  </a:cubicBezTo>
                  <a:cubicBezTo>
                    <a:pt x="177" y="4582"/>
                    <a:pt x="708" y="4800"/>
                    <a:pt x="1062" y="4800"/>
                  </a:cubicBezTo>
                  <a:cubicBezTo>
                    <a:pt x="1062" y="4800"/>
                    <a:pt x="1239" y="4800"/>
                    <a:pt x="1239" y="5018"/>
                  </a:cubicBezTo>
                  <a:lnTo>
                    <a:pt x="1239" y="6764"/>
                  </a:lnTo>
                  <a:cubicBezTo>
                    <a:pt x="1239" y="6764"/>
                    <a:pt x="1239" y="9164"/>
                    <a:pt x="2302" y="9164"/>
                  </a:cubicBezTo>
                  <a:lnTo>
                    <a:pt x="4780" y="9164"/>
                  </a:lnTo>
                  <a:cubicBezTo>
                    <a:pt x="4780" y="9164"/>
                    <a:pt x="4780" y="9164"/>
                    <a:pt x="4957" y="9164"/>
                  </a:cubicBezTo>
                  <a:lnTo>
                    <a:pt x="6551" y="11127"/>
                  </a:lnTo>
                  <a:lnTo>
                    <a:pt x="9384" y="10909"/>
                  </a:lnTo>
                  <a:cubicBezTo>
                    <a:pt x="9384" y="10909"/>
                    <a:pt x="9561" y="10909"/>
                    <a:pt x="9561" y="10909"/>
                  </a:cubicBezTo>
                  <a:cubicBezTo>
                    <a:pt x="9561" y="10909"/>
                    <a:pt x="9561" y="10909"/>
                    <a:pt x="9561" y="11127"/>
                  </a:cubicBezTo>
                  <a:lnTo>
                    <a:pt x="9207" y="12218"/>
                  </a:lnTo>
                  <a:lnTo>
                    <a:pt x="8852" y="14836"/>
                  </a:lnTo>
                  <a:lnTo>
                    <a:pt x="9738" y="16800"/>
                  </a:lnTo>
                  <a:cubicBezTo>
                    <a:pt x="9738" y="16800"/>
                    <a:pt x="9738" y="17018"/>
                    <a:pt x="9738" y="17018"/>
                  </a:cubicBezTo>
                  <a:lnTo>
                    <a:pt x="9207" y="1723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8" name="Figura"/>
            <p:cNvSpPr/>
            <p:nvPr/>
          </p:nvSpPr>
          <p:spPr>
            <a:xfrm>
              <a:off x="1155700" y="2705100"/>
              <a:ext cx="39510" cy="55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9" h="21600" extrusionOk="0">
                  <a:moveTo>
                    <a:pt x="1350" y="17673"/>
                  </a:moveTo>
                  <a:cubicBezTo>
                    <a:pt x="6075" y="18164"/>
                    <a:pt x="11475" y="20127"/>
                    <a:pt x="14850" y="21600"/>
                  </a:cubicBezTo>
                  <a:cubicBezTo>
                    <a:pt x="15525" y="21600"/>
                    <a:pt x="16200" y="21600"/>
                    <a:pt x="16875" y="21600"/>
                  </a:cubicBezTo>
                  <a:cubicBezTo>
                    <a:pt x="20250" y="21600"/>
                    <a:pt x="20925" y="20618"/>
                    <a:pt x="20925" y="20618"/>
                  </a:cubicBezTo>
                  <a:cubicBezTo>
                    <a:pt x="21600" y="19636"/>
                    <a:pt x="17550" y="17182"/>
                    <a:pt x="14175" y="14727"/>
                  </a:cubicBezTo>
                  <a:cubicBezTo>
                    <a:pt x="9450" y="11782"/>
                    <a:pt x="4050" y="8345"/>
                    <a:pt x="3375" y="5400"/>
                  </a:cubicBezTo>
                  <a:cubicBezTo>
                    <a:pt x="3375" y="3927"/>
                    <a:pt x="2025" y="1964"/>
                    <a:pt x="1350" y="0"/>
                  </a:cubicBezTo>
                  <a:lnTo>
                    <a:pt x="0" y="0"/>
                  </a:lnTo>
                  <a:lnTo>
                    <a:pt x="1350" y="1767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39" name="Figura"/>
            <p:cNvSpPr/>
            <p:nvPr/>
          </p:nvSpPr>
          <p:spPr>
            <a:xfrm>
              <a:off x="1028699" y="1777999"/>
              <a:ext cx="137162" cy="177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200" y="21291"/>
                  </a:moveTo>
                  <a:lnTo>
                    <a:pt x="16400" y="21600"/>
                  </a:lnTo>
                  <a:lnTo>
                    <a:pt x="16800" y="19903"/>
                  </a:lnTo>
                  <a:lnTo>
                    <a:pt x="17200" y="17897"/>
                  </a:lnTo>
                  <a:lnTo>
                    <a:pt x="15800" y="16354"/>
                  </a:lnTo>
                  <a:cubicBezTo>
                    <a:pt x="15800" y="16354"/>
                    <a:pt x="15800" y="16354"/>
                    <a:pt x="15800" y="16354"/>
                  </a:cubicBezTo>
                  <a:lnTo>
                    <a:pt x="15800" y="15583"/>
                  </a:lnTo>
                  <a:cubicBezTo>
                    <a:pt x="15800" y="15583"/>
                    <a:pt x="15800" y="15429"/>
                    <a:pt x="16000" y="15429"/>
                  </a:cubicBezTo>
                  <a:lnTo>
                    <a:pt x="17400" y="15429"/>
                  </a:lnTo>
                  <a:lnTo>
                    <a:pt x="16800" y="14811"/>
                  </a:lnTo>
                  <a:cubicBezTo>
                    <a:pt x="16800" y="14811"/>
                    <a:pt x="16800" y="14811"/>
                    <a:pt x="16800" y="14811"/>
                  </a:cubicBezTo>
                  <a:lnTo>
                    <a:pt x="16800" y="14194"/>
                  </a:lnTo>
                  <a:cubicBezTo>
                    <a:pt x="16800" y="14194"/>
                    <a:pt x="16800" y="14040"/>
                    <a:pt x="17000" y="14040"/>
                  </a:cubicBezTo>
                  <a:lnTo>
                    <a:pt x="19400" y="14040"/>
                  </a:lnTo>
                  <a:lnTo>
                    <a:pt x="21600" y="13423"/>
                  </a:lnTo>
                  <a:lnTo>
                    <a:pt x="20600" y="12343"/>
                  </a:lnTo>
                  <a:cubicBezTo>
                    <a:pt x="20600" y="12343"/>
                    <a:pt x="20600" y="12189"/>
                    <a:pt x="20600" y="12189"/>
                  </a:cubicBezTo>
                  <a:lnTo>
                    <a:pt x="21400" y="11726"/>
                  </a:lnTo>
                  <a:lnTo>
                    <a:pt x="20400" y="10491"/>
                  </a:lnTo>
                  <a:cubicBezTo>
                    <a:pt x="20400" y="10491"/>
                    <a:pt x="20400" y="10491"/>
                    <a:pt x="20400" y="10491"/>
                  </a:cubicBezTo>
                  <a:lnTo>
                    <a:pt x="20800" y="8640"/>
                  </a:lnTo>
                  <a:cubicBezTo>
                    <a:pt x="20800" y="8640"/>
                    <a:pt x="20800" y="8640"/>
                    <a:pt x="20800" y="8640"/>
                  </a:cubicBezTo>
                  <a:lnTo>
                    <a:pt x="21200" y="8023"/>
                  </a:lnTo>
                  <a:lnTo>
                    <a:pt x="18200" y="8177"/>
                  </a:lnTo>
                  <a:cubicBezTo>
                    <a:pt x="18200" y="8177"/>
                    <a:pt x="18200" y="8177"/>
                    <a:pt x="18000" y="8177"/>
                  </a:cubicBezTo>
                  <a:lnTo>
                    <a:pt x="16200" y="6789"/>
                  </a:lnTo>
                  <a:lnTo>
                    <a:pt x="13400" y="6789"/>
                  </a:lnTo>
                  <a:cubicBezTo>
                    <a:pt x="12000" y="6789"/>
                    <a:pt x="12000" y="4937"/>
                    <a:pt x="12000" y="4937"/>
                  </a:cubicBezTo>
                  <a:lnTo>
                    <a:pt x="12000" y="3857"/>
                  </a:lnTo>
                  <a:cubicBezTo>
                    <a:pt x="11600" y="3857"/>
                    <a:pt x="11000" y="3703"/>
                    <a:pt x="10800" y="3394"/>
                  </a:cubicBezTo>
                  <a:cubicBezTo>
                    <a:pt x="10800" y="3240"/>
                    <a:pt x="10600" y="3086"/>
                    <a:pt x="10800" y="2931"/>
                  </a:cubicBezTo>
                  <a:cubicBezTo>
                    <a:pt x="11200" y="2314"/>
                    <a:pt x="12000" y="1234"/>
                    <a:pt x="12000" y="1234"/>
                  </a:cubicBezTo>
                  <a:lnTo>
                    <a:pt x="13400" y="0"/>
                  </a:lnTo>
                  <a:cubicBezTo>
                    <a:pt x="13400" y="0"/>
                    <a:pt x="13200" y="0"/>
                    <a:pt x="13200" y="0"/>
                  </a:cubicBezTo>
                  <a:cubicBezTo>
                    <a:pt x="10800" y="0"/>
                    <a:pt x="8800" y="1543"/>
                    <a:pt x="7600" y="2623"/>
                  </a:cubicBezTo>
                  <a:cubicBezTo>
                    <a:pt x="7400" y="2777"/>
                    <a:pt x="7200" y="2931"/>
                    <a:pt x="7200" y="2931"/>
                  </a:cubicBezTo>
                  <a:cubicBezTo>
                    <a:pt x="7000" y="3086"/>
                    <a:pt x="6800" y="3240"/>
                    <a:pt x="6600" y="3240"/>
                  </a:cubicBezTo>
                  <a:cubicBezTo>
                    <a:pt x="5200" y="4320"/>
                    <a:pt x="2400" y="6326"/>
                    <a:pt x="2800" y="8486"/>
                  </a:cubicBezTo>
                  <a:cubicBezTo>
                    <a:pt x="3200" y="10646"/>
                    <a:pt x="1600" y="12806"/>
                    <a:pt x="0" y="14194"/>
                  </a:cubicBezTo>
                  <a:cubicBezTo>
                    <a:pt x="1200" y="14657"/>
                    <a:pt x="2800" y="15583"/>
                    <a:pt x="2800" y="15891"/>
                  </a:cubicBezTo>
                  <a:cubicBezTo>
                    <a:pt x="2800" y="16200"/>
                    <a:pt x="3600" y="16200"/>
                    <a:pt x="4200" y="16200"/>
                  </a:cubicBezTo>
                  <a:cubicBezTo>
                    <a:pt x="4600" y="16200"/>
                    <a:pt x="5000" y="16200"/>
                    <a:pt x="5400" y="16200"/>
                  </a:cubicBezTo>
                  <a:cubicBezTo>
                    <a:pt x="5800" y="16200"/>
                    <a:pt x="6200" y="16354"/>
                    <a:pt x="6400" y="16663"/>
                  </a:cubicBezTo>
                  <a:lnTo>
                    <a:pt x="7600" y="16663"/>
                  </a:lnTo>
                  <a:cubicBezTo>
                    <a:pt x="7600" y="16663"/>
                    <a:pt x="7600" y="16663"/>
                    <a:pt x="7800" y="16663"/>
                  </a:cubicBezTo>
                  <a:lnTo>
                    <a:pt x="9000" y="17743"/>
                  </a:lnTo>
                  <a:lnTo>
                    <a:pt x="9800" y="18051"/>
                  </a:lnTo>
                  <a:cubicBezTo>
                    <a:pt x="9800" y="18051"/>
                    <a:pt x="9800" y="18051"/>
                    <a:pt x="9800" y="18051"/>
                  </a:cubicBezTo>
                  <a:lnTo>
                    <a:pt x="11000" y="19594"/>
                  </a:lnTo>
                  <a:lnTo>
                    <a:pt x="14400" y="19594"/>
                  </a:lnTo>
                  <a:cubicBezTo>
                    <a:pt x="14400" y="19594"/>
                    <a:pt x="14400" y="19594"/>
                    <a:pt x="14400" y="19594"/>
                  </a:cubicBezTo>
                  <a:lnTo>
                    <a:pt x="16000" y="19903"/>
                  </a:lnTo>
                  <a:cubicBezTo>
                    <a:pt x="16000" y="19903"/>
                    <a:pt x="16000" y="19903"/>
                    <a:pt x="16000" y="19903"/>
                  </a:cubicBezTo>
                  <a:cubicBezTo>
                    <a:pt x="16000" y="19903"/>
                    <a:pt x="16000" y="19903"/>
                    <a:pt x="16000" y="20057"/>
                  </a:cubicBezTo>
                  <a:lnTo>
                    <a:pt x="15200" y="21291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0" name="Figura"/>
            <p:cNvSpPr/>
            <p:nvPr/>
          </p:nvSpPr>
          <p:spPr>
            <a:xfrm>
              <a:off x="1168399" y="1701800"/>
              <a:ext cx="17782" cy="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7714" y="0"/>
                    <a:pt x="4629" y="4320"/>
                    <a:pt x="1543" y="8640"/>
                  </a:cubicBezTo>
                  <a:cubicBezTo>
                    <a:pt x="1543" y="8640"/>
                    <a:pt x="0" y="8640"/>
                    <a:pt x="0" y="12960"/>
                  </a:cubicBezTo>
                  <a:cubicBezTo>
                    <a:pt x="0" y="17280"/>
                    <a:pt x="1543" y="17280"/>
                    <a:pt x="3086" y="17280"/>
                  </a:cubicBezTo>
                  <a:cubicBezTo>
                    <a:pt x="6171" y="21600"/>
                    <a:pt x="9257" y="21600"/>
                    <a:pt x="12343" y="21600"/>
                  </a:cubicBezTo>
                  <a:cubicBezTo>
                    <a:pt x="13886" y="21600"/>
                    <a:pt x="15429" y="21600"/>
                    <a:pt x="16971" y="17280"/>
                  </a:cubicBezTo>
                  <a:cubicBezTo>
                    <a:pt x="20057" y="12960"/>
                    <a:pt x="21600" y="8640"/>
                    <a:pt x="21600" y="8640"/>
                  </a:cubicBezTo>
                  <a:cubicBezTo>
                    <a:pt x="21600" y="4320"/>
                    <a:pt x="20057" y="4320"/>
                    <a:pt x="20057" y="4320"/>
                  </a:cubicBezTo>
                  <a:cubicBezTo>
                    <a:pt x="20057" y="4320"/>
                    <a:pt x="20057" y="4320"/>
                    <a:pt x="20057" y="4320"/>
                  </a:cubicBezTo>
                  <a:lnTo>
                    <a:pt x="20057" y="4320"/>
                  </a:lnTo>
                  <a:cubicBezTo>
                    <a:pt x="15429" y="0"/>
                    <a:pt x="13886" y="0"/>
                    <a:pt x="1080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1" name="Figura"/>
            <p:cNvSpPr/>
            <p:nvPr/>
          </p:nvSpPr>
          <p:spPr>
            <a:xfrm>
              <a:off x="1117599" y="1676399"/>
              <a:ext cx="39371" cy="215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97" y="21600"/>
                  </a:lnTo>
                  <a:cubicBezTo>
                    <a:pt x="7665" y="21600"/>
                    <a:pt x="14632" y="19059"/>
                    <a:pt x="20903" y="16518"/>
                  </a:cubicBezTo>
                  <a:cubicBezTo>
                    <a:pt x="21600" y="16518"/>
                    <a:pt x="21600" y="15247"/>
                    <a:pt x="21600" y="15247"/>
                  </a:cubicBezTo>
                  <a:cubicBezTo>
                    <a:pt x="21600" y="15247"/>
                    <a:pt x="21600" y="13976"/>
                    <a:pt x="20903" y="13976"/>
                  </a:cubicBezTo>
                  <a:cubicBezTo>
                    <a:pt x="14632" y="7624"/>
                    <a:pt x="7665" y="2541"/>
                    <a:pt x="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2" name="Figura"/>
            <p:cNvSpPr/>
            <p:nvPr/>
          </p:nvSpPr>
          <p:spPr>
            <a:xfrm>
              <a:off x="1003300" y="1917699"/>
              <a:ext cx="140971" cy="215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68"/>
                  </a:moveTo>
                  <a:cubicBezTo>
                    <a:pt x="0" y="2795"/>
                    <a:pt x="0" y="2795"/>
                    <a:pt x="0" y="2922"/>
                  </a:cubicBezTo>
                  <a:cubicBezTo>
                    <a:pt x="0" y="3049"/>
                    <a:pt x="0" y="3176"/>
                    <a:pt x="0" y="3176"/>
                  </a:cubicBezTo>
                  <a:cubicBezTo>
                    <a:pt x="0" y="4320"/>
                    <a:pt x="0" y="6734"/>
                    <a:pt x="1362" y="7496"/>
                  </a:cubicBezTo>
                  <a:cubicBezTo>
                    <a:pt x="1751" y="7751"/>
                    <a:pt x="2530" y="8513"/>
                    <a:pt x="3308" y="9656"/>
                  </a:cubicBezTo>
                  <a:cubicBezTo>
                    <a:pt x="5449" y="12325"/>
                    <a:pt x="8951" y="16899"/>
                    <a:pt x="14984" y="19313"/>
                  </a:cubicBezTo>
                  <a:cubicBezTo>
                    <a:pt x="16151" y="19821"/>
                    <a:pt x="17319" y="20584"/>
                    <a:pt x="17903" y="21600"/>
                  </a:cubicBezTo>
                  <a:lnTo>
                    <a:pt x="19070" y="21473"/>
                  </a:lnTo>
                  <a:lnTo>
                    <a:pt x="20043" y="20711"/>
                  </a:lnTo>
                  <a:lnTo>
                    <a:pt x="20432" y="19694"/>
                  </a:lnTo>
                  <a:cubicBezTo>
                    <a:pt x="20432" y="19694"/>
                    <a:pt x="20432" y="19694"/>
                    <a:pt x="20432" y="19694"/>
                  </a:cubicBezTo>
                  <a:lnTo>
                    <a:pt x="21211" y="19186"/>
                  </a:lnTo>
                  <a:lnTo>
                    <a:pt x="20627" y="18932"/>
                  </a:lnTo>
                  <a:cubicBezTo>
                    <a:pt x="20627" y="18932"/>
                    <a:pt x="20627" y="18932"/>
                    <a:pt x="20627" y="18805"/>
                  </a:cubicBezTo>
                  <a:lnTo>
                    <a:pt x="20822" y="18042"/>
                  </a:lnTo>
                  <a:lnTo>
                    <a:pt x="20822" y="17153"/>
                  </a:lnTo>
                  <a:cubicBezTo>
                    <a:pt x="20822" y="17153"/>
                    <a:pt x="20822" y="17153"/>
                    <a:pt x="20822" y="17153"/>
                  </a:cubicBezTo>
                  <a:lnTo>
                    <a:pt x="21405" y="16645"/>
                  </a:lnTo>
                  <a:lnTo>
                    <a:pt x="21405" y="15120"/>
                  </a:lnTo>
                  <a:lnTo>
                    <a:pt x="21600" y="14358"/>
                  </a:lnTo>
                  <a:lnTo>
                    <a:pt x="21016" y="13595"/>
                  </a:lnTo>
                  <a:lnTo>
                    <a:pt x="20627" y="12833"/>
                  </a:lnTo>
                  <a:lnTo>
                    <a:pt x="18681" y="12706"/>
                  </a:lnTo>
                  <a:cubicBezTo>
                    <a:pt x="18681" y="12706"/>
                    <a:pt x="18486" y="12706"/>
                    <a:pt x="18486" y="12579"/>
                  </a:cubicBezTo>
                  <a:lnTo>
                    <a:pt x="18681" y="10927"/>
                  </a:lnTo>
                  <a:lnTo>
                    <a:pt x="17903" y="11308"/>
                  </a:lnTo>
                  <a:cubicBezTo>
                    <a:pt x="17903" y="11308"/>
                    <a:pt x="17903" y="11308"/>
                    <a:pt x="17903" y="11308"/>
                  </a:cubicBezTo>
                  <a:lnTo>
                    <a:pt x="16346" y="11435"/>
                  </a:lnTo>
                  <a:cubicBezTo>
                    <a:pt x="16346" y="11435"/>
                    <a:pt x="16346" y="11435"/>
                    <a:pt x="16151" y="11435"/>
                  </a:cubicBezTo>
                  <a:lnTo>
                    <a:pt x="15178" y="11054"/>
                  </a:lnTo>
                  <a:lnTo>
                    <a:pt x="14011" y="11054"/>
                  </a:lnTo>
                  <a:cubicBezTo>
                    <a:pt x="14011" y="11054"/>
                    <a:pt x="13816" y="11054"/>
                    <a:pt x="13816" y="10927"/>
                  </a:cubicBezTo>
                  <a:lnTo>
                    <a:pt x="13622" y="9784"/>
                  </a:lnTo>
                  <a:lnTo>
                    <a:pt x="12454" y="8386"/>
                  </a:lnTo>
                  <a:cubicBezTo>
                    <a:pt x="12454" y="8386"/>
                    <a:pt x="12454" y="8259"/>
                    <a:pt x="12454" y="8259"/>
                  </a:cubicBezTo>
                  <a:lnTo>
                    <a:pt x="13622" y="7242"/>
                  </a:lnTo>
                  <a:cubicBezTo>
                    <a:pt x="13622" y="6988"/>
                    <a:pt x="14205" y="5718"/>
                    <a:pt x="14789" y="5336"/>
                  </a:cubicBezTo>
                  <a:cubicBezTo>
                    <a:pt x="15568" y="4955"/>
                    <a:pt x="18681" y="4574"/>
                    <a:pt x="19070" y="4447"/>
                  </a:cubicBezTo>
                  <a:lnTo>
                    <a:pt x="19459" y="4320"/>
                  </a:lnTo>
                  <a:lnTo>
                    <a:pt x="18292" y="4066"/>
                  </a:lnTo>
                  <a:cubicBezTo>
                    <a:pt x="18292" y="4066"/>
                    <a:pt x="18292" y="4066"/>
                    <a:pt x="18292" y="4066"/>
                  </a:cubicBezTo>
                  <a:cubicBezTo>
                    <a:pt x="18292" y="4066"/>
                    <a:pt x="18292" y="4066"/>
                    <a:pt x="18292" y="3939"/>
                  </a:cubicBezTo>
                  <a:lnTo>
                    <a:pt x="19070" y="2795"/>
                  </a:lnTo>
                  <a:lnTo>
                    <a:pt x="17708" y="2541"/>
                  </a:lnTo>
                  <a:lnTo>
                    <a:pt x="14205" y="2541"/>
                  </a:lnTo>
                  <a:cubicBezTo>
                    <a:pt x="14205" y="2541"/>
                    <a:pt x="14011" y="2541"/>
                    <a:pt x="14011" y="2541"/>
                  </a:cubicBezTo>
                  <a:lnTo>
                    <a:pt x="12843" y="1144"/>
                  </a:lnTo>
                  <a:lnTo>
                    <a:pt x="12065" y="889"/>
                  </a:lnTo>
                  <a:cubicBezTo>
                    <a:pt x="12065" y="889"/>
                    <a:pt x="12065" y="889"/>
                    <a:pt x="12065" y="889"/>
                  </a:cubicBezTo>
                  <a:lnTo>
                    <a:pt x="10897" y="0"/>
                  </a:lnTo>
                  <a:lnTo>
                    <a:pt x="9924" y="0"/>
                  </a:lnTo>
                  <a:cubicBezTo>
                    <a:pt x="10119" y="254"/>
                    <a:pt x="10119" y="381"/>
                    <a:pt x="10119" y="635"/>
                  </a:cubicBezTo>
                  <a:cubicBezTo>
                    <a:pt x="10119" y="762"/>
                    <a:pt x="10119" y="1016"/>
                    <a:pt x="10314" y="1016"/>
                  </a:cubicBezTo>
                  <a:cubicBezTo>
                    <a:pt x="10314" y="1144"/>
                    <a:pt x="10314" y="1144"/>
                    <a:pt x="10314" y="1398"/>
                  </a:cubicBezTo>
                  <a:cubicBezTo>
                    <a:pt x="9924" y="1906"/>
                    <a:pt x="7978" y="2922"/>
                    <a:pt x="7589" y="2922"/>
                  </a:cubicBezTo>
                  <a:cubicBezTo>
                    <a:pt x="7395" y="2922"/>
                    <a:pt x="6227" y="3304"/>
                    <a:pt x="5059" y="3939"/>
                  </a:cubicBezTo>
                  <a:cubicBezTo>
                    <a:pt x="4281" y="4320"/>
                    <a:pt x="3697" y="5336"/>
                    <a:pt x="3697" y="5336"/>
                  </a:cubicBezTo>
                  <a:cubicBezTo>
                    <a:pt x="3697" y="5336"/>
                    <a:pt x="3503" y="5464"/>
                    <a:pt x="3503" y="5464"/>
                  </a:cubicBezTo>
                  <a:lnTo>
                    <a:pt x="973" y="5209"/>
                  </a:lnTo>
                  <a:cubicBezTo>
                    <a:pt x="973" y="5209"/>
                    <a:pt x="778" y="5209"/>
                    <a:pt x="778" y="5082"/>
                  </a:cubicBezTo>
                  <a:lnTo>
                    <a:pt x="973" y="3939"/>
                  </a:lnTo>
                  <a:lnTo>
                    <a:pt x="389" y="2922"/>
                  </a:lnTo>
                  <a:lnTo>
                    <a:pt x="0" y="2668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3" name="Figura"/>
            <p:cNvSpPr/>
            <p:nvPr/>
          </p:nvSpPr>
          <p:spPr>
            <a:xfrm>
              <a:off x="1117599" y="2120899"/>
              <a:ext cx="44451" cy="166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435"/>
                  </a:moveTo>
                  <a:lnTo>
                    <a:pt x="4320" y="21600"/>
                  </a:lnTo>
                  <a:lnTo>
                    <a:pt x="8640" y="20776"/>
                  </a:lnTo>
                  <a:lnTo>
                    <a:pt x="8023" y="17313"/>
                  </a:lnTo>
                  <a:cubicBezTo>
                    <a:pt x="8023" y="17313"/>
                    <a:pt x="8023" y="17148"/>
                    <a:pt x="8640" y="17148"/>
                  </a:cubicBezTo>
                  <a:lnTo>
                    <a:pt x="11109" y="16983"/>
                  </a:lnTo>
                  <a:lnTo>
                    <a:pt x="15429" y="14675"/>
                  </a:lnTo>
                  <a:lnTo>
                    <a:pt x="14811" y="12202"/>
                  </a:lnTo>
                  <a:lnTo>
                    <a:pt x="15429" y="11047"/>
                  </a:lnTo>
                  <a:cubicBezTo>
                    <a:pt x="15429" y="11047"/>
                    <a:pt x="15429" y="11047"/>
                    <a:pt x="15429" y="10882"/>
                  </a:cubicBezTo>
                  <a:lnTo>
                    <a:pt x="20983" y="10058"/>
                  </a:lnTo>
                  <a:lnTo>
                    <a:pt x="21600" y="8244"/>
                  </a:lnTo>
                  <a:lnTo>
                    <a:pt x="17897" y="8409"/>
                  </a:lnTo>
                  <a:cubicBezTo>
                    <a:pt x="17897" y="8409"/>
                    <a:pt x="17280" y="8409"/>
                    <a:pt x="17280" y="8244"/>
                  </a:cubicBezTo>
                  <a:lnTo>
                    <a:pt x="16046" y="6101"/>
                  </a:lnTo>
                  <a:lnTo>
                    <a:pt x="13577" y="3627"/>
                  </a:lnTo>
                  <a:cubicBezTo>
                    <a:pt x="13577" y="3627"/>
                    <a:pt x="13577" y="3627"/>
                    <a:pt x="13577" y="3463"/>
                  </a:cubicBezTo>
                  <a:lnTo>
                    <a:pt x="15429" y="2638"/>
                  </a:lnTo>
                  <a:lnTo>
                    <a:pt x="12960" y="2308"/>
                  </a:lnTo>
                  <a:cubicBezTo>
                    <a:pt x="12960" y="2308"/>
                    <a:pt x="12960" y="2308"/>
                    <a:pt x="12960" y="2308"/>
                  </a:cubicBezTo>
                  <a:lnTo>
                    <a:pt x="11109" y="495"/>
                  </a:lnTo>
                  <a:lnTo>
                    <a:pt x="8640" y="0"/>
                  </a:lnTo>
                  <a:lnTo>
                    <a:pt x="6171" y="824"/>
                  </a:lnTo>
                  <a:cubicBezTo>
                    <a:pt x="6171" y="824"/>
                    <a:pt x="6171" y="824"/>
                    <a:pt x="6171" y="824"/>
                  </a:cubicBezTo>
                  <a:lnTo>
                    <a:pt x="2469" y="989"/>
                  </a:lnTo>
                  <a:cubicBezTo>
                    <a:pt x="8640" y="5111"/>
                    <a:pt x="8023" y="12037"/>
                    <a:pt x="0" y="2143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4" name="Figura"/>
            <p:cNvSpPr/>
            <p:nvPr/>
          </p:nvSpPr>
          <p:spPr>
            <a:xfrm>
              <a:off x="1079500" y="2590800"/>
              <a:ext cx="99061" cy="102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2133"/>
                    <a:pt x="0" y="4000"/>
                    <a:pt x="0" y="5867"/>
                  </a:cubicBezTo>
                  <a:cubicBezTo>
                    <a:pt x="554" y="16533"/>
                    <a:pt x="14400" y="21333"/>
                    <a:pt x="21600" y="21600"/>
                  </a:cubicBezTo>
                  <a:cubicBezTo>
                    <a:pt x="20215" y="21067"/>
                    <a:pt x="18277" y="20000"/>
                    <a:pt x="16615" y="20000"/>
                  </a:cubicBezTo>
                  <a:cubicBezTo>
                    <a:pt x="16615" y="20000"/>
                    <a:pt x="16338" y="20000"/>
                    <a:pt x="16338" y="19733"/>
                  </a:cubicBezTo>
                  <a:lnTo>
                    <a:pt x="15785" y="9600"/>
                  </a:lnTo>
                  <a:cubicBezTo>
                    <a:pt x="14954" y="9333"/>
                    <a:pt x="10523" y="8533"/>
                    <a:pt x="9138" y="8533"/>
                  </a:cubicBezTo>
                  <a:cubicBezTo>
                    <a:pt x="7477" y="8533"/>
                    <a:pt x="6923" y="6933"/>
                    <a:pt x="6923" y="6933"/>
                  </a:cubicBezTo>
                  <a:lnTo>
                    <a:pt x="6369" y="3200"/>
                  </a:lnTo>
                  <a:cubicBezTo>
                    <a:pt x="6092" y="3200"/>
                    <a:pt x="4985" y="3200"/>
                    <a:pt x="4708" y="2933"/>
                  </a:cubicBezTo>
                  <a:cubicBezTo>
                    <a:pt x="4431" y="2933"/>
                    <a:pt x="4154" y="2667"/>
                    <a:pt x="4431" y="267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5" name="Figura"/>
            <p:cNvSpPr/>
            <p:nvPr/>
          </p:nvSpPr>
          <p:spPr>
            <a:xfrm>
              <a:off x="1079499" y="2285999"/>
              <a:ext cx="62232" cy="2946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7053" y="21600"/>
                  </a:lnTo>
                  <a:cubicBezTo>
                    <a:pt x="7053" y="21134"/>
                    <a:pt x="7494" y="20483"/>
                    <a:pt x="8376" y="20390"/>
                  </a:cubicBezTo>
                  <a:cubicBezTo>
                    <a:pt x="8816" y="20297"/>
                    <a:pt x="9257" y="20017"/>
                    <a:pt x="9698" y="19645"/>
                  </a:cubicBezTo>
                  <a:cubicBezTo>
                    <a:pt x="10139" y="19272"/>
                    <a:pt x="10580" y="18807"/>
                    <a:pt x="11461" y="18434"/>
                  </a:cubicBezTo>
                  <a:cubicBezTo>
                    <a:pt x="13224" y="17690"/>
                    <a:pt x="13665" y="17224"/>
                    <a:pt x="13665" y="17224"/>
                  </a:cubicBezTo>
                  <a:lnTo>
                    <a:pt x="14988" y="15828"/>
                  </a:lnTo>
                  <a:lnTo>
                    <a:pt x="14106" y="15269"/>
                  </a:lnTo>
                  <a:cubicBezTo>
                    <a:pt x="14106" y="15269"/>
                    <a:pt x="14106" y="15269"/>
                    <a:pt x="14106" y="15176"/>
                  </a:cubicBezTo>
                  <a:lnTo>
                    <a:pt x="15429" y="14710"/>
                  </a:lnTo>
                  <a:lnTo>
                    <a:pt x="13665" y="14431"/>
                  </a:lnTo>
                  <a:cubicBezTo>
                    <a:pt x="13665" y="14431"/>
                    <a:pt x="13665" y="14431"/>
                    <a:pt x="13665" y="14338"/>
                  </a:cubicBezTo>
                  <a:lnTo>
                    <a:pt x="14547" y="13593"/>
                  </a:lnTo>
                  <a:lnTo>
                    <a:pt x="12784" y="13314"/>
                  </a:lnTo>
                  <a:cubicBezTo>
                    <a:pt x="12784" y="13314"/>
                    <a:pt x="12784" y="13314"/>
                    <a:pt x="12784" y="13314"/>
                  </a:cubicBezTo>
                  <a:lnTo>
                    <a:pt x="11020" y="12383"/>
                  </a:lnTo>
                  <a:cubicBezTo>
                    <a:pt x="11020" y="12383"/>
                    <a:pt x="11020" y="12290"/>
                    <a:pt x="11020" y="12290"/>
                  </a:cubicBezTo>
                  <a:lnTo>
                    <a:pt x="13665" y="12010"/>
                  </a:lnTo>
                  <a:cubicBezTo>
                    <a:pt x="13665" y="11545"/>
                    <a:pt x="14547" y="8566"/>
                    <a:pt x="16310" y="8286"/>
                  </a:cubicBezTo>
                  <a:cubicBezTo>
                    <a:pt x="17192" y="8100"/>
                    <a:pt x="16751" y="7541"/>
                    <a:pt x="16310" y="7076"/>
                  </a:cubicBezTo>
                  <a:cubicBezTo>
                    <a:pt x="16310" y="6797"/>
                    <a:pt x="15869" y="6517"/>
                    <a:pt x="15869" y="6331"/>
                  </a:cubicBezTo>
                  <a:cubicBezTo>
                    <a:pt x="15869" y="5772"/>
                    <a:pt x="16751" y="5400"/>
                    <a:pt x="18073" y="4934"/>
                  </a:cubicBezTo>
                  <a:cubicBezTo>
                    <a:pt x="18514" y="4748"/>
                    <a:pt x="18955" y="4655"/>
                    <a:pt x="19396" y="4469"/>
                  </a:cubicBezTo>
                  <a:cubicBezTo>
                    <a:pt x="21159" y="3910"/>
                    <a:pt x="21600" y="2514"/>
                    <a:pt x="21600" y="2328"/>
                  </a:cubicBezTo>
                  <a:lnTo>
                    <a:pt x="19396" y="1583"/>
                  </a:lnTo>
                  <a:cubicBezTo>
                    <a:pt x="19396" y="1583"/>
                    <a:pt x="19396" y="1583"/>
                    <a:pt x="19396" y="1583"/>
                  </a:cubicBezTo>
                  <a:lnTo>
                    <a:pt x="18955" y="93"/>
                  </a:lnTo>
                  <a:lnTo>
                    <a:pt x="15869" y="0"/>
                  </a:lnTo>
                  <a:cubicBezTo>
                    <a:pt x="14106" y="1490"/>
                    <a:pt x="12343" y="3072"/>
                    <a:pt x="10139" y="4655"/>
                  </a:cubicBezTo>
                  <a:cubicBezTo>
                    <a:pt x="4408" y="8659"/>
                    <a:pt x="0" y="16759"/>
                    <a:pt x="0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6" name="Figura"/>
            <p:cNvSpPr/>
            <p:nvPr/>
          </p:nvSpPr>
          <p:spPr>
            <a:xfrm>
              <a:off x="1003299" y="1892299"/>
              <a:ext cx="63501" cy="73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592" y="20855"/>
                  </a:moveTo>
                  <a:lnTo>
                    <a:pt x="7344" y="21600"/>
                  </a:lnTo>
                  <a:cubicBezTo>
                    <a:pt x="7776" y="20855"/>
                    <a:pt x="8640" y="18248"/>
                    <a:pt x="10368" y="17131"/>
                  </a:cubicBezTo>
                  <a:cubicBezTo>
                    <a:pt x="11232" y="16759"/>
                    <a:pt x="15120" y="14152"/>
                    <a:pt x="16416" y="14152"/>
                  </a:cubicBezTo>
                  <a:cubicBezTo>
                    <a:pt x="16848" y="14152"/>
                    <a:pt x="21168" y="11172"/>
                    <a:pt x="21600" y="9683"/>
                  </a:cubicBezTo>
                  <a:cubicBezTo>
                    <a:pt x="21600" y="9683"/>
                    <a:pt x="21600" y="9310"/>
                    <a:pt x="21600" y="9310"/>
                  </a:cubicBezTo>
                  <a:cubicBezTo>
                    <a:pt x="21168" y="8938"/>
                    <a:pt x="21168" y="8566"/>
                    <a:pt x="21168" y="7821"/>
                  </a:cubicBezTo>
                  <a:cubicBezTo>
                    <a:pt x="21168" y="7076"/>
                    <a:pt x="20736" y="6331"/>
                    <a:pt x="20736" y="5959"/>
                  </a:cubicBezTo>
                  <a:cubicBezTo>
                    <a:pt x="20304" y="5214"/>
                    <a:pt x="19872" y="4841"/>
                    <a:pt x="19008" y="4841"/>
                  </a:cubicBezTo>
                  <a:cubicBezTo>
                    <a:pt x="18144" y="4841"/>
                    <a:pt x="17280" y="4841"/>
                    <a:pt x="16416" y="4841"/>
                  </a:cubicBezTo>
                  <a:cubicBezTo>
                    <a:pt x="14256" y="4841"/>
                    <a:pt x="12960" y="4841"/>
                    <a:pt x="12528" y="3724"/>
                  </a:cubicBezTo>
                  <a:cubicBezTo>
                    <a:pt x="12528" y="3352"/>
                    <a:pt x="10368" y="1862"/>
                    <a:pt x="6480" y="0"/>
                  </a:cubicBezTo>
                  <a:cubicBezTo>
                    <a:pt x="6048" y="372"/>
                    <a:pt x="5184" y="1117"/>
                    <a:pt x="4752" y="1117"/>
                  </a:cubicBezTo>
                  <a:cubicBezTo>
                    <a:pt x="1296" y="2979"/>
                    <a:pt x="0" y="9683"/>
                    <a:pt x="0" y="13034"/>
                  </a:cubicBezTo>
                  <a:lnTo>
                    <a:pt x="1728" y="13779"/>
                  </a:lnTo>
                  <a:cubicBezTo>
                    <a:pt x="1728" y="13779"/>
                    <a:pt x="1728" y="13779"/>
                    <a:pt x="1728" y="13779"/>
                  </a:cubicBezTo>
                  <a:lnTo>
                    <a:pt x="3456" y="17131"/>
                  </a:lnTo>
                  <a:cubicBezTo>
                    <a:pt x="3456" y="17131"/>
                    <a:pt x="3456" y="17131"/>
                    <a:pt x="3456" y="17131"/>
                  </a:cubicBezTo>
                  <a:lnTo>
                    <a:pt x="2592" y="20855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7" name="Figura"/>
            <p:cNvSpPr/>
            <p:nvPr/>
          </p:nvSpPr>
          <p:spPr>
            <a:xfrm>
              <a:off x="990599" y="1803400"/>
              <a:ext cx="68582" cy="27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800" y="6873"/>
                  </a:moveTo>
                  <a:cubicBezTo>
                    <a:pt x="14800" y="6873"/>
                    <a:pt x="15200" y="6873"/>
                    <a:pt x="15200" y="6873"/>
                  </a:cubicBezTo>
                  <a:cubicBezTo>
                    <a:pt x="17200" y="6873"/>
                    <a:pt x="17600" y="10800"/>
                    <a:pt x="18000" y="14727"/>
                  </a:cubicBezTo>
                  <a:cubicBezTo>
                    <a:pt x="18000" y="16691"/>
                    <a:pt x="18400" y="19636"/>
                    <a:pt x="18800" y="21600"/>
                  </a:cubicBezTo>
                  <a:lnTo>
                    <a:pt x="21600" y="8836"/>
                  </a:lnTo>
                  <a:cubicBezTo>
                    <a:pt x="20800" y="6873"/>
                    <a:pt x="17600" y="0"/>
                    <a:pt x="13600" y="0"/>
                  </a:cubicBezTo>
                  <a:cubicBezTo>
                    <a:pt x="13200" y="0"/>
                    <a:pt x="12400" y="0"/>
                    <a:pt x="12000" y="982"/>
                  </a:cubicBezTo>
                  <a:cubicBezTo>
                    <a:pt x="9600" y="1964"/>
                    <a:pt x="8000" y="2945"/>
                    <a:pt x="6400" y="2945"/>
                  </a:cubicBezTo>
                  <a:lnTo>
                    <a:pt x="6400" y="2945"/>
                  </a:lnTo>
                  <a:cubicBezTo>
                    <a:pt x="4400" y="2945"/>
                    <a:pt x="2800" y="1964"/>
                    <a:pt x="1200" y="0"/>
                  </a:cubicBezTo>
                  <a:lnTo>
                    <a:pt x="0" y="7855"/>
                  </a:lnTo>
                  <a:cubicBezTo>
                    <a:pt x="1600" y="9818"/>
                    <a:pt x="4000" y="13745"/>
                    <a:pt x="6400" y="17673"/>
                  </a:cubicBezTo>
                  <a:cubicBezTo>
                    <a:pt x="7600" y="20618"/>
                    <a:pt x="8800" y="20618"/>
                    <a:pt x="9200" y="19636"/>
                  </a:cubicBezTo>
                  <a:cubicBezTo>
                    <a:pt x="10000" y="17673"/>
                    <a:pt x="10000" y="12764"/>
                    <a:pt x="9600" y="10800"/>
                  </a:cubicBezTo>
                  <a:cubicBezTo>
                    <a:pt x="9600" y="10800"/>
                    <a:pt x="9600" y="10800"/>
                    <a:pt x="9600" y="9818"/>
                  </a:cubicBezTo>
                  <a:cubicBezTo>
                    <a:pt x="10000" y="10800"/>
                    <a:pt x="11600" y="6873"/>
                    <a:pt x="14800" y="6873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8" name="Figura"/>
            <p:cNvSpPr/>
            <p:nvPr/>
          </p:nvSpPr>
          <p:spPr>
            <a:xfrm>
              <a:off x="1092199" y="1676399"/>
              <a:ext cx="29211" cy="24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44" extrusionOk="0">
                  <a:moveTo>
                    <a:pt x="939" y="19864"/>
                  </a:moveTo>
                  <a:cubicBezTo>
                    <a:pt x="7513" y="20944"/>
                    <a:pt x="14087" y="20944"/>
                    <a:pt x="21600" y="20944"/>
                  </a:cubicBezTo>
                  <a:lnTo>
                    <a:pt x="20661" y="2584"/>
                  </a:lnTo>
                  <a:cubicBezTo>
                    <a:pt x="16904" y="1504"/>
                    <a:pt x="14087" y="1504"/>
                    <a:pt x="10330" y="1504"/>
                  </a:cubicBezTo>
                  <a:cubicBezTo>
                    <a:pt x="10330" y="1504"/>
                    <a:pt x="9391" y="1504"/>
                    <a:pt x="9391" y="424"/>
                  </a:cubicBezTo>
                  <a:lnTo>
                    <a:pt x="9391" y="424"/>
                  </a:lnTo>
                  <a:cubicBezTo>
                    <a:pt x="8452" y="-656"/>
                    <a:pt x="6574" y="424"/>
                    <a:pt x="6574" y="2584"/>
                  </a:cubicBezTo>
                  <a:cubicBezTo>
                    <a:pt x="6574" y="4744"/>
                    <a:pt x="7513" y="6904"/>
                    <a:pt x="9391" y="6904"/>
                  </a:cubicBezTo>
                  <a:cubicBezTo>
                    <a:pt x="11270" y="7984"/>
                    <a:pt x="12209" y="7984"/>
                    <a:pt x="14087" y="7984"/>
                  </a:cubicBezTo>
                  <a:cubicBezTo>
                    <a:pt x="14087" y="7984"/>
                    <a:pt x="15026" y="7984"/>
                    <a:pt x="15026" y="7984"/>
                  </a:cubicBezTo>
                  <a:cubicBezTo>
                    <a:pt x="15026" y="7984"/>
                    <a:pt x="15026" y="7984"/>
                    <a:pt x="15026" y="7984"/>
                  </a:cubicBezTo>
                  <a:cubicBezTo>
                    <a:pt x="15026" y="7984"/>
                    <a:pt x="15026" y="7984"/>
                    <a:pt x="15965" y="7984"/>
                  </a:cubicBezTo>
                  <a:cubicBezTo>
                    <a:pt x="16904" y="9064"/>
                    <a:pt x="16904" y="10144"/>
                    <a:pt x="15965" y="11224"/>
                  </a:cubicBezTo>
                  <a:cubicBezTo>
                    <a:pt x="15026" y="13384"/>
                    <a:pt x="14087" y="14464"/>
                    <a:pt x="12209" y="15544"/>
                  </a:cubicBezTo>
                  <a:cubicBezTo>
                    <a:pt x="11270" y="15544"/>
                    <a:pt x="9391" y="15544"/>
                    <a:pt x="7513" y="15544"/>
                  </a:cubicBezTo>
                  <a:cubicBezTo>
                    <a:pt x="6574" y="15544"/>
                    <a:pt x="5635" y="15544"/>
                    <a:pt x="3757" y="15544"/>
                  </a:cubicBezTo>
                  <a:cubicBezTo>
                    <a:pt x="2817" y="15544"/>
                    <a:pt x="939" y="16624"/>
                    <a:pt x="0" y="17704"/>
                  </a:cubicBezTo>
                  <a:cubicBezTo>
                    <a:pt x="1878" y="17704"/>
                    <a:pt x="939" y="18784"/>
                    <a:pt x="939" y="1986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49" name="Figura"/>
            <p:cNvSpPr/>
            <p:nvPr/>
          </p:nvSpPr>
          <p:spPr>
            <a:xfrm>
              <a:off x="965199" y="1638300"/>
              <a:ext cx="117367" cy="46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4" h="21600" extrusionOk="0">
                  <a:moveTo>
                    <a:pt x="3716" y="6422"/>
                  </a:moveTo>
                  <a:cubicBezTo>
                    <a:pt x="4645" y="6422"/>
                    <a:pt x="5574" y="7005"/>
                    <a:pt x="6503" y="8757"/>
                  </a:cubicBezTo>
                  <a:cubicBezTo>
                    <a:pt x="6735" y="9341"/>
                    <a:pt x="6968" y="9341"/>
                    <a:pt x="7200" y="9924"/>
                  </a:cubicBezTo>
                  <a:cubicBezTo>
                    <a:pt x="8129" y="11092"/>
                    <a:pt x="9058" y="12259"/>
                    <a:pt x="9987" y="12843"/>
                  </a:cubicBezTo>
                  <a:cubicBezTo>
                    <a:pt x="10219" y="12843"/>
                    <a:pt x="10684" y="12843"/>
                    <a:pt x="10916" y="12843"/>
                  </a:cubicBezTo>
                  <a:cubicBezTo>
                    <a:pt x="12077" y="12843"/>
                    <a:pt x="13006" y="13427"/>
                    <a:pt x="13703" y="15762"/>
                  </a:cubicBezTo>
                  <a:cubicBezTo>
                    <a:pt x="13935" y="16346"/>
                    <a:pt x="13935" y="16930"/>
                    <a:pt x="13935" y="17514"/>
                  </a:cubicBezTo>
                  <a:cubicBezTo>
                    <a:pt x="13935" y="18097"/>
                    <a:pt x="14168" y="19265"/>
                    <a:pt x="14400" y="19849"/>
                  </a:cubicBezTo>
                  <a:cubicBezTo>
                    <a:pt x="14632" y="20432"/>
                    <a:pt x="15097" y="21016"/>
                    <a:pt x="15561" y="21016"/>
                  </a:cubicBezTo>
                  <a:cubicBezTo>
                    <a:pt x="16955" y="21600"/>
                    <a:pt x="18348" y="21600"/>
                    <a:pt x="19974" y="21600"/>
                  </a:cubicBezTo>
                  <a:cubicBezTo>
                    <a:pt x="20439" y="21600"/>
                    <a:pt x="20671" y="21600"/>
                    <a:pt x="21135" y="21016"/>
                  </a:cubicBezTo>
                  <a:cubicBezTo>
                    <a:pt x="21368" y="20432"/>
                    <a:pt x="21600" y="19849"/>
                    <a:pt x="21368" y="18681"/>
                  </a:cubicBezTo>
                  <a:cubicBezTo>
                    <a:pt x="21368" y="18097"/>
                    <a:pt x="21135" y="18097"/>
                    <a:pt x="21135" y="18097"/>
                  </a:cubicBezTo>
                  <a:cubicBezTo>
                    <a:pt x="19510" y="15178"/>
                    <a:pt x="17652" y="12259"/>
                    <a:pt x="16026" y="9341"/>
                  </a:cubicBezTo>
                  <a:cubicBezTo>
                    <a:pt x="14632" y="7005"/>
                    <a:pt x="13006" y="4086"/>
                    <a:pt x="11148" y="4086"/>
                  </a:cubicBezTo>
                  <a:cubicBezTo>
                    <a:pt x="11148" y="4086"/>
                    <a:pt x="11148" y="4086"/>
                    <a:pt x="10916" y="4086"/>
                  </a:cubicBezTo>
                  <a:cubicBezTo>
                    <a:pt x="10684" y="4086"/>
                    <a:pt x="10452" y="4086"/>
                    <a:pt x="10219" y="4086"/>
                  </a:cubicBezTo>
                  <a:cubicBezTo>
                    <a:pt x="9755" y="4086"/>
                    <a:pt x="9058" y="4086"/>
                    <a:pt x="8594" y="4086"/>
                  </a:cubicBezTo>
                  <a:cubicBezTo>
                    <a:pt x="8129" y="3503"/>
                    <a:pt x="7665" y="2919"/>
                    <a:pt x="7200" y="1751"/>
                  </a:cubicBezTo>
                  <a:cubicBezTo>
                    <a:pt x="6735" y="584"/>
                    <a:pt x="6271" y="0"/>
                    <a:pt x="5574" y="0"/>
                  </a:cubicBezTo>
                  <a:cubicBezTo>
                    <a:pt x="4877" y="0"/>
                    <a:pt x="4413" y="1168"/>
                    <a:pt x="3948" y="1751"/>
                  </a:cubicBezTo>
                  <a:cubicBezTo>
                    <a:pt x="3484" y="2335"/>
                    <a:pt x="3252" y="3503"/>
                    <a:pt x="2787" y="3503"/>
                  </a:cubicBezTo>
                  <a:cubicBezTo>
                    <a:pt x="2323" y="4086"/>
                    <a:pt x="2090" y="4086"/>
                    <a:pt x="1626" y="4086"/>
                  </a:cubicBezTo>
                  <a:cubicBezTo>
                    <a:pt x="1394" y="4086"/>
                    <a:pt x="929" y="4086"/>
                    <a:pt x="697" y="4670"/>
                  </a:cubicBezTo>
                  <a:cubicBezTo>
                    <a:pt x="232" y="4670"/>
                    <a:pt x="0" y="5838"/>
                    <a:pt x="0" y="6422"/>
                  </a:cubicBezTo>
                  <a:cubicBezTo>
                    <a:pt x="0" y="7005"/>
                    <a:pt x="0" y="7589"/>
                    <a:pt x="0" y="7589"/>
                  </a:cubicBezTo>
                  <a:cubicBezTo>
                    <a:pt x="232" y="8173"/>
                    <a:pt x="232" y="8173"/>
                    <a:pt x="465" y="8173"/>
                  </a:cubicBezTo>
                  <a:cubicBezTo>
                    <a:pt x="929" y="8173"/>
                    <a:pt x="1394" y="7589"/>
                    <a:pt x="1858" y="7005"/>
                  </a:cubicBezTo>
                  <a:cubicBezTo>
                    <a:pt x="2090" y="7005"/>
                    <a:pt x="2090" y="6422"/>
                    <a:pt x="2323" y="6422"/>
                  </a:cubicBezTo>
                  <a:cubicBezTo>
                    <a:pt x="2787" y="6422"/>
                    <a:pt x="3252" y="6422"/>
                    <a:pt x="3716" y="6422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0" name="Figura"/>
            <p:cNvSpPr/>
            <p:nvPr/>
          </p:nvSpPr>
          <p:spPr>
            <a:xfrm>
              <a:off x="1041399" y="1701799"/>
              <a:ext cx="17782" cy="1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cubicBezTo>
                    <a:pt x="4629" y="18900"/>
                    <a:pt x="9257" y="21600"/>
                    <a:pt x="15429" y="21600"/>
                  </a:cubicBezTo>
                  <a:cubicBezTo>
                    <a:pt x="16971" y="21600"/>
                    <a:pt x="20057" y="21600"/>
                    <a:pt x="21600" y="18900"/>
                  </a:cubicBezTo>
                  <a:cubicBezTo>
                    <a:pt x="21600" y="10800"/>
                    <a:pt x="16971" y="2700"/>
                    <a:pt x="12343" y="0"/>
                  </a:cubicBezTo>
                  <a:cubicBezTo>
                    <a:pt x="7714" y="0"/>
                    <a:pt x="3086" y="2700"/>
                    <a:pt x="0" y="10800"/>
                  </a:cubicBezTo>
                  <a:lnTo>
                    <a:pt x="0" y="108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1" name="Figura"/>
            <p:cNvSpPr/>
            <p:nvPr/>
          </p:nvSpPr>
          <p:spPr>
            <a:xfrm>
              <a:off x="952499" y="1790700"/>
              <a:ext cx="40642" cy="279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82"/>
                  </a:moveTo>
                  <a:cubicBezTo>
                    <a:pt x="675" y="3927"/>
                    <a:pt x="1350" y="5891"/>
                    <a:pt x="1350" y="8836"/>
                  </a:cubicBezTo>
                  <a:cubicBezTo>
                    <a:pt x="1350" y="10800"/>
                    <a:pt x="3375" y="11782"/>
                    <a:pt x="6075" y="12764"/>
                  </a:cubicBezTo>
                  <a:cubicBezTo>
                    <a:pt x="8100" y="13745"/>
                    <a:pt x="9450" y="13745"/>
                    <a:pt x="11475" y="15709"/>
                  </a:cubicBezTo>
                  <a:cubicBezTo>
                    <a:pt x="12825" y="16691"/>
                    <a:pt x="14175" y="17673"/>
                    <a:pt x="15525" y="18655"/>
                  </a:cubicBezTo>
                  <a:cubicBezTo>
                    <a:pt x="16875" y="19636"/>
                    <a:pt x="18225" y="20618"/>
                    <a:pt x="19575" y="21600"/>
                  </a:cubicBezTo>
                  <a:lnTo>
                    <a:pt x="21600" y="13745"/>
                  </a:lnTo>
                  <a:cubicBezTo>
                    <a:pt x="20925" y="13745"/>
                    <a:pt x="20925" y="12764"/>
                    <a:pt x="20250" y="12764"/>
                  </a:cubicBezTo>
                  <a:cubicBezTo>
                    <a:pt x="17550" y="9818"/>
                    <a:pt x="15525" y="6873"/>
                    <a:pt x="15525" y="982"/>
                  </a:cubicBezTo>
                  <a:lnTo>
                    <a:pt x="12150" y="2945"/>
                  </a:lnTo>
                  <a:cubicBezTo>
                    <a:pt x="12150" y="2945"/>
                    <a:pt x="11475" y="2945"/>
                    <a:pt x="11475" y="2945"/>
                  </a:cubicBezTo>
                  <a:lnTo>
                    <a:pt x="8100" y="0"/>
                  </a:lnTo>
                  <a:lnTo>
                    <a:pt x="0" y="982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2" name="Figura"/>
            <p:cNvSpPr/>
            <p:nvPr/>
          </p:nvSpPr>
          <p:spPr>
            <a:xfrm>
              <a:off x="939799" y="1739900"/>
              <a:ext cx="41594" cy="48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6" h="21600" extrusionOk="0">
                  <a:moveTo>
                    <a:pt x="13091" y="19895"/>
                  </a:moveTo>
                  <a:cubicBezTo>
                    <a:pt x="13091" y="19895"/>
                    <a:pt x="13091" y="19895"/>
                    <a:pt x="13091" y="19895"/>
                  </a:cubicBezTo>
                  <a:lnTo>
                    <a:pt x="16364" y="21600"/>
                  </a:lnTo>
                  <a:lnTo>
                    <a:pt x="19636" y="20463"/>
                  </a:lnTo>
                  <a:cubicBezTo>
                    <a:pt x="19636" y="17621"/>
                    <a:pt x="20291" y="13642"/>
                    <a:pt x="20945" y="9095"/>
                  </a:cubicBezTo>
                  <a:lnTo>
                    <a:pt x="20945" y="7958"/>
                  </a:lnTo>
                  <a:cubicBezTo>
                    <a:pt x="21600" y="4547"/>
                    <a:pt x="21600" y="1705"/>
                    <a:pt x="20945" y="0"/>
                  </a:cubicBezTo>
                  <a:lnTo>
                    <a:pt x="14400" y="1705"/>
                  </a:lnTo>
                  <a:cubicBezTo>
                    <a:pt x="14400" y="1705"/>
                    <a:pt x="14400" y="1705"/>
                    <a:pt x="14400" y="1705"/>
                  </a:cubicBezTo>
                  <a:lnTo>
                    <a:pt x="11127" y="568"/>
                  </a:lnTo>
                  <a:lnTo>
                    <a:pt x="7200" y="5116"/>
                  </a:lnTo>
                  <a:cubicBezTo>
                    <a:pt x="7200" y="5116"/>
                    <a:pt x="7200" y="5116"/>
                    <a:pt x="7200" y="5116"/>
                  </a:cubicBezTo>
                  <a:lnTo>
                    <a:pt x="1309" y="6253"/>
                  </a:lnTo>
                  <a:lnTo>
                    <a:pt x="0" y="13074"/>
                  </a:lnTo>
                  <a:cubicBezTo>
                    <a:pt x="0" y="14211"/>
                    <a:pt x="655" y="15347"/>
                    <a:pt x="1964" y="15916"/>
                  </a:cubicBezTo>
                  <a:cubicBezTo>
                    <a:pt x="3273" y="16484"/>
                    <a:pt x="4582" y="18189"/>
                    <a:pt x="5891" y="19895"/>
                  </a:cubicBezTo>
                  <a:lnTo>
                    <a:pt x="13091" y="19895"/>
                  </a:lnTo>
                  <a:cubicBezTo>
                    <a:pt x="13091" y="19895"/>
                    <a:pt x="13091" y="19895"/>
                    <a:pt x="13091" y="1989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3" name="Figura"/>
            <p:cNvSpPr/>
            <p:nvPr/>
          </p:nvSpPr>
          <p:spPr>
            <a:xfrm>
              <a:off x="914399" y="1727199"/>
              <a:ext cx="68582" cy="39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600" y="18116"/>
                  </a:moveTo>
                  <a:cubicBezTo>
                    <a:pt x="6000" y="18116"/>
                    <a:pt x="6400" y="18813"/>
                    <a:pt x="6800" y="18813"/>
                  </a:cubicBezTo>
                  <a:cubicBezTo>
                    <a:pt x="7600" y="19510"/>
                    <a:pt x="7600" y="20206"/>
                    <a:pt x="8000" y="21600"/>
                  </a:cubicBezTo>
                  <a:lnTo>
                    <a:pt x="8800" y="14632"/>
                  </a:lnTo>
                  <a:cubicBezTo>
                    <a:pt x="8800" y="14632"/>
                    <a:pt x="8800" y="13935"/>
                    <a:pt x="9200" y="13935"/>
                  </a:cubicBezTo>
                  <a:lnTo>
                    <a:pt x="12800" y="12542"/>
                  </a:lnTo>
                  <a:lnTo>
                    <a:pt x="15200" y="6968"/>
                  </a:lnTo>
                  <a:cubicBezTo>
                    <a:pt x="15200" y="6968"/>
                    <a:pt x="15600" y="6968"/>
                    <a:pt x="15600" y="6968"/>
                  </a:cubicBezTo>
                  <a:lnTo>
                    <a:pt x="17600" y="8361"/>
                  </a:lnTo>
                  <a:lnTo>
                    <a:pt x="21600" y="6271"/>
                  </a:lnTo>
                  <a:cubicBezTo>
                    <a:pt x="20800" y="2787"/>
                    <a:pt x="19600" y="2090"/>
                    <a:pt x="18000" y="697"/>
                  </a:cubicBezTo>
                  <a:lnTo>
                    <a:pt x="18000" y="697"/>
                  </a:lnTo>
                  <a:cubicBezTo>
                    <a:pt x="17200" y="0"/>
                    <a:pt x="16400" y="0"/>
                    <a:pt x="15200" y="0"/>
                  </a:cubicBezTo>
                  <a:cubicBezTo>
                    <a:pt x="13600" y="0"/>
                    <a:pt x="11200" y="697"/>
                    <a:pt x="9600" y="697"/>
                  </a:cubicBezTo>
                  <a:cubicBezTo>
                    <a:pt x="8000" y="1394"/>
                    <a:pt x="6800" y="1394"/>
                    <a:pt x="6000" y="1394"/>
                  </a:cubicBezTo>
                  <a:cubicBezTo>
                    <a:pt x="5200" y="1394"/>
                    <a:pt x="4800" y="1394"/>
                    <a:pt x="4400" y="697"/>
                  </a:cubicBezTo>
                  <a:lnTo>
                    <a:pt x="1600" y="2090"/>
                  </a:lnTo>
                  <a:lnTo>
                    <a:pt x="1600" y="4181"/>
                  </a:lnTo>
                  <a:cubicBezTo>
                    <a:pt x="1600" y="4181"/>
                    <a:pt x="1600" y="4181"/>
                    <a:pt x="1600" y="4181"/>
                  </a:cubicBezTo>
                  <a:lnTo>
                    <a:pt x="0" y="9755"/>
                  </a:lnTo>
                  <a:lnTo>
                    <a:pt x="2800" y="11845"/>
                  </a:lnTo>
                  <a:lnTo>
                    <a:pt x="5600" y="13239"/>
                  </a:lnTo>
                  <a:cubicBezTo>
                    <a:pt x="5600" y="13239"/>
                    <a:pt x="5600" y="13239"/>
                    <a:pt x="6000" y="13935"/>
                  </a:cubicBezTo>
                  <a:lnTo>
                    <a:pt x="5600" y="1811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4" name="Figura"/>
            <p:cNvSpPr/>
            <p:nvPr/>
          </p:nvSpPr>
          <p:spPr>
            <a:xfrm>
              <a:off x="584199" y="1511300"/>
              <a:ext cx="355601" cy="227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814" y="19669"/>
                  </a:moveTo>
                  <a:cubicBezTo>
                    <a:pt x="16277" y="19669"/>
                    <a:pt x="16740" y="20393"/>
                    <a:pt x="17203" y="21117"/>
                  </a:cubicBezTo>
                  <a:cubicBezTo>
                    <a:pt x="17280" y="21238"/>
                    <a:pt x="17434" y="21479"/>
                    <a:pt x="17511" y="21600"/>
                  </a:cubicBezTo>
                  <a:lnTo>
                    <a:pt x="17589" y="20755"/>
                  </a:lnTo>
                  <a:cubicBezTo>
                    <a:pt x="17589" y="20755"/>
                    <a:pt x="17589" y="20635"/>
                    <a:pt x="17666" y="20635"/>
                  </a:cubicBezTo>
                  <a:lnTo>
                    <a:pt x="18283" y="20635"/>
                  </a:lnTo>
                  <a:lnTo>
                    <a:pt x="18746" y="20393"/>
                  </a:lnTo>
                  <a:lnTo>
                    <a:pt x="19054" y="20031"/>
                  </a:lnTo>
                  <a:lnTo>
                    <a:pt x="18206" y="18825"/>
                  </a:lnTo>
                  <a:cubicBezTo>
                    <a:pt x="18206" y="18825"/>
                    <a:pt x="18206" y="18704"/>
                    <a:pt x="18206" y="18704"/>
                  </a:cubicBezTo>
                  <a:lnTo>
                    <a:pt x="18514" y="17980"/>
                  </a:lnTo>
                  <a:cubicBezTo>
                    <a:pt x="18514" y="17980"/>
                    <a:pt x="18514" y="17980"/>
                    <a:pt x="18591" y="17980"/>
                  </a:cubicBezTo>
                  <a:lnTo>
                    <a:pt x="19594" y="17980"/>
                  </a:lnTo>
                  <a:lnTo>
                    <a:pt x="20211" y="17256"/>
                  </a:lnTo>
                  <a:cubicBezTo>
                    <a:pt x="20211" y="17256"/>
                    <a:pt x="20211" y="17256"/>
                    <a:pt x="20289" y="17256"/>
                  </a:cubicBezTo>
                  <a:lnTo>
                    <a:pt x="20674" y="17377"/>
                  </a:lnTo>
                  <a:cubicBezTo>
                    <a:pt x="20829" y="16653"/>
                    <a:pt x="21060" y="15928"/>
                    <a:pt x="21291" y="15325"/>
                  </a:cubicBezTo>
                  <a:cubicBezTo>
                    <a:pt x="21446" y="14842"/>
                    <a:pt x="21523" y="14480"/>
                    <a:pt x="21600" y="14118"/>
                  </a:cubicBezTo>
                  <a:cubicBezTo>
                    <a:pt x="21600" y="13998"/>
                    <a:pt x="21600" y="13877"/>
                    <a:pt x="21600" y="13877"/>
                  </a:cubicBezTo>
                  <a:cubicBezTo>
                    <a:pt x="21523" y="13756"/>
                    <a:pt x="21446" y="13756"/>
                    <a:pt x="21214" y="13756"/>
                  </a:cubicBezTo>
                  <a:cubicBezTo>
                    <a:pt x="20983" y="13756"/>
                    <a:pt x="20674" y="13756"/>
                    <a:pt x="20443" y="13877"/>
                  </a:cubicBezTo>
                  <a:cubicBezTo>
                    <a:pt x="20134" y="13877"/>
                    <a:pt x="19903" y="13998"/>
                    <a:pt x="19671" y="13998"/>
                  </a:cubicBezTo>
                  <a:cubicBezTo>
                    <a:pt x="19440" y="13998"/>
                    <a:pt x="19286" y="14118"/>
                    <a:pt x="19209" y="14239"/>
                  </a:cubicBezTo>
                  <a:cubicBezTo>
                    <a:pt x="19131" y="14360"/>
                    <a:pt x="19131" y="14722"/>
                    <a:pt x="19131" y="15084"/>
                  </a:cubicBezTo>
                  <a:cubicBezTo>
                    <a:pt x="19131" y="15204"/>
                    <a:pt x="19131" y="15325"/>
                    <a:pt x="19131" y="15446"/>
                  </a:cubicBezTo>
                  <a:cubicBezTo>
                    <a:pt x="19131" y="16170"/>
                    <a:pt x="18591" y="16773"/>
                    <a:pt x="18051" y="17256"/>
                  </a:cubicBezTo>
                  <a:cubicBezTo>
                    <a:pt x="17974" y="17377"/>
                    <a:pt x="17897" y="17377"/>
                    <a:pt x="17820" y="17497"/>
                  </a:cubicBezTo>
                  <a:cubicBezTo>
                    <a:pt x="17589" y="17739"/>
                    <a:pt x="17280" y="17859"/>
                    <a:pt x="16894" y="17859"/>
                  </a:cubicBezTo>
                  <a:lnTo>
                    <a:pt x="16894" y="17859"/>
                  </a:lnTo>
                  <a:cubicBezTo>
                    <a:pt x="16277" y="17859"/>
                    <a:pt x="15506" y="17618"/>
                    <a:pt x="15120" y="17256"/>
                  </a:cubicBezTo>
                  <a:cubicBezTo>
                    <a:pt x="14580" y="16773"/>
                    <a:pt x="14271" y="15204"/>
                    <a:pt x="14040" y="13998"/>
                  </a:cubicBezTo>
                  <a:cubicBezTo>
                    <a:pt x="13963" y="13756"/>
                    <a:pt x="13963" y="13515"/>
                    <a:pt x="13886" y="13274"/>
                  </a:cubicBezTo>
                  <a:cubicBezTo>
                    <a:pt x="13654" y="12188"/>
                    <a:pt x="13963" y="9292"/>
                    <a:pt x="14194" y="8809"/>
                  </a:cubicBezTo>
                  <a:cubicBezTo>
                    <a:pt x="14194" y="8809"/>
                    <a:pt x="14194" y="8809"/>
                    <a:pt x="14194" y="8688"/>
                  </a:cubicBezTo>
                  <a:lnTo>
                    <a:pt x="13037" y="8326"/>
                  </a:lnTo>
                  <a:cubicBezTo>
                    <a:pt x="13037" y="8326"/>
                    <a:pt x="13037" y="8326"/>
                    <a:pt x="13037" y="8326"/>
                  </a:cubicBezTo>
                  <a:lnTo>
                    <a:pt x="11109" y="3741"/>
                  </a:lnTo>
                  <a:lnTo>
                    <a:pt x="10491" y="3741"/>
                  </a:lnTo>
                  <a:cubicBezTo>
                    <a:pt x="10414" y="3861"/>
                    <a:pt x="10183" y="4585"/>
                    <a:pt x="9874" y="4827"/>
                  </a:cubicBezTo>
                  <a:cubicBezTo>
                    <a:pt x="9797" y="4827"/>
                    <a:pt x="9797" y="4947"/>
                    <a:pt x="9720" y="4947"/>
                  </a:cubicBezTo>
                  <a:cubicBezTo>
                    <a:pt x="9411" y="4947"/>
                    <a:pt x="8949" y="3982"/>
                    <a:pt x="8640" y="3137"/>
                  </a:cubicBezTo>
                  <a:cubicBezTo>
                    <a:pt x="8486" y="2655"/>
                    <a:pt x="7869" y="2051"/>
                    <a:pt x="7869" y="2051"/>
                  </a:cubicBezTo>
                  <a:cubicBezTo>
                    <a:pt x="7869" y="2051"/>
                    <a:pt x="7869" y="2051"/>
                    <a:pt x="7869" y="2051"/>
                  </a:cubicBezTo>
                  <a:lnTo>
                    <a:pt x="7483" y="1327"/>
                  </a:lnTo>
                  <a:lnTo>
                    <a:pt x="6249" y="1207"/>
                  </a:lnTo>
                  <a:lnTo>
                    <a:pt x="6326" y="1810"/>
                  </a:lnTo>
                  <a:cubicBezTo>
                    <a:pt x="6326" y="1810"/>
                    <a:pt x="6326" y="1810"/>
                    <a:pt x="6326" y="1931"/>
                  </a:cubicBezTo>
                  <a:cubicBezTo>
                    <a:pt x="6326" y="1931"/>
                    <a:pt x="6326" y="1931"/>
                    <a:pt x="6249" y="1931"/>
                  </a:cubicBezTo>
                  <a:lnTo>
                    <a:pt x="3780" y="1569"/>
                  </a:lnTo>
                  <a:cubicBezTo>
                    <a:pt x="3780" y="1569"/>
                    <a:pt x="3780" y="1569"/>
                    <a:pt x="3780" y="1569"/>
                  </a:cubicBezTo>
                  <a:lnTo>
                    <a:pt x="1466" y="0"/>
                  </a:lnTo>
                  <a:lnTo>
                    <a:pt x="0" y="241"/>
                  </a:lnTo>
                  <a:cubicBezTo>
                    <a:pt x="771" y="1689"/>
                    <a:pt x="1851" y="5068"/>
                    <a:pt x="2006" y="5430"/>
                  </a:cubicBezTo>
                  <a:cubicBezTo>
                    <a:pt x="2006" y="5551"/>
                    <a:pt x="2006" y="5551"/>
                    <a:pt x="2006" y="5551"/>
                  </a:cubicBezTo>
                  <a:cubicBezTo>
                    <a:pt x="2006" y="5672"/>
                    <a:pt x="1851" y="5792"/>
                    <a:pt x="1697" y="5913"/>
                  </a:cubicBezTo>
                  <a:cubicBezTo>
                    <a:pt x="1543" y="6034"/>
                    <a:pt x="1389" y="6034"/>
                    <a:pt x="1389" y="6154"/>
                  </a:cubicBezTo>
                  <a:cubicBezTo>
                    <a:pt x="1389" y="6154"/>
                    <a:pt x="1389" y="6154"/>
                    <a:pt x="1389" y="6275"/>
                  </a:cubicBezTo>
                  <a:cubicBezTo>
                    <a:pt x="1543" y="6758"/>
                    <a:pt x="2391" y="7602"/>
                    <a:pt x="2854" y="7723"/>
                  </a:cubicBezTo>
                  <a:cubicBezTo>
                    <a:pt x="3163" y="7723"/>
                    <a:pt x="3394" y="8326"/>
                    <a:pt x="3626" y="9050"/>
                  </a:cubicBezTo>
                  <a:cubicBezTo>
                    <a:pt x="3857" y="9774"/>
                    <a:pt x="4166" y="10619"/>
                    <a:pt x="4706" y="11464"/>
                  </a:cubicBezTo>
                  <a:cubicBezTo>
                    <a:pt x="5091" y="12067"/>
                    <a:pt x="5246" y="12188"/>
                    <a:pt x="5323" y="12188"/>
                  </a:cubicBezTo>
                  <a:cubicBezTo>
                    <a:pt x="5323" y="12188"/>
                    <a:pt x="5323" y="12188"/>
                    <a:pt x="5400" y="12188"/>
                  </a:cubicBezTo>
                  <a:cubicBezTo>
                    <a:pt x="5477" y="12067"/>
                    <a:pt x="5323" y="11464"/>
                    <a:pt x="5169" y="11222"/>
                  </a:cubicBezTo>
                  <a:cubicBezTo>
                    <a:pt x="4860" y="10740"/>
                    <a:pt x="2777" y="5309"/>
                    <a:pt x="2006" y="3258"/>
                  </a:cubicBezTo>
                  <a:cubicBezTo>
                    <a:pt x="1697" y="2534"/>
                    <a:pt x="1620" y="1931"/>
                    <a:pt x="1774" y="1569"/>
                  </a:cubicBezTo>
                  <a:cubicBezTo>
                    <a:pt x="1851" y="1448"/>
                    <a:pt x="1929" y="1327"/>
                    <a:pt x="2083" y="1327"/>
                  </a:cubicBezTo>
                  <a:cubicBezTo>
                    <a:pt x="2391" y="1327"/>
                    <a:pt x="2700" y="1689"/>
                    <a:pt x="2931" y="2413"/>
                  </a:cubicBezTo>
                  <a:cubicBezTo>
                    <a:pt x="3240" y="3258"/>
                    <a:pt x="4783" y="6396"/>
                    <a:pt x="6171" y="9171"/>
                  </a:cubicBezTo>
                  <a:cubicBezTo>
                    <a:pt x="7174" y="11102"/>
                    <a:pt x="8023" y="12912"/>
                    <a:pt x="8254" y="13394"/>
                  </a:cubicBezTo>
                  <a:cubicBezTo>
                    <a:pt x="8486" y="13877"/>
                    <a:pt x="8409" y="14239"/>
                    <a:pt x="8331" y="14601"/>
                  </a:cubicBezTo>
                  <a:cubicBezTo>
                    <a:pt x="8254" y="15084"/>
                    <a:pt x="8100" y="15687"/>
                    <a:pt x="8949" y="17135"/>
                  </a:cubicBezTo>
                  <a:cubicBezTo>
                    <a:pt x="10106" y="19187"/>
                    <a:pt x="13577" y="20152"/>
                    <a:pt x="15120" y="20152"/>
                  </a:cubicBezTo>
                  <a:cubicBezTo>
                    <a:pt x="15506" y="20152"/>
                    <a:pt x="15660" y="20152"/>
                    <a:pt x="15737" y="20031"/>
                  </a:cubicBezTo>
                  <a:cubicBezTo>
                    <a:pt x="15660" y="19669"/>
                    <a:pt x="15737" y="19669"/>
                    <a:pt x="15814" y="19669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5" name="Figura"/>
            <p:cNvSpPr/>
            <p:nvPr/>
          </p:nvSpPr>
          <p:spPr>
            <a:xfrm>
              <a:off x="901700" y="1752600"/>
              <a:ext cx="24130" cy="114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400"/>
                  </a:moveTo>
                  <a:cubicBezTo>
                    <a:pt x="4547" y="16800"/>
                    <a:pt x="9095" y="19200"/>
                    <a:pt x="13642" y="19200"/>
                  </a:cubicBezTo>
                  <a:cubicBezTo>
                    <a:pt x="17053" y="21600"/>
                    <a:pt x="19326" y="21600"/>
                    <a:pt x="21600" y="21600"/>
                  </a:cubicBezTo>
                  <a:lnTo>
                    <a:pt x="21600" y="12000"/>
                  </a:lnTo>
                  <a:lnTo>
                    <a:pt x="13642" y="7200"/>
                  </a:lnTo>
                  <a:lnTo>
                    <a:pt x="5684" y="0"/>
                  </a:lnTo>
                  <a:lnTo>
                    <a:pt x="0" y="144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6" name="Figura"/>
            <p:cNvSpPr/>
            <p:nvPr/>
          </p:nvSpPr>
          <p:spPr>
            <a:xfrm>
              <a:off x="914400" y="1701800"/>
              <a:ext cx="15241" cy="30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4500"/>
                  </a:moveTo>
                  <a:lnTo>
                    <a:pt x="5400" y="17100"/>
                  </a:lnTo>
                  <a:lnTo>
                    <a:pt x="5400" y="21600"/>
                  </a:lnTo>
                  <a:lnTo>
                    <a:pt x="18000" y="19800"/>
                  </a:lnTo>
                  <a:cubicBezTo>
                    <a:pt x="16200" y="18000"/>
                    <a:pt x="16200" y="14400"/>
                    <a:pt x="18000" y="10800"/>
                  </a:cubicBezTo>
                  <a:cubicBezTo>
                    <a:pt x="18000" y="9900"/>
                    <a:pt x="18000" y="8100"/>
                    <a:pt x="19800" y="6300"/>
                  </a:cubicBezTo>
                  <a:cubicBezTo>
                    <a:pt x="19800" y="4500"/>
                    <a:pt x="21600" y="2700"/>
                    <a:pt x="21600" y="900"/>
                  </a:cubicBezTo>
                  <a:lnTo>
                    <a:pt x="12600" y="0"/>
                  </a:lnTo>
                  <a:lnTo>
                    <a:pt x="0" y="450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7" name="Figura"/>
            <p:cNvSpPr/>
            <p:nvPr/>
          </p:nvSpPr>
          <p:spPr>
            <a:xfrm>
              <a:off x="876299" y="1701800"/>
              <a:ext cx="35562" cy="495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7169"/>
                  </a:moveTo>
                  <a:cubicBezTo>
                    <a:pt x="1543" y="18277"/>
                    <a:pt x="3086" y="18831"/>
                    <a:pt x="4629" y="19385"/>
                  </a:cubicBezTo>
                  <a:cubicBezTo>
                    <a:pt x="6943" y="20492"/>
                    <a:pt x="9257" y="21046"/>
                    <a:pt x="13114" y="21600"/>
                  </a:cubicBezTo>
                  <a:lnTo>
                    <a:pt x="18514" y="17723"/>
                  </a:lnTo>
                  <a:lnTo>
                    <a:pt x="21600" y="12738"/>
                  </a:lnTo>
                  <a:lnTo>
                    <a:pt x="20829" y="7754"/>
                  </a:lnTo>
                  <a:lnTo>
                    <a:pt x="18514" y="0"/>
                  </a:lnTo>
                  <a:lnTo>
                    <a:pt x="9257" y="0"/>
                  </a:lnTo>
                  <a:lnTo>
                    <a:pt x="6171" y="2769"/>
                  </a:lnTo>
                  <a:lnTo>
                    <a:pt x="14657" y="8308"/>
                  </a:lnTo>
                  <a:cubicBezTo>
                    <a:pt x="14657" y="8308"/>
                    <a:pt x="14657" y="8308"/>
                    <a:pt x="14657" y="8862"/>
                  </a:cubicBezTo>
                  <a:cubicBezTo>
                    <a:pt x="14657" y="8862"/>
                    <a:pt x="14657" y="8862"/>
                    <a:pt x="14657" y="9415"/>
                  </a:cubicBezTo>
                  <a:lnTo>
                    <a:pt x="11571" y="11631"/>
                  </a:lnTo>
                  <a:cubicBezTo>
                    <a:pt x="11571" y="11631"/>
                    <a:pt x="11571" y="11631"/>
                    <a:pt x="11571" y="11631"/>
                  </a:cubicBezTo>
                  <a:lnTo>
                    <a:pt x="6943" y="12738"/>
                  </a:lnTo>
                  <a:cubicBezTo>
                    <a:pt x="6943" y="12738"/>
                    <a:pt x="6943" y="12738"/>
                    <a:pt x="6943" y="12738"/>
                  </a:cubicBezTo>
                  <a:lnTo>
                    <a:pt x="771" y="12738"/>
                  </a:lnTo>
                  <a:lnTo>
                    <a:pt x="0" y="17169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8" name="Figura"/>
            <p:cNvSpPr/>
            <p:nvPr/>
          </p:nvSpPr>
          <p:spPr>
            <a:xfrm>
              <a:off x="1257299" y="1219200"/>
              <a:ext cx="75808" cy="82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95" h="21600" extrusionOk="0">
                  <a:moveTo>
                    <a:pt x="14298" y="20271"/>
                  </a:moveTo>
                  <a:cubicBezTo>
                    <a:pt x="15343" y="20271"/>
                    <a:pt x="16389" y="20603"/>
                    <a:pt x="17434" y="20935"/>
                  </a:cubicBezTo>
                  <a:cubicBezTo>
                    <a:pt x="18131" y="21268"/>
                    <a:pt x="19176" y="21600"/>
                    <a:pt x="19872" y="21600"/>
                  </a:cubicBezTo>
                  <a:cubicBezTo>
                    <a:pt x="20221" y="21600"/>
                    <a:pt x="20569" y="21600"/>
                    <a:pt x="20569" y="21268"/>
                  </a:cubicBezTo>
                  <a:cubicBezTo>
                    <a:pt x="21266" y="19938"/>
                    <a:pt x="20221" y="16283"/>
                    <a:pt x="19176" y="14622"/>
                  </a:cubicBezTo>
                  <a:cubicBezTo>
                    <a:pt x="18827" y="13957"/>
                    <a:pt x="18827" y="12960"/>
                    <a:pt x="18827" y="11963"/>
                  </a:cubicBezTo>
                  <a:cubicBezTo>
                    <a:pt x="18827" y="9969"/>
                    <a:pt x="18479" y="8972"/>
                    <a:pt x="17085" y="8972"/>
                  </a:cubicBezTo>
                  <a:cubicBezTo>
                    <a:pt x="16389" y="8972"/>
                    <a:pt x="16040" y="8972"/>
                    <a:pt x="15343" y="8972"/>
                  </a:cubicBezTo>
                  <a:cubicBezTo>
                    <a:pt x="14647" y="8972"/>
                    <a:pt x="13950" y="8972"/>
                    <a:pt x="13601" y="8972"/>
                  </a:cubicBezTo>
                  <a:cubicBezTo>
                    <a:pt x="11860" y="8972"/>
                    <a:pt x="9769" y="8640"/>
                    <a:pt x="9769" y="7311"/>
                  </a:cubicBezTo>
                  <a:cubicBezTo>
                    <a:pt x="9769" y="6314"/>
                    <a:pt x="10466" y="4652"/>
                    <a:pt x="11163" y="3323"/>
                  </a:cubicBezTo>
                  <a:cubicBezTo>
                    <a:pt x="11860" y="1994"/>
                    <a:pt x="12556" y="665"/>
                    <a:pt x="12208" y="0"/>
                  </a:cubicBezTo>
                  <a:cubicBezTo>
                    <a:pt x="12208" y="0"/>
                    <a:pt x="12208" y="0"/>
                    <a:pt x="12208" y="0"/>
                  </a:cubicBezTo>
                  <a:cubicBezTo>
                    <a:pt x="12208" y="0"/>
                    <a:pt x="11860" y="0"/>
                    <a:pt x="11860" y="0"/>
                  </a:cubicBezTo>
                  <a:cubicBezTo>
                    <a:pt x="10466" y="0"/>
                    <a:pt x="8376" y="997"/>
                    <a:pt x="8027" y="1329"/>
                  </a:cubicBezTo>
                  <a:cubicBezTo>
                    <a:pt x="5589" y="4985"/>
                    <a:pt x="-334" y="15618"/>
                    <a:pt x="14" y="16615"/>
                  </a:cubicBezTo>
                  <a:cubicBezTo>
                    <a:pt x="14" y="16615"/>
                    <a:pt x="14" y="16948"/>
                    <a:pt x="363" y="16948"/>
                  </a:cubicBezTo>
                  <a:cubicBezTo>
                    <a:pt x="711" y="17945"/>
                    <a:pt x="1408" y="18942"/>
                    <a:pt x="3847" y="18942"/>
                  </a:cubicBezTo>
                  <a:cubicBezTo>
                    <a:pt x="4195" y="18942"/>
                    <a:pt x="4543" y="18942"/>
                    <a:pt x="4892" y="18942"/>
                  </a:cubicBezTo>
                  <a:cubicBezTo>
                    <a:pt x="6285" y="18609"/>
                    <a:pt x="7331" y="18277"/>
                    <a:pt x="8376" y="17945"/>
                  </a:cubicBezTo>
                  <a:cubicBezTo>
                    <a:pt x="9421" y="17612"/>
                    <a:pt x="10118" y="17280"/>
                    <a:pt x="10814" y="17280"/>
                  </a:cubicBezTo>
                  <a:cubicBezTo>
                    <a:pt x="11511" y="17280"/>
                    <a:pt x="11860" y="17612"/>
                    <a:pt x="11860" y="18277"/>
                  </a:cubicBezTo>
                  <a:cubicBezTo>
                    <a:pt x="11860" y="18609"/>
                    <a:pt x="11860" y="18609"/>
                    <a:pt x="11860" y="18942"/>
                  </a:cubicBezTo>
                  <a:cubicBezTo>
                    <a:pt x="11860" y="20271"/>
                    <a:pt x="12208" y="20603"/>
                    <a:pt x="13253" y="20603"/>
                  </a:cubicBezTo>
                  <a:cubicBezTo>
                    <a:pt x="13601" y="20271"/>
                    <a:pt x="13950" y="20271"/>
                    <a:pt x="14298" y="20271"/>
                  </a:cubicBezTo>
                  <a:cubicBezTo>
                    <a:pt x="14298" y="20271"/>
                    <a:pt x="14298" y="20271"/>
                    <a:pt x="14298" y="20271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59" name="Figura"/>
            <p:cNvSpPr/>
            <p:nvPr/>
          </p:nvSpPr>
          <p:spPr>
            <a:xfrm>
              <a:off x="304799" y="736600"/>
              <a:ext cx="998221" cy="6438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620" y="21344"/>
                  </a:moveTo>
                  <a:cubicBezTo>
                    <a:pt x="14620" y="21387"/>
                    <a:pt x="14592" y="21557"/>
                    <a:pt x="14647" y="21600"/>
                  </a:cubicBezTo>
                  <a:cubicBezTo>
                    <a:pt x="14647" y="21600"/>
                    <a:pt x="14675" y="21600"/>
                    <a:pt x="14702" y="21600"/>
                  </a:cubicBezTo>
                  <a:cubicBezTo>
                    <a:pt x="14785" y="21600"/>
                    <a:pt x="14895" y="21557"/>
                    <a:pt x="14895" y="21557"/>
                  </a:cubicBezTo>
                  <a:lnTo>
                    <a:pt x="15582" y="21089"/>
                  </a:lnTo>
                  <a:lnTo>
                    <a:pt x="15554" y="20705"/>
                  </a:lnTo>
                  <a:cubicBezTo>
                    <a:pt x="15554" y="20705"/>
                    <a:pt x="15554" y="20705"/>
                    <a:pt x="15554" y="20663"/>
                  </a:cubicBezTo>
                  <a:cubicBezTo>
                    <a:pt x="15554" y="20663"/>
                    <a:pt x="15554" y="20663"/>
                    <a:pt x="15582" y="20663"/>
                  </a:cubicBezTo>
                  <a:lnTo>
                    <a:pt x="16131" y="20620"/>
                  </a:lnTo>
                  <a:cubicBezTo>
                    <a:pt x="16159" y="20535"/>
                    <a:pt x="16324" y="20151"/>
                    <a:pt x="16406" y="20109"/>
                  </a:cubicBezTo>
                  <a:cubicBezTo>
                    <a:pt x="16489" y="20066"/>
                    <a:pt x="16626" y="19853"/>
                    <a:pt x="16626" y="19853"/>
                  </a:cubicBezTo>
                  <a:cubicBezTo>
                    <a:pt x="16626" y="19853"/>
                    <a:pt x="16626" y="19853"/>
                    <a:pt x="16653" y="19853"/>
                  </a:cubicBezTo>
                  <a:lnTo>
                    <a:pt x="17478" y="19853"/>
                  </a:lnTo>
                  <a:cubicBezTo>
                    <a:pt x="17478" y="19811"/>
                    <a:pt x="17533" y="19683"/>
                    <a:pt x="17588" y="19683"/>
                  </a:cubicBezTo>
                  <a:cubicBezTo>
                    <a:pt x="17643" y="19683"/>
                    <a:pt x="17670" y="19683"/>
                    <a:pt x="17698" y="19683"/>
                  </a:cubicBezTo>
                  <a:cubicBezTo>
                    <a:pt x="17725" y="19598"/>
                    <a:pt x="17780" y="19299"/>
                    <a:pt x="17808" y="19214"/>
                  </a:cubicBezTo>
                  <a:cubicBezTo>
                    <a:pt x="17835" y="19129"/>
                    <a:pt x="18055" y="18575"/>
                    <a:pt x="18055" y="18490"/>
                  </a:cubicBezTo>
                  <a:lnTo>
                    <a:pt x="18082" y="18107"/>
                  </a:lnTo>
                  <a:cubicBezTo>
                    <a:pt x="18055" y="18107"/>
                    <a:pt x="18027" y="18107"/>
                    <a:pt x="18027" y="18064"/>
                  </a:cubicBezTo>
                  <a:cubicBezTo>
                    <a:pt x="18027" y="18064"/>
                    <a:pt x="18027" y="18021"/>
                    <a:pt x="18027" y="18021"/>
                  </a:cubicBezTo>
                  <a:cubicBezTo>
                    <a:pt x="18027" y="17936"/>
                    <a:pt x="18247" y="17680"/>
                    <a:pt x="18742" y="17169"/>
                  </a:cubicBezTo>
                  <a:cubicBezTo>
                    <a:pt x="18824" y="17084"/>
                    <a:pt x="18879" y="16999"/>
                    <a:pt x="18962" y="16956"/>
                  </a:cubicBezTo>
                  <a:cubicBezTo>
                    <a:pt x="19072" y="16828"/>
                    <a:pt x="19264" y="16743"/>
                    <a:pt x="19539" y="16743"/>
                  </a:cubicBezTo>
                  <a:cubicBezTo>
                    <a:pt x="19704" y="16743"/>
                    <a:pt x="19869" y="16743"/>
                    <a:pt x="20006" y="16786"/>
                  </a:cubicBezTo>
                  <a:cubicBezTo>
                    <a:pt x="20171" y="16786"/>
                    <a:pt x="20308" y="16828"/>
                    <a:pt x="20418" y="16828"/>
                  </a:cubicBezTo>
                  <a:cubicBezTo>
                    <a:pt x="20776" y="16786"/>
                    <a:pt x="21298" y="15976"/>
                    <a:pt x="21545" y="15508"/>
                  </a:cubicBezTo>
                  <a:cubicBezTo>
                    <a:pt x="21600" y="15422"/>
                    <a:pt x="21600" y="15337"/>
                    <a:pt x="21600" y="15252"/>
                  </a:cubicBezTo>
                  <a:cubicBezTo>
                    <a:pt x="21573" y="14954"/>
                    <a:pt x="21325" y="14698"/>
                    <a:pt x="21188" y="14528"/>
                  </a:cubicBezTo>
                  <a:lnTo>
                    <a:pt x="21160" y="14485"/>
                  </a:lnTo>
                  <a:cubicBezTo>
                    <a:pt x="21078" y="14400"/>
                    <a:pt x="21023" y="14272"/>
                    <a:pt x="20995" y="14187"/>
                  </a:cubicBezTo>
                  <a:cubicBezTo>
                    <a:pt x="20940" y="14059"/>
                    <a:pt x="20885" y="13931"/>
                    <a:pt x="20748" y="13846"/>
                  </a:cubicBezTo>
                  <a:cubicBezTo>
                    <a:pt x="20583" y="13718"/>
                    <a:pt x="20336" y="13207"/>
                    <a:pt x="20061" y="12227"/>
                  </a:cubicBezTo>
                  <a:cubicBezTo>
                    <a:pt x="19979" y="11929"/>
                    <a:pt x="19869" y="11631"/>
                    <a:pt x="19759" y="11247"/>
                  </a:cubicBezTo>
                  <a:cubicBezTo>
                    <a:pt x="19621" y="10821"/>
                    <a:pt x="19484" y="10353"/>
                    <a:pt x="19374" y="9969"/>
                  </a:cubicBezTo>
                  <a:cubicBezTo>
                    <a:pt x="19374" y="9969"/>
                    <a:pt x="19374" y="9927"/>
                    <a:pt x="19347" y="9927"/>
                  </a:cubicBezTo>
                  <a:cubicBezTo>
                    <a:pt x="19347" y="9927"/>
                    <a:pt x="19319" y="9927"/>
                    <a:pt x="19264" y="10012"/>
                  </a:cubicBezTo>
                  <a:cubicBezTo>
                    <a:pt x="19237" y="10054"/>
                    <a:pt x="19209" y="10140"/>
                    <a:pt x="19154" y="10267"/>
                  </a:cubicBezTo>
                  <a:cubicBezTo>
                    <a:pt x="19017" y="10608"/>
                    <a:pt x="18824" y="11162"/>
                    <a:pt x="18550" y="11247"/>
                  </a:cubicBezTo>
                  <a:cubicBezTo>
                    <a:pt x="18522" y="11247"/>
                    <a:pt x="18495" y="11247"/>
                    <a:pt x="18467" y="11247"/>
                  </a:cubicBezTo>
                  <a:cubicBezTo>
                    <a:pt x="18220" y="11247"/>
                    <a:pt x="18082" y="10864"/>
                    <a:pt x="18055" y="10140"/>
                  </a:cubicBezTo>
                  <a:cubicBezTo>
                    <a:pt x="18055" y="10012"/>
                    <a:pt x="18055" y="9884"/>
                    <a:pt x="18055" y="9799"/>
                  </a:cubicBezTo>
                  <a:cubicBezTo>
                    <a:pt x="18055" y="9586"/>
                    <a:pt x="18055" y="9501"/>
                    <a:pt x="17890" y="9415"/>
                  </a:cubicBezTo>
                  <a:cubicBezTo>
                    <a:pt x="17753" y="9330"/>
                    <a:pt x="17615" y="9117"/>
                    <a:pt x="17505" y="8862"/>
                  </a:cubicBezTo>
                  <a:cubicBezTo>
                    <a:pt x="17395" y="8691"/>
                    <a:pt x="17313" y="8478"/>
                    <a:pt x="17176" y="8308"/>
                  </a:cubicBezTo>
                  <a:cubicBezTo>
                    <a:pt x="17093" y="8180"/>
                    <a:pt x="17011" y="8137"/>
                    <a:pt x="16901" y="8137"/>
                  </a:cubicBezTo>
                  <a:cubicBezTo>
                    <a:pt x="16846" y="8137"/>
                    <a:pt x="16818" y="8137"/>
                    <a:pt x="16763" y="8137"/>
                  </a:cubicBezTo>
                  <a:cubicBezTo>
                    <a:pt x="16708" y="8137"/>
                    <a:pt x="16653" y="8137"/>
                    <a:pt x="16598" y="8137"/>
                  </a:cubicBezTo>
                  <a:cubicBezTo>
                    <a:pt x="16489" y="8137"/>
                    <a:pt x="16406" y="8095"/>
                    <a:pt x="16324" y="8052"/>
                  </a:cubicBezTo>
                  <a:cubicBezTo>
                    <a:pt x="16269" y="8009"/>
                    <a:pt x="16241" y="8009"/>
                    <a:pt x="16186" y="8009"/>
                  </a:cubicBezTo>
                  <a:cubicBezTo>
                    <a:pt x="15994" y="8009"/>
                    <a:pt x="15994" y="8478"/>
                    <a:pt x="15994" y="8819"/>
                  </a:cubicBezTo>
                  <a:cubicBezTo>
                    <a:pt x="15994" y="8904"/>
                    <a:pt x="15994" y="8947"/>
                    <a:pt x="15994" y="8989"/>
                  </a:cubicBezTo>
                  <a:cubicBezTo>
                    <a:pt x="15994" y="9160"/>
                    <a:pt x="16021" y="9288"/>
                    <a:pt x="16049" y="9458"/>
                  </a:cubicBezTo>
                  <a:cubicBezTo>
                    <a:pt x="16076" y="9628"/>
                    <a:pt x="16131" y="9841"/>
                    <a:pt x="16104" y="10267"/>
                  </a:cubicBezTo>
                  <a:cubicBezTo>
                    <a:pt x="16076" y="10480"/>
                    <a:pt x="16049" y="10651"/>
                    <a:pt x="16021" y="10779"/>
                  </a:cubicBezTo>
                  <a:cubicBezTo>
                    <a:pt x="15966" y="11034"/>
                    <a:pt x="15911" y="11205"/>
                    <a:pt x="16131" y="11631"/>
                  </a:cubicBezTo>
                  <a:cubicBezTo>
                    <a:pt x="16269" y="11929"/>
                    <a:pt x="16351" y="12270"/>
                    <a:pt x="16296" y="12653"/>
                  </a:cubicBezTo>
                  <a:cubicBezTo>
                    <a:pt x="16241" y="13037"/>
                    <a:pt x="16104" y="13420"/>
                    <a:pt x="15884" y="13591"/>
                  </a:cubicBezTo>
                  <a:cubicBezTo>
                    <a:pt x="15692" y="13761"/>
                    <a:pt x="15609" y="13846"/>
                    <a:pt x="15582" y="13974"/>
                  </a:cubicBezTo>
                  <a:cubicBezTo>
                    <a:pt x="15554" y="14059"/>
                    <a:pt x="15609" y="14187"/>
                    <a:pt x="15719" y="14443"/>
                  </a:cubicBezTo>
                  <a:cubicBezTo>
                    <a:pt x="15884" y="14783"/>
                    <a:pt x="15829" y="15422"/>
                    <a:pt x="15719" y="15806"/>
                  </a:cubicBezTo>
                  <a:cubicBezTo>
                    <a:pt x="15664" y="16019"/>
                    <a:pt x="15554" y="16104"/>
                    <a:pt x="15472" y="16147"/>
                  </a:cubicBezTo>
                  <a:cubicBezTo>
                    <a:pt x="15472" y="16147"/>
                    <a:pt x="15472" y="16147"/>
                    <a:pt x="15472" y="16147"/>
                  </a:cubicBezTo>
                  <a:cubicBezTo>
                    <a:pt x="15142" y="16147"/>
                    <a:pt x="14840" y="13931"/>
                    <a:pt x="14840" y="13804"/>
                  </a:cubicBezTo>
                  <a:cubicBezTo>
                    <a:pt x="14785" y="13420"/>
                    <a:pt x="14345" y="13250"/>
                    <a:pt x="13933" y="13079"/>
                  </a:cubicBezTo>
                  <a:cubicBezTo>
                    <a:pt x="13768" y="12994"/>
                    <a:pt x="13603" y="12951"/>
                    <a:pt x="13466" y="12866"/>
                  </a:cubicBezTo>
                  <a:cubicBezTo>
                    <a:pt x="12971" y="12568"/>
                    <a:pt x="12202" y="11503"/>
                    <a:pt x="11954" y="10949"/>
                  </a:cubicBezTo>
                  <a:cubicBezTo>
                    <a:pt x="11707" y="10438"/>
                    <a:pt x="11762" y="10140"/>
                    <a:pt x="11817" y="9799"/>
                  </a:cubicBezTo>
                  <a:cubicBezTo>
                    <a:pt x="11817" y="9714"/>
                    <a:pt x="11844" y="9671"/>
                    <a:pt x="11844" y="9586"/>
                  </a:cubicBezTo>
                  <a:cubicBezTo>
                    <a:pt x="11899" y="9075"/>
                    <a:pt x="12229" y="8265"/>
                    <a:pt x="12339" y="8052"/>
                  </a:cubicBezTo>
                  <a:cubicBezTo>
                    <a:pt x="12449" y="7839"/>
                    <a:pt x="12696" y="7669"/>
                    <a:pt x="12724" y="7669"/>
                  </a:cubicBezTo>
                  <a:cubicBezTo>
                    <a:pt x="12751" y="7626"/>
                    <a:pt x="12779" y="7583"/>
                    <a:pt x="12779" y="7498"/>
                  </a:cubicBezTo>
                  <a:cubicBezTo>
                    <a:pt x="12779" y="7413"/>
                    <a:pt x="12724" y="7328"/>
                    <a:pt x="12696" y="7285"/>
                  </a:cubicBezTo>
                  <a:cubicBezTo>
                    <a:pt x="12669" y="7243"/>
                    <a:pt x="12669" y="7243"/>
                    <a:pt x="12641" y="7200"/>
                  </a:cubicBezTo>
                  <a:cubicBezTo>
                    <a:pt x="12641" y="7157"/>
                    <a:pt x="12614" y="7157"/>
                    <a:pt x="12614" y="7115"/>
                  </a:cubicBezTo>
                  <a:cubicBezTo>
                    <a:pt x="12614" y="7072"/>
                    <a:pt x="12641" y="7072"/>
                    <a:pt x="12669" y="7072"/>
                  </a:cubicBezTo>
                  <a:cubicBezTo>
                    <a:pt x="12669" y="7072"/>
                    <a:pt x="12696" y="7072"/>
                    <a:pt x="12696" y="7072"/>
                  </a:cubicBezTo>
                  <a:cubicBezTo>
                    <a:pt x="12724" y="7072"/>
                    <a:pt x="12724" y="7072"/>
                    <a:pt x="12751" y="7072"/>
                  </a:cubicBezTo>
                  <a:cubicBezTo>
                    <a:pt x="12806" y="7072"/>
                    <a:pt x="12834" y="7072"/>
                    <a:pt x="12861" y="7030"/>
                  </a:cubicBezTo>
                  <a:cubicBezTo>
                    <a:pt x="12916" y="6987"/>
                    <a:pt x="12916" y="6944"/>
                    <a:pt x="12944" y="6902"/>
                  </a:cubicBezTo>
                  <a:cubicBezTo>
                    <a:pt x="12971" y="6817"/>
                    <a:pt x="13026" y="6731"/>
                    <a:pt x="13218" y="6731"/>
                  </a:cubicBezTo>
                  <a:cubicBezTo>
                    <a:pt x="13411" y="6731"/>
                    <a:pt x="13493" y="6433"/>
                    <a:pt x="13576" y="6135"/>
                  </a:cubicBezTo>
                  <a:cubicBezTo>
                    <a:pt x="13603" y="6050"/>
                    <a:pt x="13631" y="5964"/>
                    <a:pt x="13631" y="5879"/>
                  </a:cubicBezTo>
                  <a:cubicBezTo>
                    <a:pt x="13685" y="5751"/>
                    <a:pt x="13658" y="5709"/>
                    <a:pt x="13658" y="5709"/>
                  </a:cubicBezTo>
                  <a:cubicBezTo>
                    <a:pt x="13658" y="5709"/>
                    <a:pt x="13658" y="5709"/>
                    <a:pt x="13631" y="5709"/>
                  </a:cubicBezTo>
                  <a:cubicBezTo>
                    <a:pt x="13631" y="5709"/>
                    <a:pt x="13603" y="5709"/>
                    <a:pt x="13603" y="5709"/>
                  </a:cubicBezTo>
                  <a:cubicBezTo>
                    <a:pt x="13603" y="5709"/>
                    <a:pt x="13576" y="5709"/>
                    <a:pt x="13576" y="5709"/>
                  </a:cubicBezTo>
                  <a:cubicBezTo>
                    <a:pt x="13521" y="5709"/>
                    <a:pt x="13411" y="5624"/>
                    <a:pt x="13273" y="5496"/>
                  </a:cubicBezTo>
                  <a:cubicBezTo>
                    <a:pt x="13218" y="5453"/>
                    <a:pt x="13163" y="5411"/>
                    <a:pt x="13081" y="5368"/>
                  </a:cubicBezTo>
                  <a:cubicBezTo>
                    <a:pt x="12971" y="5283"/>
                    <a:pt x="12971" y="5240"/>
                    <a:pt x="12971" y="5198"/>
                  </a:cubicBezTo>
                  <a:cubicBezTo>
                    <a:pt x="12971" y="5198"/>
                    <a:pt x="12971" y="5155"/>
                    <a:pt x="12998" y="5155"/>
                  </a:cubicBezTo>
                  <a:cubicBezTo>
                    <a:pt x="13053" y="5155"/>
                    <a:pt x="13136" y="5198"/>
                    <a:pt x="13273" y="5325"/>
                  </a:cubicBezTo>
                  <a:cubicBezTo>
                    <a:pt x="13383" y="5411"/>
                    <a:pt x="13466" y="5453"/>
                    <a:pt x="13521" y="5453"/>
                  </a:cubicBezTo>
                  <a:cubicBezTo>
                    <a:pt x="13548" y="5453"/>
                    <a:pt x="13603" y="5453"/>
                    <a:pt x="13631" y="5411"/>
                  </a:cubicBezTo>
                  <a:cubicBezTo>
                    <a:pt x="13631" y="5411"/>
                    <a:pt x="13658" y="5411"/>
                    <a:pt x="13658" y="5411"/>
                  </a:cubicBezTo>
                  <a:cubicBezTo>
                    <a:pt x="13713" y="5368"/>
                    <a:pt x="13768" y="5325"/>
                    <a:pt x="13795" y="5198"/>
                  </a:cubicBezTo>
                  <a:cubicBezTo>
                    <a:pt x="13850" y="5027"/>
                    <a:pt x="13878" y="4814"/>
                    <a:pt x="13850" y="4686"/>
                  </a:cubicBezTo>
                  <a:cubicBezTo>
                    <a:pt x="13850" y="4644"/>
                    <a:pt x="13850" y="4601"/>
                    <a:pt x="13850" y="4559"/>
                  </a:cubicBezTo>
                  <a:cubicBezTo>
                    <a:pt x="13850" y="4473"/>
                    <a:pt x="13823" y="4431"/>
                    <a:pt x="13850" y="4388"/>
                  </a:cubicBezTo>
                  <a:cubicBezTo>
                    <a:pt x="13878" y="4346"/>
                    <a:pt x="13905" y="4346"/>
                    <a:pt x="13960" y="4388"/>
                  </a:cubicBezTo>
                  <a:cubicBezTo>
                    <a:pt x="13988" y="4388"/>
                    <a:pt x="14015" y="4431"/>
                    <a:pt x="14043" y="4431"/>
                  </a:cubicBezTo>
                  <a:cubicBezTo>
                    <a:pt x="14153" y="4473"/>
                    <a:pt x="14235" y="4516"/>
                    <a:pt x="14318" y="4516"/>
                  </a:cubicBezTo>
                  <a:cubicBezTo>
                    <a:pt x="14400" y="4516"/>
                    <a:pt x="14455" y="4473"/>
                    <a:pt x="14537" y="4431"/>
                  </a:cubicBezTo>
                  <a:cubicBezTo>
                    <a:pt x="14757" y="4260"/>
                    <a:pt x="14895" y="4047"/>
                    <a:pt x="15087" y="3621"/>
                  </a:cubicBezTo>
                  <a:cubicBezTo>
                    <a:pt x="15197" y="3366"/>
                    <a:pt x="15087" y="3067"/>
                    <a:pt x="15005" y="2854"/>
                  </a:cubicBezTo>
                  <a:cubicBezTo>
                    <a:pt x="14950" y="2684"/>
                    <a:pt x="14895" y="2556"/>
                    <a:pt x="14895" y="2428"/>
                  </a:cubicBezTo>
                  <a:cubicBezTo>
                    <a:pt x="14895" y="2386"/>
                    <a:pt x="14922" y="2301"/>
                    <a:pt x="14922" y="2258"/>
                  </a:cubicBezTo>
                  <a:cubicBezTo>
                    <a:pt x="14977" y="2002"/>
                    <a:pt x="15032" y="1704"/>
                    <a:pt x="14785" y="1236"/>
                  </a:cubicBezTo>
                  <a:cubicBezTo>
                    <a:pt x="14702" y="1065"/>
                    <a:pt x="14592" y="980"/>
                    <a:pt x="14455" y="980"/>
                  </a:cubicBezTo>
                  <a:cubicBezTo>
                    <a:pt x="14263" y="980"/>
                    <a:pt x="14070" y="1193"/>
                    <a:pt x="14015" y="1321"/>
                  </a:cubicBezTo>
                  <a:cubicBezTo>
                    <a:pt x="13988" y="1406"/>
                    <a:pt x="14043" y="1619"/>
                    <a:pt x="14098" y="1747"/>
                  </a:cubicBezTo>
                  <a:cubicBezTo>
                    <a:pt x="14153" y="1917"/>
                    <a:pt x="14180" y="2002"/>
                    <a:pt x="14153" y="2045"/>
                  </a:cubicBezTo>
                  <a:cubicBezTo>
                    <a:pt x="14153" y="2045"/>
                    <a:pt x="14125" y="2088"/>
                    <a:pt x="14125" y="2088"/>
                  </a:cubicBezTo>
                  <a:cubicBezTo>
                    <a:pt x="14098" y="2088"/>
                    <a:pt x="14043" y="2301"/>
                    <a:pt x="14015" y="2471"/>
                  </a:cubicBezTo>
                  <a:cubicBezTo>
                    <a:pt x="13960" y="2727"/>
                    <a:pt x="13878" y="3067"/>
                    <a:pt x="13768" y="3366"/>
                  </a:cubicBezTo>
                  <a:cubicBezTo>
                    <a:pt x="13685" y="3579"/>
                    <a:pt x="13603" y="3579"/>
                    <a:pt x="13521" y="3451"/>
                  </a:cubicBezTo>
                  <a:cubicBezTo>
                    <a:pt x="13411" y="3280"/>
                    <a:pt x="13356" y="2854"/>
                    <a:pt x="13383" y="2556"/>
                  </a:cubicBezTo>
                  <a:cubicBezTo>
                    <a:pt x="13411" y="2088"/>
                    <a:pt x="13411" y="2002"/>
                    <a:pt x="13191" y="1662"/>
                  </a:cubicBezTo>
                  <a:cubicBezTo>
                    <a:pt x="13163" y="1619"/>
                    <a:pt x="13136" y="1576"/>
                    <a:pt x="13108" y="1576"/>
                  </a:cubicBezTo>
                  <a:cubicBezTo>
                    <a:pt x="13053" y="1576"/>
                    <a:pt x="13026" y="1832"/>
                    <a:pt x="12998" y="2002"/>
                  </a:cubicBezTo>
                  <a:cubicBezTo>
                    <a:pt x="12971" y="2173"/>
                    <a:pt x="12971" y="2301"/>
                    <a:pt x="12944" y="2428"/>
                  </a:cubicBezTo>
                  <a:cubicBezTo>
                    <a:pt x="12916" y="2514"/>
                    <a:pt x="12889" y="2556"/>
                    <a:pt x="12861" y="2556"/>
                  </a:cubicBezTo>
                  <a:cubicBezTo>
                    <a:pt x="12751" y="2556"/>
                    <a:pt x="12751" y="1875"/>
                    <a:pt x="12751" y="1747"/>
                  </a:cubicBezTo>
                  <a:cubicBezTo>
                    <a:pt x="12751" y="1449"/>
                    <a:pt x="12696" y="1449"/>
                    <a:pt x="12559" y="1406"/>
                  </a:cubicBezTo>
                  <a:cubicBezTo>
                    <a:pt x="12531" y="1406"/>
                    <a:pt x="12504" y="1406"/>
                    <a:pt x="12476" y="1363"/>
                  </a:cubicBezTo>
                  <a:lnTo>
                    <a:pt x="11982" y="1449"/>
                  </a:lnTo>
                  <a:cubicBezTo>
                    <a:pt x="11982" y="1449"/>
                    <a:pt x="11982" y="1449"/>
                    <a:pt x="11982" y="1449"/>
                  </a:cubicBezTo>
                  <a:cubicBezTo>
                    <a:pt x="12092" y="1576"/>
                    <a:pt x="12119" y="1832"/>
                    <a:pt x="12092" y="2088"/>
                  </a:cubicBezTo>
                  <a:cubicBezTo>
                    <a:pt x="12064" y="2301"/>
                    <a:pt x="12009" y="2514"/>
                    <a:pt x="11927" y="2556"/>
                  </a:cubicBezTo>
                  <a:cubicBezTo>
                    <a:pt x="11597" y="2812"/>
                    <a:pt x="11597" y="2854"/>
                    <a:pt x="11597" y="3323"/>
                  </a:cubicBezTo>
                  <a:cubicBezTo>
                    <a:pt x="11597" y="3366"/>
                    <a:pt x="11597" y="3408"/>
                    <a:pt x="11597" y="3451"/>
                  </a:cubicBezTo>
                  <a:cubicBezTo>
                    <a:pt x="11597" y="3536"/>
                    <a:pt x="11597" y="3579"/>
                    <a:pt x="11569" y="3579"/>
                  </a:cubicBezTo>
                  <a:cubicBezTo>
                    <a:pt x="11569" y="3579"/>
                    <a:pt x="11569" y="3579"/>
                    <a:pt x="11542" y="3579"/>
                  </a:cubicBezTo>
                  <a:cubicBezTo>
                    <a:pt x="11460" y="3579"/>
                    <a:pt x="11350" y="2854"/>
                    <a:pt x="11350" y="2641"/>
                  </a:cubicBezTo>
                  <a:cubicBezTo>
                    <a:pt x="11350" y="2514"/>
                    <a:pt x="11295" y="2428"/>
                    <a:pt x="11185" y="2386"/>
                  </a:cubicBezTo>
                  <a:cubicBezTo>
                    <a:pt x="11130" y="2386"/>
                    <a:pt x="11075" y="2386"/>
                    <a:pt x="11047" y="2386"/>
                  </a:cubicBezTo>
                  <a:cubicBezTo>
                    <a:pt x="11020" y="2386"/>
                    <a:pt x="10992" y="2386"/>
                    <a:pt x="10992" y="2386"/>
                  </a:cubicBezTo>
                  <a:cubicBezTo>
                    <a:pt x="10937" y="2386"/>
                    <a:pt x="10910" y="2386"/>
                    <a:pt x="10855" y="2386"/>
                  </a:cubicBezTo>
                  <a:cubicBezTo>
                    <a:pt x="10855" y="2386"/>
                    <a:pt x="10855" y="2386"/>
                    <a:pt x="10855" y="2386"/>
                  </a:cubicBezTo>
                  <a:cubicBezTo>
                    <a:pt x="10773" y="2386"/>
                    <a:pt x="10773" y="2514"/>
                    <a:pt x="10745" y="2684"/>
                  </a:cubicBezTo>
                  <a:cubicBezTo>
                    <a:pt x="10718" y="2812"/>
                    <a:pt x="10718" y="2982"/>
                    <a:pt x="10635" y="3025"/>
                  </a:cubicBezTo>
                  <a:cubicBezTo>
                    <a:pt x="10580" y="3067"/>
                    <a:pt x="10525" y="3067"/>
                    <a:pt x="10443" y="3067"/>
                  </a:cubicBezTo>
                  <a:cubicBezTo>
                    <a:pt x="10305" y="3067"/>
                    <a:pt x="10140" y="3025"/>
                    <a:pt x="9866" y="2940"/>
                  </a:cubicBezTo>
                  <a:cubicBezTo>
                    <a:pt x="9811" y="2940"/>
                    <a:pt x="9756" y="2897"/>
                    <a:pt x="9673" y="2897"/>
                  </a:cubicBezTo>
                  <a:cubicBezTo>
                    <a:pt x="9234" y="2769"/>
                    <a:pt x="9124" y="2471"/>
                    <a:pt x="9014" y="2215"/>
                  </a:cubicBezTo>
                  <a:cubicBezTo>
                    <a:pt x="8986" y="2173"/>
                    <a:pt x="8986" y="2088"/>
                    <a:pt x="8959" y="2045"/>
                  </a:cubicBezTo>
                  <a:cubicBezTo>
                    <a:pt x="8931" y="2002"/>
                    <a:pt x="8904" y="2002"/>
                    <a:pt x="8876" y="2002"/>
                  </a:cubicBezTo>
                  <a:cubicBezTo>
                    <a:pt x="8684" y="2002"/>
                    <a:pt x="8382" y="2428"/>
                    <a:pt x="8354" y="2471"/>
                  </a:cubicBezTo>
                  <a:cubicBezTo>
                    <a:pt x="8327" y="2514"/>
                    <a:pt x="8327" y="2556"/>
                    <a:pt x="8354" y="2641"/>
                  </a:cubicBezTo>
                  <a:cubicBezTo>
                    <a:pt x="8409" y="2727"/>
                    <a:pt x="8464" y="2897"/>
                    <a:pt x="8437" y="3195"/>
                  </a:cubicBezTo>
                  <a:cubicBezTo>
                    <a:pt x="8409" y="3323"/>
                    <a:pt x="8382" y="3408"/>
                    <a:pt x="8327" y="3408"/>
                  </a:cubicBezTo>
                  <a:cubicBezTo>
                    <a:pt x="8217" y="3408"/>
                    <a:pt x="8079" y="3153"/>
                    <a:pt x="7969" y="2982"/>
                  </a:cubicBezTo>
                  <a:lnTo>
                    <a:pt x="7942" y="2940"/>
                  </a:lnTo>
                  <a:cubicBezTo>
                    <a:pt x="7915" y="2897"/>
                    <a:pt x="7887" y="2897"/>
                    <a:pt x="7805" y="2897"/>
                  </a:cubicBezTo>
                  <a:cubicBezTo>
                    <a:pt x="7695" y="2897"/>
                    <a:pt x="7502" y="2940"/>
                    <a:pt x="7337" y="3025"/>
                  </a:cubicBezTo>
                  <a:cubicBezTo>
                    <a:pt x="7145" y="3110"/>
                    <a:pt x="6925" y="3153"/>
                    <a:pt x="6788" y="3153"/>
                  </a:cubicBezTo>
                  <a:cubicBezTo>
                    <a:pt x="6650" y="3153"/>
                    <a:pt x="6595" y="3110"/>
                    <a:pt x="6568" y="3025"/>
                  </a:cubicBezTo>
                  <a:cubicBezTo>
                    <a:pt x="6540" y="2854"/>
                    <a:pt x="6760" y="2641"/>
                    <a:pt x="6843" y="2556"/>
                  </a:cubicBezTo>
                  <a:cubicBezTo>
                    <a:pt x="6898" y="2514"/>
                    <a:pt x="6925" y="2471"/>
                    <a:pt x="6925" y="2428"/>
                  </a:cubicBezTo>
                  <a:cubicBezTo>
                    <a:pt x="6925" y="2386"/>
                    <a:pt x="6925" y="2386"/>
                    <a:pt x="6898" y="2343"/>
                  </a:cubicBezTo>
                  <a:cubicBezTo>
                    <a:pt x="6843" y="2258"/>
                    <a:pt x="6760" y="2173"/>
                    <a:pt x="6678" y="2088"/>
                  </a:cubicBezTo>
                  <a:lnTo>
                    <a:pt x="6623" y="2045"/>
                  </a:lnTo>
                  <a:cubicBezTo>
                    <a:pt x="6513" y="1960"/>
                    <a:pt x="6403" y="1917"/>
                    <a:pt x="6266" y="1875"/>
                  </a:cubicBezTo>
                  <a:cubicBezTo>
                    <a:pt x="6156" y="1832"/>
                    <a:pt x="6018" y="1832"/>
                    <a:pt x="5853" y="1704"/>
                  </a:cubicBezTo>
                  <a:cubicBezTo>
                    <a:pt x="5551" y="1491"/>
                    <a:pt x="5331" y="1278"/>
                    <a:pt x="5166" y="1108"/>
                  </a:cubicBezTo>
                  <a:lnTo>
                    <a:pt x="5166" y="1108"/>
                  </a:lnTo>
                  <a:cubicBezTo>
                    <a:pt x="5056" y="980"/>
                    <a:pt x="4864" y="852"/>
                    <a:pt x="4754" y="852"/>
                  </a:cubicBezTo>
                  <a:cubicBezTo>
                    <a:pt x="4699" y="852"/>
                    <a:pt x="4644" y="895"/>
                    <a:pt x="4617" y="937"/>
                  </a:cubicBezTo>
                  <a:cubicBezTo>
                    <a:pt x="4562" y="1065"/>
                    <a:pt x="4534" y="1108"/>
                    <a:pt x="4507" y="1108"/>
                  </a:cubicBezTo>
                  <a:cubicBezTo>
                    <a:pt x="4452" y="1108"/>
                    <a:pt x="4397" y="980"/>
                    <a:pt x="4315" y="639"/>
                  </a:cubicBezTo>
                  <a:cubicBezTo>
                    <a:pt x="4287" y="469"/>
                    <a:pt x="4260" y="426"/>
                    <a:pt x="4232" y="426"/>
                  </a:cubicBezTo>
                  <a:cubicBezTo>
                    <a:pt x="4177" y="426"/>
                    <a:pt x="4122" y="639"/>
                    <a:pt x="4040" y="809"/>
                  </a:cubicBezTo>
                  <a:cubicBezTo>
                    <a:pt x="4012" y="895"/>
                    <a:pt x="3985" y="980"/>
                    <a:pt x="3957" y="1065"/>
                  </a:cubicBezTo>
                  <a:cubicBezTo>
                    <a:pt x="3930" y="1150"/>
                    <a:pt x="3875" y="1193"/>
                    <a:pt x="3847" y="1193"/>
                  </a:cubicBezTo>
                  <a:cubicBezTo>
                    <a:pt x="3765" y="1193"/>
                    <a:pt x="3682" y="937"/>
                    <a:pt x="3627" y="596"/>
                  </a:cubicBezTo>
                  <a:cubicBezTo>
                    <a:pt x="3600" y="469"/>
                    <a:pt x="3573" y="298"/>
                    <a:pt x="3518" y="213"/>
                  </a:cubicBezTo>
                  <a:cubicBezTo>
                    <a:pt x="3463" y="43"/>
                    <a:pt x="3435" y="0"/>
                    <a:pt x="3408" y="0"/>
                  </a:cubicBezTo>
                  <a:cubicBezTo>
                    <a:pt x="3380" y="0"/>
                    <a:pt x="3353" y="85"/>
                    <a:pt x="3325" y="298"/>
                  </a:cubicBezTo>
                  <a:cubicBezTo>
                    <a:pt x="3298" y="426"/>
                    <a:pt x="3243" y="511"/>
                    <a:pt x="3133" y="511"/>
                  </a:cubicBezTo>
                  <a:cubicBezTo>
                    <a:pt x="3078" y="511"/>
                    <a:pt x="3050" y="511"/>
                    <a:pt x="2995" y="469"/>
                  </a:cubicBezTo>
                  <a:cubicBezTo>
                    <a:pt x="2968" y="426"/>
                    <a:pt x="2940" y="426"/>
                    <a:pt x="2913" y="426"/>
                  </a:cubicBezTo>
                  <a:cubicBezTo>
                    <a:pt x="2885" y="426"/>
                    <a:pt x="2831" y="469"/>
                    <a:pt x="2748" y="511"/>
                  </a:cubicBezTo>
                  <a:cubicBezTo>
                    <a:pt x="2693" y="554"/>
                    <a:pt x="2611" y="596"/>
                    <a:pt x="2528" y="639"/>
                  </a:cubicBezTo>
                  <a:cubicBezTo>
                    <a:pt x="2308" y="724"/>
                    <a:pt x="2116" y="937"/>
                    <a:pt x="1896" y="1150"/>
                  </a:cubicBezTo>
                  <a:cubicBezTo>
                    <a:pt x="1759" y="1278"/>
                    <a:pt x="1621" y="1449"/>
                    <a:pt x="1456" y="1576"/>
                  </a:cubicBezTo>
                  <a:cubicBezTo>
                    <a:pt x="1402" y="1619"/>
                    <a:pt x="1319" y="1662"/>
                    <a:pt x="1237" y="1662"/>
                  </a:cubicBezTo>
                  <a:cubicBezTo>
                    <a:pt x="1044" y="1662"/>
                    <a:pt x="852" y="1491"/>
                    <a:pt x="660" y="1321"/>
                  </a:cubicBezTo>
                  <a:cubicBezTo>
                    <a:pt x="495" y="1193"/>
                    <a:pt x="357" y="1065"/>
                    <a:pt x="220" y="1022"/>
                  </a:cubicBezTo>
                  <a:cubicBezTo>
                    <a:pt x="165" y="1022"/>
                    <a:pt x="110" y="980"/>
                    <a:pt x="55" y="937"/>
                  </a:cubicBezTo>
                  <a:lnTo>
                    <a:pt x="0" y="9714"/>
                  </a:lnTo>
                  <a:lnTo>
                    <a:pt x="220" y="9799"/>
                  </a:lnTo>
                  <a:lnTo>
                    <a:pt x="495" y="9501"/>
                  </a:lnTo>
                  <a:cubicBezTo>
                    <a:pt x="495" y="9501"/>
                    <a:pt x="495" y="9501"/>
                    <a:pt x="522" y="9501"/>
                  </a:cubicBezTo>
                  <a:cubicBezTo>
                    <a:pt x="522" y="9501"/>
                    <a:pt x="522" y="9501"/>
                    <a:pt x="522" y="9543"/>
                  </a:cubicBezTo>
                  <a:lnTo>
                    <a:pt x="605" y="10054"/>
                  </a:lnTo>
                  <a:lnTo>
                    <a:pt x="879" y="10480"/>
                  </a:lnTo>
                  <a:cubicBezTo>
                    <a:pt x="879" y="10480"/>
                    <a:pt x="879" y="10480"/>
                    <a:pt x="879" y="10480"/>
                  </a:cubicBezTo>
                  <a:lnTo>
                    <a:pt x="907" y="10736"/>
                  </a:lnTo>
                  <a:lnTo>
                    <a:pt x="1127" y="10480"/>
                  </a:lnTo>
                  <a:lnTo>
                    <a:pt x="1127" y="10182"/>
                  </a:lnTo>
                  <a:cubicBezTo>
                    <a:pt x="1127" y="10182"/>
                    <a:pt x="1127" y="10140"/>
                    <a:pt x="1154" y="10140"/>
                  </a:cubicBezTo>
                  <a:lnTo>
                    <a:pt x="1484" y="10012"/>
                  </a:lnTo>
                  <a:cubicBezTo>
                    <a:pt x="1484" y="10012"/>
                    <a:pt x="1511" y="10012"/>
                    <a:pt x="1511" y="10012"/>
                  </a:cubicBezTo>
                  <a:lnTo>
                    <a:pt x="1621" y="10480"/>
                  </a:lnTo>
                  <a:lnTo>
                    <a:pt x="1924" y="10949"/>
                  </a:lnTo>
                  <a:cubicBezTo>
                    <a:pt x="1924" y="10949"/>
                    <a:pt x="1924" y="10949"/>
                    <a:pt x="1924" y="10949"/>
                  </a:cubicBezTo>
                  <a:lnTo>
                    <a:pt x="2418" y="12398"/>
                  </a:lnTo>
                  <a:lnTo>
                    <a:pt x="2940" y="12781"/>
                  </a:lnTo>
                  <a:cubicBezTo>
                    <a:pt x="2940" y="12781"/>
                    <a:pt x="2940" y="12824"/>
                    <a:pt x="2940" y="12824"/>
                  </a:cubicBezTo>
                  <a:lnTo>
                    <a:pt x="2803" y="13420"/>
                  </a:lnTo>
                  <a:cubicBezTo>
                    <a:pt x="2803" y="13420"/>
                    <a:pt x="2803" y="13420"/>
                    <a:pt x="2803" y="13420"/>
                  </a:cubicBezTo>
                  <a:lnTo>
                    <a:pt x="2583" y="13889"/>
                  </a:lnTo>
                  <a:cubicBezTo>
                    <a:pt x="2638" y="13974"/>
                    <a:pt x="2666" y="14059"/>
                    <a:pt x="2693" y="14144"/>
                  </a:cubicBezTo>
                  <a:lnTo>
                    <a:pt x="2776" y="14315"/>
                  </a:lnTo>
                  <a:cubicBezTo>
                    <a:pt x="2995" y="14826"/>
                    <a:pt x="3215" y="15422"/>
                    <a:pt x="3380" y="15849"/>
                  </a:cubicBezTo>
                  <a:cubicBezTo>
                    <a:pt x="3435" y="15976"/>
                    <a:pt x="3435" y="16104"/>
                    <a:pt x="3435" y="16147"/>
                  </a:cubicBezTo>
                  <a:cubicBezTo>
                    <a:pt x="3408" y="16232"/>
                    <a:pt x="3353" y="16232"/>
                    <a:pt x="3298" y="16232"/>
                  </a:cubicBezTo>
                  <a:cubicBezTo>
                    <a:pt x="3243" y="16232"/>
                    <a:pt x="3215" y="16232"/>
                    <a:pt x="3188" y="16275"/>
                  </a:cubicBezTo>
                  <a:cubicBezTo>
                    <a:pt x="3188" y="16275"/>
                    <a:pt x="3188" y="16275"/>
                    <a:pt x="3188" y="16275"/>
                  </a:cubicBezTo>
                  <a:cubicBezTo>
                    <a:pt x="3188" y="16360"/>
                    <a:pt x="3435" y="16573"/>
                    <a:pt x="3627" y="16786"/>
                  </a:cubicBezTo>
                  <a:cubicBezTo>
                    <a:pt x="3765" y="16914"/>
                    <a:pt x="3902" y="17041"/>
                    <a:pt x="3985" y="17169"/>
                  </a:cubicBezTo>
                  <a:cubicBezTo>
                    <a:pt x="4095" y="17297"/>
                    <a:pt x="4150" y="17425"/>
                    <a:pt x="4205" y="17595"/>
                  </a:cubicBezTo>
                  <a:lnTo>
                    <a:pt x="4507" y="17723"/>
                  </a:lnTo>
                  <a:lnTo>
                    <a:pt x="4562" y="17254"/>
                  </a:lnTo>
                  <a:cubicBezTo>
                    <a:pt x="4562" y="17254"/>
                    <a:pt x="4562" y="17212"/>
                    <a:pt x="4589" y="17212"/>
                  </a:cubicBezTo>
                  <a:lnTo>
                    <a:pt x="11569" y="17169"/>
                  </a:lnTo>
                  <a:lnTo>
                    <a:pt x="11652" y="16999"/>
                  </a:lnTo>
                  <a:cubicBezTo>
                    <a:pt x="11652" y="16999"/>
                    <a:pt x="11652" y="16999"/>
                    <a:pt x="11679" y="16999"/>
                  </a:cubicBezTo>
                  <a:cubicBezTo>
                    <a:pt x="11679" y="16999"/>
                    <a:pt x="11679" y="16999"/>
                    <a:pt x="11707" y="17041"/>
                  </a:cubicBezTo>
                  <a:lnTo>
                    <a:pt x="11789" y="17425"/>
                  </a:lnTo>
                  <a:lnTo>
                    <a:pt x="12202" y="17425"/>
                  </a:lnTo>
                  <a:cubicBezTo>
                    <a:pt x="12202" y="17425"/>
                    <a:pt x="12202" y="17425"/>
                    <a:pt x="12229" y="17425"/>
                  </a:cubicBezTo>
                  <a:lnTo>
                    <a:pt x="12366" y="17680"/>
                  </a:lnTo>
                  <a:lnTo>
                    <a:pt x="12449" y="17553"/>
                  </a:lnTo>
                  <a:cubicBezTo>
                    <a:pt x="12449" y="17553"/>
                    <a:pt x="12449" y="17553"/>
                    <a:pt x="12476" y="17553"/>
                  </a:cubicBezTo>
                  <a:cubicBezTo>
                    <a:pt x="12476" y="17553"/>
                    <a:pt x="12476" y="17553"/>
                    <a:pt x="12504" y="17553"/>
                  </a:cubicBezTo>
                  <a:lnTo>
                    <a:pt x="12614" y="17766"/>
                  </a:lnTo>
                  <a:lnTo>
                    <a:pt x="12724" y="17638"/>
                  </a:lnTo>
                  <a:cubicBezTo>
                    <a:pt x="12724" y="17638"/>
                    <a:pt x="12724" y="17638"/>
                    <a:pt x="12751" y="17638"/>
                  </a:cubicBezTo>
                  <a:lnTo>
                    <a:pt x="13053" y="17766"/>
                  </a:lnTo>
                  <a:lnTo>
                    <a:pt x="13163" y="17723"/>
                  </a:lnTo>
                  <a:lnTo>
                    <a:pt x="13411" y="17553"/>
                  </a:lnTo>
                  <a:cubicBezTo>
                    <a:pt x="13411" y="17553"/>
                    <a:pt x="13438" y="17553"/>
                    <a:pt x="13438" y="17553"/>
                  </a:cubicBezTo>
                  <a:lnTo>
                    <a:pt x="14400" y="18618"/>
                  </a:lnTo>
                  <a:lnTo>
                    <a:pt x="14537" y="18703"/>
                  </a:lnTo>
                  <a:cubicBezTo>
                    <a:pt x="14537" y="18703"/>
                    <a:pt x="14537" y="18703"/>
                    <a:pt x="14537" y="18703"/>
                  </a:cubicBezTo>
                  <a:lnTo>
                    <a:pt x="14647" y="18959"/>
                  </a:lnTo>
                  <a:lnTo>
                    <a:pt x="14895" y="19257"/>
                  </a:lnTo>
                  <a:cubicBezTo>
                    <a:pt x="14895" y="19257"/>
                    <a:pt x="14895" y="19257"/>
                    <a:pt x="14895" y="19257"/>
                  </a:cubicBezTo>
                  <a:lnTo>
                    <a:pt x="14977" y="20066"/>
                  </a:lnTo>
                  <a:cubicBezTo>
                    <a:pt x="14977" y="20151"/>
                    <a:pt x="14977" y="20578"/>
                    <a:pt x="14922" y="20620"/>
                  </a:cubicBezTo>
                  <a:cubicBezTo>
                    <a:pt x="14730" y="21089"/>
                    <a:pt x="14647" y="21302"/>
                    <a:pt x="14620" y="2134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0" name="Figura"/>
            <p:cNvSpPr/>
            <p:nvPr/>
          </p:nvSpPr>
          <p:spPr>
            <a:xfrm>
              <a:off x="1142999" y="1257300"/>
              <a:ext cx="107951" cy="96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19" y="13926"/>
                  </a:moveTo>
                  <a:cubicBezTo>
                    <a:pt x="10673" y="13926"/>
                    <a:pt x="10673" y="13926"/>
                    <a:pt x="10927" y="14211"/>
                  </a:cubicBezTo>
                  <a:cubicBezTo>
                    <a:pt x="10927" y="14779"/>
                    <a:pt x="9911" y="16200"/>
                    <a:pt x="9148" y="16768"/>
                  </a:cubicBezTo>
                  <a:cubicBezTo>
                    <a:pt x="7878" y="17337"/>
                    <a:pt x="7369" y="19611"/>
                    <a:pt x="7624" y="21316"/>
                  </a:cubicBezTo>
                  <a:cubicBezTo>
                    <a:pt x="7624" y="21600"/>
                    <a:pt x="7878" y="21600"/>
                    <a:pt x="7878" y="21600"/>
                  </a:cubicBezTo>
                  <a:cubicBezTo>
                    <a:pt x="8640" y="21600"/>
                    <a:pt x="10165" y="20463"/>
                    <a:pt x="11181" y="19611"/>
                  </a:cubicBezTo>
                  <a:cubicBezTo>
                    <a:pt x="11689" y="19326"/>
                    <a:pt x="11944" y="18758"/>
                    <a:pt x="12452" y="18758"/>
                  </a:cubicBezTo>
                  <a:cubicBezTo>
                    <a:pt x="12706" y="18474"/>
                    <a:pt x="13214" y="18189"/>
                    <a:pt x="13722" y="17905"/>
                  </a:cubicBezTo>
                  <a:cubicBezTo>
                    <a:pt x="15247" y="16768"/>
                    <a:pt x="17534" y="15347"/>
                    <a:pt x="20075" y="13642"/>
                  </a:cubicBezTo>
                  <a:cubicBezTo>
                    <a:pt x="21092" y="13074"/>
                    <a:pt x="21600" y="12221"/>
                    <a:pt x="21600" y="11653"/>
                  </a:cubicBezTo>
                  <a:cubicBezTo>
                    <a:pt x="21600" y="10800"/>
                    <a:pt x="20584" y="9947"/>
                    <a:pt x="19821" y="9379"/>
                  </a:cubicBezTo>
                  <a:cubicBezTo>
                    <a:pt x="19821" y="9379"/>
                    <a:pt x="19567" y="9379"/>
                    <a:pt x="19567" y="9095"/>
                  </a:cubicBezTo>
                  <a:cubicBezTo>
                    <a:pt x="19567" y="9095"/>
                    <a:pt x="19567" y="9095"/>
                    <a:pt x="19313" y="9095"/>
                  </a:cubicBezTo>
                  <a:cubicBezTo>
                    <a:pt x="18805" y="9095"/>
                    <a:pt x="18042" y="9663"/>
                    <a:pt x="17280" y="10516"/>
                  </a:cubicBezTo>
                  <a:cubicBezTo>
                    <a:pt x="16518" y="11368"/>
                    <a:pt x="15501" y="11937"/>
                    <a:pt x="14993" y="11937"/>
                  </a:cubicBezTo>
                  <a:lnTo>
                    <a:pt x="14993" y="11937"/>
                  </a:lnTo>
                  <a:cubicBezTo>
                    <a:pt x="14993" y="11937"/>
                    <a:pt x="14993" y="11937"/>
                    <a:pt x="14993" y="11937"/>
                  </a:cubicBezTo>
                  <a:cubicBezTo>
                    <a:pt x="14231" y="11937"/>
                    <a:pt x="13722" y="11368"/>
                    <a:pt x="13214" y="10800"/>
                  </a:cubicBezTo>
                  <a:cubicBezTo>
                    <a:pt x="12706" y="10232"/>
                    <a:pt x="11944" y="9947"/>
                    <a:pt x="11181" y="9663"/>
                  </a:cubicBezTo>
                  <a:cubicBezTo>
                    <a:pt x="9656" y="9095"/>
                    <a:pt x="9911" y="8242"/>
                    <a:pt x="9911" y="6821"/>
                  </a:cubicBezTo>
                  <a:cubicBezTo>
                    <a:pt x="9911" y="6537"/>
                    <a:pt x="9911" y="5968"/>
                    <a:pt x="10165" y="5684"/>
                  </a:cubicBezTo>
                  <a:cubicBezTo>
                    <a:pt x="10419" y="3411"/>
                    <a:pt x="10419" y="1137"/>
                    <a:pt x="10419" y="0"/>
                  </a:cubicBezTo>
                  <a:lnTo>
                    <a:pt x="10419" y="0"/>
                  </a:lnTo>
                  <a:cubicBezTo>
                    <a:pt x="10419" y="0"/>
                    <a:pt x="10419" y="0"/>
                    <a:pt x="10165" y="0"/>
                  </a:cubicBezTo>
                  <a:cubicBezTo>
                    <a:pt x="8640" y="0"/>
                    <a:pt x="4574" y="1705"/>
                    <a:pt x="3304" y="2842"/>
                  </a:cubicBezTo>
                  <a:cubicBezTo>
                    <a:pt x="2033" y="3695"/>
                    <a:pt x="1016" y="4263"/>
                    <a:pt x="254" y="4263"/>
                  </a:cubicBezTo>
                  <a:lnTo>
                    <a:pt x="0" y="6821"/>
                  </a:lnTo>
                  <a:lnTo>
                    <a:pt x="1016" y="7389"/>
                  </a:lnTo>
                  <a:lnTo>
                    <a:pt x="2033" y="6821"/>
                  </a:lnTo>
                  <a:cubicBezTo>
                    <a:pt x="2033" y="6821"/>
                    <a:pt x="2287" y="6821"/>
                    <a:pt x="2287" y="6821"/>
                  </a:cubicBezTo>
                  <a:lnTo>
                    <a:pt x="3304" y="7674"/>
                  </a:lnTo>
                  <a:cubicBezTo>
                    <a:pt x="3304" y="7674"/>
                    <a:pt x="3304" y="7674"/>
                    <a:pt x="3304" y="7958"/>
                  </a:cubicBezTo>
                  <a:lnTo>
                    <a:pt x="3558" y="13642"/>
                  </a:lnTo>
                  <a:lnTo>
                    <a:pt x="4320" y="13642"/>
                  </a:lnTo>
                  <a:cubicBezTo>
                    <a:pt x="4320" y="13642"/>
                    <a:pt x="4574" y="13642"/>
                    <a:pt x="4574" y="13926"/>
                  </a:cubicBezTo>
                  <a:lnTo>
                    <a:pt x="5336" y="16484"/>
                  </a:lnTo>
                  <a:cubicBezTo>
                    <a:pt x="7369" y="15632"/>
                    <a:pt x="9148" y="14779"/>
                    <a:pt x="9911" y="14211"/>
                  </a:cubicBezTo>
                  <a:cubicBezTo>
                    <a:pt x="9911" y="14211"/>
                    <a:pt x="10165" y="13926"/>
                    <a:pt x="10419" y="1392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1" name="Figura"/>
            <p:cNvSpPr/>
            <p:nvPr/>
          </p:nvSpPr>
          <p:spPr>
            <a:xfrm>
              <a:off x="1206500" y="1244600"/>
              <a:ext cx="29774" cy="15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0" h="21600" extrusionOk="0">
                  <a:moveTo>
                    <a:pt x="0" y="1800"/>
                  </a:moveTo>
                  <a:cubicBezTo>
                    <a:pt x="900" y="1800"/>
                    <a:pt x="900" y="3600"/>
                    <a:pt x="900" y="3600"/>
                  </a:cubicBezTo>
                  <a:cubicBezTo>
                    <a:pt x="900" y="3600"/>
                    <a:pt x="900" y="5400"/>
                    <a:pt x="1800" y="5400"/>
                  </a:cubicBezTo>
                  <a:cubicBezTo>
                    <a:pt x="4500" y="14400"/>
                    <a:pt x="9900" y="19800"/>
                    <a:pt x="14400" y="21600"/>
                  </a:cubicBezTo>
                  <a:cubicBezTo>
                    <a:pt x="15300" y="21600"/>
                    <a:pt x="16200" y="21600"/>
                    <a:pt x="16200" y="21600"/>
                  </a:cubicBezTo>
                  <a:cubicBezTo>
                    <a:pt x="17100" y="21600"/>
                    <a:pt x="19800" y="21600"/>
                    <a:pt x="20700" y="18000"/>
                  </a:cubicBezTo>
                  <a:cubicBezTo>
                    <a:pt x="20700" y="16200"/>
                    <a:pt x="21600" y="14400"/>
                    <a:pt x="20700" y="12600"/>
                  </a:cubicBezTo>
                  <a:cubicBezTo>
                    <a:pt x="19800" y="9000"/>
                    <a:pt x="18000" y="7200"/>
                    <a:pt x="16200" y="7200"/>
                  </a:cubicBezTo>
                  <a:cubicBezTo>
                    <a:pt x="14400" y="5400"/>
                    <a:pt x="12600" y="5400"/>
                    <a:pt x="11700" y="3600"/>
                  </a:cubicBezTo>
                  <a:cubicBezTo>
                    <a:pt x="11700" y="3600"/>
                    <a:pt x="10800" y="3600"/>
                    <a:pt x="10800" y="1800"/>
                  </a:cubicBezTo>
                  <a:cubicBezTo>
                    <a:pt x="10800" y="1800"/>
                    <a:pt x="9900" y="0"/>
                    <a:pt x="9900" y="0"/>
                  </a:cubicBezTo>
                  <a:cubicBezTo>
                    <a:pt x="9000" y="0"/>
                    <a:pt x="9000" y="0"/>
                    <a:pt x="8100" y="0"/>
                  </a:cubicBezTo>
                  <a:lnTo>
                    <a:pt x="8100" y="0"/>
                  </a:lnTo>
                  <a:cubicBezTo>
                    <a:pt x="7200" y="0"/>
                    <a:pt x="5400" y="0"/>
                    <a:pt x="4500" y="0"/>
                  </a:cubicBezTo>
                  <a:cubicBezTo>
                    <a:pt x="3600" y="0"/>
                    <a:pt x="1800" y="0"/>
                    <a:pt x="900" y="0"/>
                  </a:cubicBezTo>
                  <a:cubicBezTo>
                    <a:pt x="0" y="0"/>
                    <a:pt x="0" y="1800"/>
                    <a:pt x="0" y="1800"/>
                  </a:cubicBezTo>
                  <a:cubicBezTo>
                    <a:pt x="0" y="1800"/>
                    <a:pt x="0" y="1800"/>
                    <a:pt x="0" y="18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2" name="Figura"/>
            <p:cNvSpPr/>
            <p:nvPr/>
          </p:nvSpPr>
          <p:spPr>
            <a:xfrm>
              <a:off x="825500" y="63499"/>
              <a:ext cx="404222" cy="5359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7" h="21600" extrusionOk="0">
                  <a:moveTo>
                    <a:pt x="135" y="16430"/>
                  </a:moveTo>
                  <a:cubicBezTo>
                    <a:pt x="68" y="16430"/>
                    <a:pt x="0" y="16430"/>
                    <a:pt x="0" y="16584"/>
                  </a:cubicBezTo>
                  <a:cubicBezTo>
                    <a:pt x="0" y="17096"/>
                    <a:pt x="269" y="17300"/>
                    <a:pt x="1010" y="17812"/>
                  </a:cubicBezTo>
                  <a:cubicBezTo>
                    <a:pt x="1212" y="17966"/>
                    <a:pt x="1413" y="18119"/>
                    <a:pt x="1683" y="18273"/>
                  </a:cubicBezTo>
                  <a:cubicBezTo>
                    <a:pt x="2355" y="18785"/>
                    <a:pt x="2221" y="19348"/>
                    <a:pt x="2154" y="19860"/>
                  </a:cubicBezTo>
                  <a:cubicBezTo>
                    <a:pt x="2086" y="20064"/>
                    <a:pt x="2086" y="20269"/>
                    <a:pt x="2086" y="20423"/>
                  </a:cubicBezTo>
                  <a:cubicBezTo>
                    <a:pt x="2154" y="20627"/>
                    <a:pt x="2221" y="20730"/>
                    <a:pt x="2490" y="20832"/>
                  </a:cubicBezTo>
                  <a:cubicBezTo>
                    <a:pt x="3163" y="21088"/>
                    <a:pt x="6056" y="21498"/>
                    <a:pt x="8075" y="21600"/>
                  </a:cubicBezTo>
                  <a:cubicBezTo>
                    <a:pt x="8344" y="21600"/>
                    <a:pt x="8613" y="21600"/>
                    <a:pt x="8815" y="21600"/>
                  </a:cubicBezTo>
                  <a:cubicBezTo>
                    <a:pt x="9825" y="21600"/>
                    <a:pt x="9959" y="21446"/>
                    <a:pt x="9959" y="21395"/>
                  </a:cubicBezTo>
                  <a:cubicBezTo>
                    <a:pt x="9959" y="21293"/>
                    <a:pt x="10026" y="21139"/>
                    <a:pt x="10094" y="20986"/>
                  </a:cubicBezTo>
                  <a:cubicBezTo>
                    <a:pt x="10296" y="20474"/>
                    <a:pt x="10497" y="19757"/>
                    <a:pt x="10094" y="19348"/>
                  </a:cubicBezTo>
                  <a:cubicBezTo>
                    <a:pt x="9892" y="19143"/>
                    <a:pt x="9488" y="19041"/>
                    <a:pt x="8950" y="19041"/>
                  </a:cubicBezTo>
                  <a:cubicBezTo>
                    <a:pt x="8142" y="19092"/>
                    <a:pt x="7402" y="19194"/>
                    <a:pt x="6729" y="19245"/>
                  </a:cubicBezTo>
                  <a:cubicBezTo>
                    <a:pt x="6124" y="19348"/>
                    <a:pt x="5585" y="19399"/>
                    <a:pt x="5182" y="19399"/>
                  </a:cubicBezTo>
                  <a:cubicBezTo>
                    <a:pt x="4845" y="19399"/>
                    <a:pt x="4374" y="19348"/>
                    <a:pt x="4307" y="18990"/>
                  </a:cubicBezTo>
                  <a:cubicBezTo>
                    <a:pt x="4240" y="18529"/>
                    <a:pt x="4374" y="18068"/>
                    <a:pt x="4778" y="17761"/>
                  </a:cubicBezTo>
                  <a:cubicBezTo>
                    <a:pt x="5182" y="17403"/>
                    <a:pt x="5787" y="17300"/>
                    <a:pt x="6595" y="17505"/>
                  </a:cubicBezTo>
                  <a:cubicBezTo>
                    <a:pt x="7335" y="17659"/>
                    <a:pt x="8210" y="17761"/>
                    <a:pt x="8950" y="17761"/>
                  </a:cubicBezTo>
                  <a:cubicBezTo>
                    <a:pt x="10094" y="17761"/>
                    <a:pt x="10767" y="17556"/>
                    <a:pt x="10834" y="17249"/>
                  </a:cubicBezTo>
                  <a:cubicBezTo>
                    <a:pt x="10834" y="17096"/>
                    <a:pt x="10834" y="16840"/>
                    <a:pt x="10834" y="16533"/>
                  </a:cubicBezTo>
                  <a:cubicBezTo>
                    <a:pt x="10767" y="15816"/>
                    <a:pt x="10767" y="14946"/>
                    <a:pt x="11440" y="14536"/>
                  </a:cubicBezTo>
                  <a:cubicBezTo>
                    <a:pt x="12449" y="13973"/>
                    <a:pt x="14266" y="11977"/>
                    <a:pt x="13862" y="11209"/>
                  </a:cubicBezTo>
                  <a:cubicBezTo>
                    <a:pt x="13391" y="10391"/>
                    <a:pt x="17092" y="7371"/>
                    <a:pt x="17226" y="7217"/>
                  </a:cubicBezTo>
                  <a:cubicBezTo>
                    <a:pt x="17428" y="7012"/>
                    <a:pt x="17765" y="6705"/>
                    <a:pt x="18169" y="6296"/>
                  </a:cubicBezTo>
                  <a:cubicBezTo>
                    <a:pt x="19111" y="5426"/>
                    <a:pt x="20389" y="4248"/>
                    <a:pt x="20927" y="3481"/>
                  </a:cubicBezTo>
                  <a:cubicBezTo>
                    <a:pt x="21466" y="2713"/>
                    <a:pt x="21533" y="2047"/>
                    <a:pt x="21264" y="1587"/>
                  </a:cubicBezTo>
                  <a:cubicBezTo>
                    <a:pt x="20995" y="1126"/>
                    <a:pt x="20322" y="819"/>
                    <a:pt x="19312" y="614"/>
                  </a:cubicBezTo>
                  <a:cubicBezTo>
                    <a:pt x="17697" y="358"/>
                    <a:pt x="15410" y="0"/>
                    <a:pt x="13660" y="0"/>
                  </a:cubicBezTo>
                  <a:cubicBezTo>
                    <a:pt x="12785" y="0"/>
                    <a:pt x="12112" y="102"/>
                    <a:pt x="11641" y="256"/>
                  </a:cubicBezTo>
                  <a:cubicBezTo>
                    <a:pt x="9354" y="1075"/>
                    <a:pt x="3499" y="3378"/>
                    <a:pt x="3499" y="3992"/>
                  </a:cubicBezTo>
                  <a:cubicBezTo>
                    <a:pt x="3499" y="4658"/>
                    <a:pt x="3499" y="5630"/>
                    <a:pt x="4105" y="6347"/>
                  </a:cubicBezTo>
                  <a:cubicBezTo>
                    <a:pt x="4172" y="6449"/>
                    <a:pt x="4240" y="6552"/>
                    <a:pt x="4307" y="6654"/>
                  </a:cubicBezTo>
                  <a:cubicBezTo>
                    <a:pt x="4711" y="7217"/>
                    <a:pt x="5182" y="7831"/>
                    <a:pt x="6393" y="7882"/>
                  </a:cubicBezTo>
                  <a:cubicBezTo>
                    <a:pt x="6662" y="7882"/>
                    <a:pt x="6998" y="7882"/>
                    <a:pt x="7268" y="7831"/>
                  </a:cubicBezTo>
                  <a:cubicBezTo>
                    <a:pt x="7604" y="7780"/>
                    <a:pt x="8008" y="7729"/>
                    <a:pt x="8344" y="7729"/>
                  </a:cubicBezTo>
                  <a:cubicBezTo>
                    <a:pt x="9219" y="7729"/>
                    <a:pt x="9892" y="7934"/>
                    <a:pt x="9892" y="8190"/>
                  </a:cubicBezTo>
                  <a:cubicBezTo>
                    <a:pt x="9892" y="8394"/>
                    <a:pt x="9488" y="8599"/>
                    <a:pt x="8613" y="8753"/>
                  </a:cubicBezTo>
                  <a:cubicBezTo>
                    <a:pt x="7873" y="8855"/>
                    <a:pt x="7066" y="8855"/>
                    <a:pt x="6326" y="8804"/>
                  </a:cubicBezTo>
                  <a:cubicBezTo>
                    <a:pt x="4441" y="8599"/>
                    <a:pt x="2894" y="7934"/>
                    <a:pt x="2692" y="7166"/>
                  </a:cubicBezTo>
                  <a:cubicBezTo>
                    <a:pt x="2490" y="6603"/>
                    <a:pt x="1952" y="6193"/>
                    <a:pt x="1413" y="6193"/>
                  </a:cubicBezTo>
                  <a:cubicBezTo>
                    <a:pt x="942" y="6193"/>
                    <a:pt x="606" y="6500"/>
                    <a:pt x="471" y="7064"/>
                  </a:cubicBezTo>
                  <a:lnTo>
                    <a:pt x="404" y="7371"/>
                  </a:lnTo>
                  <a:cubicBezTo>
                    <a:pt x="202" y="8701"/>
                    <a:pt x="-67" y="10135"/>
                    <a:pt x="539" y="11107"/>
                  </a:cubicBezTo>
                  <a:cubicBezTo>
                    <a:pt x="740" y="11414"/>
                    <a:pt x="875" y="11721"/>
                    <a:pt x="1010" y="11977"/>
                  </a:cubicBezTo>
                  <a:cubicBezTo>
                    <a:pt x="1346" y="12694"/>
                    <a:pt x="1615" y="13359"/>
                    <a:pt x="2894" y="13615"/>
                  </a:cubicBezTo>
                  <a:cubicBezTo>
                    <a:pt x="4307" y="13922"/>
                    <a:pt x="5316" y="14332"/>
                    <a:pt x="5518" y="14792"/>
                  </a:cubicBezTo>
                  <a:cubicBezTo>
                    <a:pt x="5653" y="14997"/>
                    <a:pt x="5585" y="15202"/>
                    <a:pt x="5451" y="15407"/>
                  </a:cubicBezTo>
                  <a:cubicBezTo>
                    <a:pt x="5383" y="15509"/>
                    <a:pt x="5249" y="15611"/>
                    <a:pt x="5182" y="15765"/>
                  </a:cubicBezTo>
                  <a:cubicBezTo>
                    <a:pt x="4643" y="16482"/>
                    <a:pt x="3903" y="17403"/>
                    <a:pt x="2961" y="17403"/>
                  </a:cubicBezTo>
                  <a:cubicBezTo>
                    <a:pt x="2894" y="17403"/>
                    <a:pt x="2826" y="17403"/>
                    <a:pt x="2759" y="17403"/>
                  </a:cubicBezTo>
                  <a:cubicBezTo>
                    <a:pt x="2221" y="17300"/>
                    <a:pt x="1683" y="17096"/>
                    <a:pt x="1144" y="16840"/>
                  </a:cubicBezTo>
                  <a:cubicBezTo>
                    <a:pt x="740" y="16635"/>
                    <a:pt x="337" y="16430"/>
                    <a:pt x="135" y="1643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3" name="Figura"/>
            <p:cNvSpPr/>
            <p:nvPr/>
          </p:nvSpPr>
          <p:spPr>
            <a:xfrm>
              <a:off x="914400" y="622300"/>
              <a:ext cx="322818" cy="3784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6" h="21600" extrusionOk="0">
                  <a:moveTo>
                    <a:pt x="10589" y="18266"/>
                  </a:moveTo>
                  <a:cubicBezTo>
                    <a:pt x="12732" y="18266"/>
                    <a:pt x="14299" y="19570"/>
                    <a:pt x="15453" y="20585"/>
                  </a:cubicBezTo>
                  <a:cubicBezTo>
                    <a:pt x="16112" y="21165"/>
                    <a:pt x="16690" y="21600"/>
                    <a:pt x="17102" y="21600"/>
                  </a:cubicBezTo>
                  <a:lnTo>
                    <a:pt x="17102" y="21600"/>
                  </a:lnTo>
                  <a:cubicBezTo>
                    <a:pt x="17184" y="21600"/>
                    <a:pt x="17184" y="21600"/>
                    <a:pt x="17267" y="21600"/>
                  </a:cubicBezTo>
                  <a:cubicBezTo>
                    <a:pt x="17761" y="21455"/>
                    <a:pt x="18091" y="21093"/>
                    <a:pt x="18338" y="20658"/>
                  </a:cubicBezTo>
                  <a:cubicBezTo>
                    <a:pt x="18668" y="19788"/>
                    <a:pt x="18503" y="18701"/>
                    <a:pt x="17844" y="17686"/>
                  </a:cubicBezTo>
                  <a:cubicBezTo>
                    <a:pt x="17102" y="16526"/>
                    <a:pt x="16854" y="15149"/>
                    <a:pt x="17184" y="14714"/>
                  </a:cubicBezTo>
                  <a:cubicBezTo>
                    <a:pt x="17267" y="14569"/>
                    <a:pt x="17349" y="14569"/>
                    <a:pt x="17514" y="14569"/>
                  </a:cubicBezTo>
                  <a:cubicBezTo>
                    <a:pt x="17679" y="14569"/>
                    <a:pt x="17926" y="14714"/>
                    <a:pt x="18174" y="14932"/>
                  </a:cubicBezTo>
                  <a:cubicBezTo>
                    <a:pt x="18586" y="15366"/>
                    <a:pt x="19410" y="15656"/>
                    <a:pt x="20070" y="15656"/>
                  </a:cubicBezTo>
                  <a:cubicBezTo>
                    <a:pt x="20317" y="15656"/>
                    <a:pt x="20729" y="15584"/>
                    <a:pt x="20894" y="15294"/>
                  </a:cubicBezTo>
                  <a:cubicBezTo>
                    <a:pt x="21059" y="15077"/>
                    <a:pt x="20977" y="14424"/>
                    <a:pt x="19575" y="13047"/>
                  </a:cubicBezTo>
                  <a:cubicBezTo>
                    <a:pt x="17596" y="11162"/>
                    <a:pt x="17019" y="9858"/>
                    <a:pt x="16607" y="8843"/>
                  </a:cubicBezTo>
                  <a:cubicBezTo>
                    <a:pt x="16277" y="8118"/>
                    <a:pt x="16112" y="7611"/>
                    <a:pt x="15453" y="7176"/>
                  </a:cubicBezTo>
                  <a:cubicBezTo>
                    <a:pt x="14051" y="6161"/>
                    <a:pt x="11413" y="3987"/>
                    <a:pt x="10177" y="2899"/>
                  </a:cubicBezTo>
                  <a:cubicBezTo>
                    <a:pt x="10012" y="2754"/>
                    <a:pt x="9847" y="2609"/>
                    <a:pt x="9682" y="2464"/>
                  </a:cubicBezTo>
                  <a:cubicBezTo>
                    <a:pt x="9187" y="2030"/>
                    <a:pt x="9187" y="2030"/>
                    <a:pt x="8033" y="1305"/>
                  </a:cubicBezTo>
                  <a:cubicBezTo>
                    <a:pt x="7868" y="1232"/>
                    <a:pt x="7621" y="1087"/>
                    <a:pt x="7374" y="942"/>
                  </a:cubicBezTo>
                  <a:cubicBezTo>
                    <a:pt x="6384" y="362"/>
                    <a:pt x="5395" y="0"/>
                    <a:pt x="4653" y="0"/>
                  </a:cubicBezTo>
                  <a:cubicBezTo>
                    <a:pt x="4076" y="0"/>
                    <a:pt x="3664" y="217"/>
                    <a:pt x="3664" y="507"/>
                  </a:cubicBezTo>
                  <a:cubicBezTo>
                    <a:pt x="3581" y="725"/>
                    <a:pt x="3499" y="797"/>
                    <a:pt x="3334" y="797"/>
                  </a:cubicBezTo>
                  <a:cubicBezTo>
                    <a:pt x="3169" y="797"/>
                    <a:pt x="2922" y="652"/>
                    <a:pt x="2674" y="507"/>
                  </a:cubicBezTo>
                  <a:cubicBezTo>
                    <a:pt x="2509" y="435"/>
                    <a:pt x="2344" y="290"/>
                    <a:pt x="2262" y="290"/>
                  </a:cubicBezTo>
                  <a:cubicBezTo>
                    <a:pt x="1932" y="217"/>
                    <a:pt x="1520" y="145"/>
                    <a:pt x="1438" y="145"/>
                  </a:cubicBezTo>
                  <a:cubicBezTo>
                    <a:pt x="613" y="1377"/>
                    <a:pt x="-541" y="4929"/>
                    <a:pt x="283" y="5726"/>
                  </a:cubicBezTo>
                  <a:cubicBezTo>
                    <a:pt x="448" y="5871"/>
                    <a:pt x="531" y="6016"/>
                    <a:pt x="696" y="6161"/>
                  </a:cubicBezTo>
                  <a:cubicBezTo>
                    <a:pt x="1438" y="6958"/>
                    <a:pt x="2262" y="7901"/>
                    <a:pt x="4406" y="8046"/>
                  </a:cubicBezTo>
                  <a:cubicBezTo>
                    <a:pt x="4406" y="8046"/>
                    <a:pt x="4488" y="8046"/>
                    <a:pt x="4488" y="8046"/>
                  </a:cubicBezTo>
                  <a:cubicBezTo>
                    <a:pt x="4488" y="8046"/>
                    <a:pt x="4570" y="8046"/>
                    <a:pt x="4570" y="8046"/>
                  </a:cubicBezTo>
                  <a:cubicBezTo>
                    <a:pt x="4818" y="8046"/>
                    <a:pt x="5065" y="8046"/>
                    <a:pt x="5312" y="8046"/>
                  </a:cubicBezTo>
                  <a:cubicBezTo>
                    <a:pt x="5807" y="8046"/>
                    <a:pt x="6302" y="8046"/>
                    <a:pt x="6714" y="7973"/>
                  </a:cubicBezTo>
                  <a:cubicBezTo>
                    <a:pt x="7044" y="7973"/>
                    <a:pt x="7374" y="7973"/>
                    <a:pt x="7621" y="7973"/>
                  </a:cubicBezTo>
                  <a:cubicBezTo>
                    <a:pt x="8198" y="7973"/>
                    <a:pt x="8775" y="8046"/>
                    <a:pt x="9352" y="8408"/>
                  </a:cubicBezTo>
                  <a:cubicBezTo>
                    <a:pt x="9435" y="8481"/>
                    <a:pt x="9599" y="8626"/>
                    <a:pt x="9764" y="8698"/>
                  </a:cubicBezTo>
                  <a:cubicBezTo>
                    <a:pt x="10919" y="9495"/>
                    <a:pt x="13309" y="11235"/>
                    <a:pt x="13392" y="12757"/>
                  </a:cubicBezTo>
                  <a:cubicBezTo>
                    <a:pt x="13392" y="13264"/>
                    <a:pt x="13227" y="13699"/>
                    <a:pt x="12815" y="14062"/>
                  </a:cubicBezTo>
                  <a:cubicBezTo>
                    <a:pt x="12320" y="14497"/>
                    <a:pt x="11743" y="15004"/>
                    <a:pt x="11166" y="15511"/>
                  </a:cubicBezTo>
                  <a:cubicBezTo>
                    <a:pt x="9847" y="16599"/>
                    <a:pt x="8445" y="17831"/>
                    <a:pt x="8610" y="18193"/>
                  </a:cubicBezTo>
                  <a:cubicBezTo>
                    <a:pt x="8693" y="18338"/>
                    <a:pt x="9105" y="18338"/>
                    <a:pt x="9764" y="18266"/>
                  </a:cubicBezTo>
                  <a:cubicBezTo>
                    <a:pt x="9929" y="18338"/>
                    <a:pt x="10259" y="18266"/>
                    <a:pt x="10589" y="1826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4" name="Figura"/>
            <p:cNvSpPr/>
            <p:nvPr/>
          </p:nvSpPr>
          <p:spPr>
            <a:xfrm>
              <a:off x="1054100" y="812800"/>
              <a:ext cx="27241" cy="398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43" h="21205" extrusionOk="0">
                  <a:moveTo>
                    <a:pt x="1778" y="16875"/>
                  </a:moveTo>
                  <a:lnTo>
                    <a:pt x="7413" y="20250"/>
                  </a:lnTo>
                  <a:cubicBezTo>
                    <a:pt x="8352" y="20925"/>
                    <a:pt x="11170" y="21600"/>
                    <a:pt x="12109" y="20925"/>
                  </a:cubicBezTo>
                  <a:cubicBezTo>
                    <a:pt x="17744" y="18900"/>
                    <a:pt x="19622" y="12825"/>
                    <a:pt x="19622" y="10125"/>
                  </a:cubicBezTo>
                  <a:cubicBezTo>
                    <a:pt x="20561" y="6750"/>
                    <a:pt x="20561" y="3375"/>
                    <a:pt x="16804" y="1350"/>
                  </a:cubicBezTo>
                  <a:cubicBezTo>
                    <a:pt x="15865" y="675"/>
                    <a:pt x="13987" y="0"/>
                    <a:pt x="12109" y="0"/>
                  </a:cubicBezTo>
                  <a:cubicBezTo>
                    <a:pt x="7413" y="0"/>
                    <a:pt x="3657" y="2025"/>
                    <a:pt x="1778" y="4725"/>
                  </a:cubicBezTo>
                  <a:cubicBezTo>
                    <a:pt x="-1039" y="8100"/>
                    <a:pt x="-100" y="12150"/>
                    <a:pt x="1778" y="1687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5" name="Figura"/>
            <p:cNvSpPr/>
            <p:nvPr/>
          </p:nvSpPr>
          <p:spPr>
            <a:xfrm>
              <a:off x="939799" y="889000"/>
              <a:ext cx="78333" cy="74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6" h="21600" extrusionOk="0">
                  <a:moveTo>
                    <a:pt x="6388" y="0"/>
                  </a:moveTo>
                  <a:cubicBezTo>
                    <a:pt x="6051" y="0"/>
                    <a:pt x="5713" y="0"/>
                    <a:pt x="5376" y="0"/>
                  </a:cubicBezTo>
                  <a:lnTo>
                    <a:pt x="4701" y="366"/>
                  </a:lnTo>
                  <a:cubicBezTo>
                    <a:pt x="4026" y="732"/>
                    <a:pt x="3689" y="1098"/>
                    <a:pt x="3351" y="1464"/>
                  </a:cubicBezTo>
                  <a:cubicBezTo>
                    <a:pt x="3351" y="1831"/>
                    <a:pt x="3351" y="1831"/>
                    <a:pt x="3014" y="2197"/>
                  </a:cubicBezTo>
                  <a:cubicBezTo>
                    <a:pt x="2676" y="4027"/>
                    <a:pt x="2001" y="5858"/>
                    <a:pt x="1326" y="7688"/>
                  </a:cubicBezTo>
                  <a:cubicBezTo>
                    <a:pt x="314" y="10617"/>
                    <a:pt x="-699" y="13180"/>
                    <a:pt x="651" y="15742"/>
                  </a:cubicBezTo>
                  <a:cubicBezTo>
                    <a:pt x="2339" y="19037"/>
                    <a:pt x="6388" y="21600"/>
                    <a:pt x="8751" y="21600"/>
                  </a:cubicBezTo>
                  <a:cubicBezTo>
                    <a:pt x="9763" y="21600"/>
                    <a:pt x="10438" y="21234"/>
                    <a:pt x="10776" y="20502"/>
                  </a:cubicBezTo>
                  <a:cubicBezTo>
                    <a:pt x="11451" y="18305"/>
                    <a:pt x="13138" y="17939"/>
                    <a:pt x="14488" y="17939"/>
                  </a:cubicBezTo>
                  <a:cubicBezTo>
                    <a:pt x="15163" y="17939"/>
                    <a:pt x="15838" y="17939"/>
                    <a:pt x="16513" y="17939"/>
                  </a:cubicBezTo>
                  <a:cubicBezTo>
                    <a:pt x="16851" y="17939"/>
                    <a:pt x="17526" y="17939"/>
                    <a:pt x="17864" y="17939"/>
                  </a:cubicBezTo>
                  <a:cubicBezTo>
                    <a:pt x="18876" y="17939"/>
                    <a:pt x="19888" y="17939"/>
                    <a:pt x="20563" y="16841"/>
                  </a:cubicBezTo>
                  <a:cubicBezTo>
                    <a:pt x="20901" y="16108"/>
                    <a:pt x="20901" y="15376"/>
                    <a:pt x="20563" y="13912"/>
                  </a:cubicBezTo>
                  <a:cubicBezTo>
                    <a:pt x="20226" y="13180"/>
                    <a:pt x="19888" y="12081"/>
                    <a:pt x="19214" y="10983"/>
                  </a:cubicBezTo>
                  <a:cubicBezTo>
                    <a:pt x="18201" y="9153"/>
                    <a:pt x="16851" y="8420"/>
                    <a:pt x="15501" y="8054"/>
                  </a:cubicBezTo>
                  <a:cubicBezTo>
                    <a:pt x="13476" y="6956"/>
                    <a:pt x="11451" y="5858"/>
                    <a:pt x="8751" y="1098"/>
                  </a:cubicBezTo>
                  <a:cubicBezTo>
                    <a:pt x="8076" y="366"/>
                    <a:pt x="7401" y="0"/>
                    <a:pt x="6388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6" name="Figura"/>
            <p:cNvSpPr/>
            <p:nvPr/>
          </p:nvSpPr>
          <p:spPr>
            <a:xfrm>
              <a:off x="838199" y="609600"/>
              <a:ext cx="57489" cy="901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5" h="21600" extrusionOk="0">
                  <a:moveTo>
                    <a:pt x="0" y="21296"/>
                  </a:moveTo>
                  <a:lnTo>
                    <a:pt x="2348" y="21600"/>
                  </a:lnTo>
                  <a:cubicBezTo>
                    <a:pt x="2348" y="21600"/>
                    <a:pt x="2817" y="21296"/>
                    <a:pt x="2817" y="21296"/>
                  </a:cubicBezTo>
                  <a:cubicBezTo>
                    <a:pt x="3287" y="20992"/>
                    <a:pt x="4226" y="20687"/>
                    <a:pt x="4696" y="20079"/>
                  </a:cubicBezTo>
                  <a:cubicBezTo>
                    <a:pt x="6104" y="17949"/>
                    <a:pt x="6104" y="16732"/>
                    <a:pt x="5165" y="14907"/>
                  </a:cubicBezTo>
                  <a:cubicBezTo>
                    <a:pt x="4696" y="14299"/>
                    <a:pt x="4696" y="13994"/>
                    <a:pt x="5165" y="13690"/>
                  </a:cubicBezTo>
                  <a:cubicBezTo>
                    <a:pt x="5165" y="13386"/>
                    <a:pt x="5635" y="13386"/>
                    <a:pt x="6104" y="13386"/>
                  </a:cubicBezTo>
                  <a:cubicBezTo>
                    <a:pt x="6574" y="13386"/>
                    <a:pt x="7043" y="13386"/>
                    <a:pt x="7513" y="13386"/>
                  </a:cubicBezTo>
                  <a:cubicBezTo>
                    <a:pt x="8452" y="13386"/>
                    <a:pt x="10330" y="13690"/>
                    <a:pt x="12678" y="13690"/>
                  </a:cubicBezTo>
                  <a:cubicBezTo>
                    <a:pt x="16435" y="13690"/>
                    <a:pt x="16435" y="13386"/>
                    <a:pt x="17843" y="10344"/>
                  </a:cubicBezTo>
                  <a:cubicBezTo>
                    <a:pt x="18313" y="9431"/>
                    <a:pt x="18783" y="7910"/>
                    <a:pt x="19722" y="6085"/>
                  </a:cubicBezTo>
                  <a:cubicBezTo>
                    <a:pt x="20661" y="4259"/>
                    <a:pt x="21600" y="2130"/>
                    <a:pt x="21130" y="1521"/>
                  </a:cubicBezTo>
                  <a:cubicBezTo>
                    <a:pt x="21130" y="1521"/>
                    <a:pt x="21130" y="1217"/>
                    <a:pt x="20661" y="1217"/>
                  </a:cubicBezTo>
                  <a:cubicBezTo>
                    <a:pt x="20191" y="1217"/>
                    <a:pt x="20191" y="1217"/>
                    <a:pt x="19722" y="1217"/>
                  </a:cubicBezTo>
                  <a:cubicBezTo>
                    <a:pt x="19252" y="1217"/>
                    <a:pt x="18783" y="1217"/>
                    <a:pt x="18313" y="1217"/>
                  </a:cubicBezTo>
                  <a:lnTo>
                    <a:pt x="18313" y="1217"/>
                  </a:lnTo>
                  <a:cubicBezTo>
                    <a:pt x="18313" y="1217"/>
                    <a:pt x="17843" y="1217"/>
                    <a:pt x="17843" y="1217"/>
                  </a:cubicBezTo>
                  <a:cubicBezTo>
                    <a:pt x="16904" y="1217"/>
                    <a:pt x="15965" y="913"/>
                    <a:pt x="15026" y="608"/>
                  </a:cubicBezTo>
                  <a:cubicBezTo>
                    <a:pt x="13617" y="304"/>
                    <a:pt x="11739" y="0"/>
                    <a:pt x="7513" y="0"/>
                  </a:cubicBezTo>
                  <a:lnTo>
                    <a:pt x="7513" y="0"/>
                  </a:lnTo>
                  <a:cubicBezTo>
                    <a:pt x="2817" y="0"/>
                    <a:pt x="2348" y="3651"/>
                    <a:pt x="1878" y="7910"/>
                  </a:cubicBezTo>
                  <a:cubicBezTo>
                    <a:pt x="1878" y="9127"/>
                    <a:pt x="1409" y="10344"/>
                    <a:pt x="1409" y="11256"/>
                  </a:cubicBezTo>
                  <a:cubicBezTo>
                    <a:pt x="939" y="12777"/>
                    <a:pt x="939" y="13994"/>
                    <a:pt x="939" y="15211"/>
                  </a:cubicBezTo>
                  <a:cubicBezTo>
                    <a:pt x="939" y="15820"/>
                    <a:pt x="939" y="16732"/>
                    <a:pt x="1409" y="17341"/>
                  </a:cubicBezTo>
                  <a:cubicBezTo>
                    <a:pt x="0" y="18862"/>
                    <a:pt x="0" y="19775"/>
                    <a:pt x="0" y="21296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7" name="Figura"/>
            <p:cNvSpPr/>
            <p:nvPr/>
          </p:nvSpPr>
          <p:spPr>
            <a:xfrm>
              <a:off x="838199" y="698499"/>
              <a:ext cx="47292" cy="88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4" h="21600" extrusionOk="0">
                  <a:moveTo>
                    <a:pt x="3877" y="0"/>
                  </a:moveTo>
                  <a:cubicBezTo>
                    <a:pt x="3877" y="309"/>
                    <a:pt x="3877" y="617"/>
                    <a:pt x="3323" y="1234"/>
                  </a:cubicBezTo>
                  <a:cubicBezTo>
                    <a:pt x="2769" y="2469"/>
                    <a:pt x="2769" y="3703"/>
                    <a:pt x="2215" y="4937"/>
                  </a:cubicBezTo>
                  <a:cubicBezTo>
                    <a:pt x="1108" y="8023"/>
                    <a:pt x="0" y="10491"/>
                    <a:pt x="0" y="14811"/>
                  </a:cubicBezTo>
                  <a:cubicBezTo>
                    <a:pt x="0" y="18823"/>
                    <a:pt x="3323" y="19440"/>
                    <a:pt x="7200" y="20366"/>
                  </a:cubicBezTo>
                  <a:cubicBezTo>
                    <a:pt x="8308" y="20674"/>
                    <a:pt x="9969" y="20983"/>
                    <a:pt x="11077" y="21600"/>
                  </a:cubicBezTo>
                  <a:lnTo>
                    <a:pt x="20492" y="20983"/>
                  </a:lnTo>
                  <a:cubicBezTo>
                    <a:pt x="18277" y="19749"/>
                    <a:pt x="19385" y="16971"/>
                    <a:pt x="20492" y="14503"/>
                  </a:cubicBezTo>
                  <a:lnTo>
                    <a:pt x="20492" y="13886"/>
                  </a:lnTo>
                  <a:cubicBezTo>
                    <a:pt x="21600" y="11109"/>
                    <a:pt x="15508" y="4937"/>
                    <a:pt x="9415" y="2160"/>
                  </a:cubicBezTo>
                  <a:cubicBezTo>
                    <a:pt x="7200" y="1234"/>
                    <a:pt x="6646" y="617"/>
                    <a:pt x="6092" y="309"/>
                  </a:cubicBezTo>
                  <a:lnTo>
                    <a:pt x="3877" y="0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8" name="Figura"/>
            <p:cNvSpPr/>
            <p:nvPr/>
          </p:nvSpPr>
          <p:spPr>
            <a:xfrm>
              <a:off x="825500" y="546099"/>
              <a:ext cx="31552" cy="444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40" h="21600" extrusionOk="0">
                  <a:moveTo>
                    <a:pt x="10125" y="0"/>
                  </a:moveTo>
                  <a:cubicBezTo>
                    <a:pt x="8463" y="0"/>
                    <a:pt x="7633" y="617"/>
                    <a:pt x="7633" y="617"/>
                  </a:cubicBezTo>
                  <a:cubicBezTo>
                    <a:pt x="1817" y="4937"/>
                    <a:pt x="-675" y="9257"/>
                    <a:pt x="156" y="12960"/>
                  </a:cubicBezTo>
                  <a:cubicBezTo>
                    <a:pt x="156" y="14811"/>
                    <a:pt x="1817" y="16046"/>
                    <a:pt x="4310" y="17280"/>
                  </a:cubicBezTo>
                  <a:cubicBezTo>
                    <a:pt x="5140" y="17897"/>
                    <a:pt x="5971" y="17897"/>
                    <a:pt x="6802" y="18514"/>
                  </a:cubicBezTo>
                  <a:cubicBezTo>
                    <a:pt x="10125" y="19749"/>
                    <a:pt x="14279" y="21600"/>
                    <a:pt x="16771" y="21600"/>
                  </a:cubicBezTo>
                  <a:cubicBezTo>
                    <a:pt x="17602" y="21600"/>
                    <a:pt x="18433" y="21600"/>
                    <a:pt x="19263" y="20983"/>
                  </a:cubicBezTo>
                  <a:cubicBezTo>
                    <a:pt x="20925" y="19749"/>
                    <a:pt x="20925" y="17280"/>
                    <a:pt x="20094" y="13577"/>
                  </a:cubicBezTo>
                  <a:cubicBezTo>
                    <a:pt x="20094" y="12960"/>
                    <a:pt x="20094" y="12343"/>
                    <a:pt x="20094" y="12343"/>
                  </a:cubicBezTo>
                  <a:lnTo>
                    <a:pt x="20094" y="12343"/>
                  </a:lnTo>
                  <a:cubicBezTo>
                    <a:pt x="15110" y="1234"/>
                    <a:pt x="11787" y="0"/>
                    <a:pt x="1012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69" name="Figura"/>
            <p:cNvSpPr/>
            <p:nvPr/>
          </p:nvSpPr>
          <p:spPr>
            <a:xfrm>
              <a:off x="800100" y="762000"/>
              <a:ext cx="38802" cy="45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3" h="21314" extrusionOk="0">
                  <a:moveTo>
                    <a:pt x="7533" y="314"/>
                  </a:moveTo>
                  <a:cubicBezTo>
                    <a:pt x="6858" y="1514"/>
                    <a:pt x="6858" y="2714"/>
                    <a:pt x="6858" y="4514"/>
                  </a:cubicBezTo>
                  <a:cubicBezTo>
                    <a:pt x="6858" y="6914"/>
                    <a:pt x="6183" y="9914"/>
                    <a:pt x="4158" y="10514"/>
                  </a:cubicBezTo>
                  <a:lnTo>
                    <a:pt x="3483" y="10514"/>
                  </a:lnTo>
                  <a:cubicBezTo>
                    <a:pt x="2133" y="11114"/>
                    <a:pt x="783" y="12314"/>
                    <a:pt x="108" y="12914"/>
                  </a:cubicBezTo>
                  <a:cubicBezTo>
                    <a:pt x="108" y="12914"/>
                    <a:pt x="-567" y="13514"/>
                    <a:pt x="1458" y="14714"/>
                  </a:cubicBezTo>
                  <a:cubicBezTo>
                    <a:pt x="2133" y="15314"/>
                    <a:pt x="2808" y="15314"/>
                    <a:pt x="3483" y="15914"/>
                  </a:cubicBezTo>
                  <a:cubicBezTo>
                    <a:pt x="6858" y="17714"/>
                    <a:pt x="11583" y="20714"/>
                    <a:pt x="14283" y="21314"/>
                  </a:cubicBezTo>
                  <a:cubicBezTo>
                    <a:pt x="14958" y="21314"/>
                    <a:pt x="15633" y="21314"/>
                    <a:pt x="16308" y="21314"/>
                  </a:cubicBezTo>
                  <a:cubicBezTo>
                    <a:pt x="18333" y="20714"/>
                    <a:pt x="19683" y="19514"/>
                    <a:pt x="20358" y="18914"/>
                  </a:cubicBezTo>
                  <a:cubicBezTo>
                    <a:pt x="21033" y="17714"/>
                    <a:pt x="20358" y="15914"/>
                    <a:pt x="19008" y="13514"/>
                  </a:cubicBezTo>
                  <a:cubicBezTo>
                    <a:pt x="16308" y="8114"/>
                    <a:pt x="12933" y="4514"/>
                    <a:pt x="11583" y="2714"/>
                  </a:cubicBezTo>
                  <a:cubicBezTo>
                    <a:pt x="10233" y="-286"/>
                    <a:pt x="8208" y="-286"/>
                    <a:pt x="7533" y="314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0" name="Figura"/>
            <p:cNvSpPr/>
            <p:nvPr/>
          </p:nvSpPr>
          <p:spPr>
            <a:xfrm>
              <a:off x="812799" y="381000"/>
              <a:ext cx="37732" cy="462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0" h="21276" extrusionOk="0">
                  <a:moveTo>
                    <a:pt x="0" y="260"/>
                  </a:moveTo>
                  <a:cubicBezTo>
                    <a:pt x="697" y="1427"/>
                    <a:pt x="1394" y="3762"/>
                    <a:pt x="1394" y="6681"/>
                  </a:cubicBezTo>
                  <a:cubicBezTo>
                    <a:pt x="2787" y="13103"/>
                    <a:pt x="4181" y="21276"/>
                    <a:pt x="11148" y="21276"/>
                  </a:cubicBezTo>
                  <a:cubicBezTo>
                    <a:pt x="15329" y="21276"/>
                    <a:pt x="18813" y="18941"/>
                    <a:pt x="20206" y="15438"/>
                  </a:cubicBezTo>
                  <a:cubicBezTo>
                    <a:pt x="21600" y="11935"/>
                    <a:pt x="20206" y="6681"/>
                    <a:pt x="13935" y="3762"/>
                  </a:cubicBezTo>
                  <a:cubicBezTo>
                    <a:pt x="8361" y="844"/>
                    <a:pt x="4877" y="260"/>
                    <a:pt x="2787" y="260"/>
                  </a:cubicBezTo>
                  <a:cubicBezTo>
                    <a:pt x="1394" y="-324"/>
                    <a:pt x="0" y="260"/>
                    <a:pt x="0" y="26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1" name="Figura"/>
            <p:cNvSpPr/>
            <p:nvPr/>
          </p:nvSpPr>
          <p:spPr>
            <a:xfrm>
              <a:off x="762000" y="609600"/>
              <a:ext cx="69850" cy="110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316" y="0"/>
                  </a:moveTo>
                  <a:cubicBezTo>
                    <a:pt x="12567" y="0"/>
                    <a:pt x="10211" y="1241"/>
                    <a:pt x="8247" y="2483"/>
                  </a:cubicBezTo>
                  <a:cubicBezTo>
                    <a:pt x="7069" y="2979"/>
                    <a:pt x="6284" y="3476"/>
                    <a:pt x="5498" y="3724"/>
                  </a:cubicBezTo>
                  <a:cubicBezTo>
                    <a:pt x="4320" y="3972"/>
                    <a:pt x="3927" y="4966"/>
                    <a:pt x="4320" y="5710"/>
                  </a:cubicBezTo>
                  <a:cubicBezTo>
                    <a:pt x="4320" y="5959"/>
                    <a:pt x="4713" y="5959"/>
                    <a:pt x="4713" y="6207"/>
                  </a:cubicBezTo>
                  <a:cubicBezTo>
                    <a:pt x="5498" y="7697"/>
                    <a:pt x="6284" y="8690"/>
                    <a:pt x="2749" y="9931"/>
                  </a:cubicBezTo>
                  <a:cubicBezTo>
                    <a:pt x="1178" y="10428"/>
                    <a:pt x="0" y="10924"/>
                    <a:pt x="0" y="11172"/>
                  </a:cubicBezTo>
                  <a:cubicBezTo>
                    <a:pt x="0" y="11669"/>
                    <a:pt x="785" y="12166"/>
                    <a:pt x="1964" y="13159"/>
                  </a:cubicBezTo>
                  <a:cubicBezTo>
                    <a:pt x="2749" y="13903"/>
                    <a:pt x="3535" y="14648"/>
                    <a:pt x="4713" y="15641"/>
                  </a:cubicBezTo>
                  <a:cubicBezTo>
                    <a:pt x="5498" y="16386"/>
                    <a:pt x="5891" y="16883"/>
                    <a:pt x="6676" y="17628"/>
                  </a:cubicBezTo>
                  <a:cubicBezTo>
                    <a:pt x="9033" y="19862"/>
                    <a:pt x="10604" y="21600"/>
                    <a:pt x="12567" y="21600"/>
                  </a:cubicBezTo>
                  <a:cubicBezTo>
                    <a:pt x="13353" y="21600"/>
                    <a:pt x="14138" y="21352"/>
                    <a:pt x="14924" y="20607"/>
                  </a:cubicBezTo>
                  <a:cubicBezTo>
                    <a:pt x="16495" y="19366"/>
                    <a:pt x="21600" y="15393"/>
                    <a:pt x="21600" y="12662"/>
                  </a:cubicBezTo>
                  <a:cubicBezTo>
                    <a:pt x="21600" y="11669"/>
                    <a:pt x="21207" y="11172"/>
                    <a:pt x="20029" y="10676"/>
                  </a:cubicBezTo>
                  <a:cubicBezTo>
                    <a:pt x="18065" y="9434"/>
                    <a:pt x="18065" y="7448"/>
                    <a:pt x="18458" y="5214"/>
                  </a:cubicBezTo>
                  <a:cubicBezTo>
                    <a:pt x="18851" y="2234"/>
                    <a:pt x="18851" y="0"/>
                    <a:pt x="15316" y="0"/>
                  </a:cubicBezTo>
                  <a:cubicBezTo>
                    <a:pt x="15316" y="0"/>
                    <a:pt x="15316" y="0"/>
                    <a:pt x="15316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2" name="Figura"/>
            <p:cNvSpPr/>
            <p:nvPr/>
          </p:nvSpPr>
          <p:spPr>
            <a:xfrm>
              <a:off x="749299" y="495299"/>
              <a:ext cx="71122" cy="736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490"/>
                  </a:moveTo>
                  <a:cubicBezTo>
                    <a:pt x="771" y="3352"/>
                    <a:pt x="1157" y="5586"/>
                    <a:pt x="1543" y="7821"/>
                  </a:cubicBezTo>
                  <a:cubicBezTo>
                    <a:pt x="2314" y="11917"/>
                    <a:pt x="2700" y="15641"/>
                    <a:pt x="5014" y="15641"/>
                  </a:cubicBezTo>
                  <a:cubicBezTo>
                    <a:pt x="8871" y="15641"/>
                    <a:pt x="9643" y="16759"/>
                    <a:pt x="11186" y="18621"/>
                  </a:cubicBezTo>
                  <a:cubicBezTo>
                    <a:pt x="11571" y="18993"/>
                    <a:pt x="11571" y="19366"/>
                    <a:pt x="11957" y="19738"/>
                  </a:cubicBezTo>
                  <a:cubicBezTo>
                    <a:pt x="12729" y="20855"/>
                    <a:pt x="14657" y="21600"/>
                    <a:pt x="16586" y="21600"/>
                  </a:cubicBezTo>
                  <a:cubicBezTo>
                    <a:pt x="19671" y="21600"/>
                    <a:pt x="21600" y="18993"/>
                    <a:pt x="21600" y="14152"/>
                  </a:cubicBezTo>
                  <a:cubicBezTo>
                    <a:pt x="21600" y="5214"/>
                    <a:pt x="19671" y="0"/>
                    <a:pt x="16586" y="0"/>
                  </a:cubicBezTo>
                  <a:cubicBezTo>
                    <a:pt x="16200" y="0"/>
                    <a:pt x="15814" y="0"/>
                    <a:pt x="15429" y="372"/>
                  </a:cubicBezTo>
                  <a:cubicBezTo>
                    <a:pt x="14271" y="745"/>
                    <a:pt x="13114" y="1117"/>
                    <a:pt x="11957" y="1490"/>
                  </a:cubicBezTo>
                  <a:cubicBezTo>
                    <a:pt x="8871" y="2607"/>
                    <a:pt x="6171" y="3724"/>
                    <a:pt x="4243" y="3724"/>
                  </a:cubicBezTo>
                  <a:lnTo>
                    <a:pt x="4243" y="3724"/>
                  </a:lnTo>
                  <a:cubicBezTo>
                    <a:pt x="3471" y="3724"/>
                    <a:pt x="3086" y="3724"/>
                    <a:pt x="3086" y="3352"/>
                  </a:cubicBezTo>
                  <a:cubicBezTo>
                    <a:pt x="2700" y="2234"/>
                    <a:pt x="1157" y="1490"/>
                    <a:pt x="0" y="149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3" name="Figura"/>
            <p:cNvSpPr/>
            <p:nvPr/>
          </p:nvSpPr>
          <p:spPr>
            <a:xfrm>
              <a:off x="723899" y="330200"/>
              <a:ext cx="80184" cy="1003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63" h="21600" extrusionOk="0">
                  <a:moveTo>
                    <a:pt x="2373" y="0"/>
                  </a:moveTo>
                  <a:cubicBezTo>
                    <a:pt x="1391" y="0"/>
                    <a:pt x="737" y="273"/>
                    <a:pt x="410" y="547"/>
                  </a:cubicBezTo>
                  <a:cubicBezTo>
                    <a:pt x="-245" y="1094"/>
                    <a:pt x="82" y="1641"/>
                    <a:pt x="82" y="1914"/>
                  </a:cubicBezTo>
                  <a:cubicBezTo>
                    <a:pt x="737" y="3281"/>
                    <a:pt x="2046" y="4375"/>
                    <a:pt x="3028" y="5195"/>
                  </a:cubicBezTo>
                  <a:cubicBezTo>
                    <a:pt x="4337" y="6289"/>
                    <a:pt x="5319" y="7109"/>
                    <a:pt x="5319" y="8476"/>
                  </a:cubicBezTo>
                  <a:cubicBezTo>
                    <a:pt x="5319" y="9296"/>
                    <a:pt x="4664" y="10116"/>
                    <a:pt x="4337" y="10937"/>
                  </a:cubicBezTo>
                  <a:cubicBezTo>
                    <a:pt x="3682" y="11757"/>
                    <a:pt x="3355" y="12577"/>
                    <a:pt x="3682" y="13397"/>
                  </a:cubicBezTo>
                  <a:cubicBezTo>
                    <a:pt x="4010" y="14218"/>
                    <a:pt x="5319" y="15038"/>
                    <a:pt x="7282" y="15585"/>
                  </a:cubicBezTo>
                  <a:cubicBezTo>
                    <a:pt x="10555" y="16678"/>
                    <a:pt x="13173" y="18319"/>
                    <a:pt x="15464" y="19686"/>
                  </a:cubicBezTo>
                  <a:cubicBezTo>
                    <a:pt x="17100" y="20780"/>
                    <a:pt x="18410" y="21600"/>
                    <a:pt x="19391" y="21600"/>
                  </a:cubicBezTo>
                  <a:cubicBezTo>
                    <a:pt x="19719" y="21600"/>
                    <a:pt x="20046" y="21600"/>
                    <a:pt x="20046" y="21053"/>
                  </a:cubicBezTo>
                  <a:cubicBezTo>
                    <a:pt x="20700" y="18319"/>
                    <a:pt x="21355" y="12577"/>
                    <a:pt x="19064" y="10116"/>
                  </a:cubicBezTo>
                  <a:cubicBezTo>
                    <a:pt x="18737" y="9843"/>
                    <a:pt x="18410" y="9570"/>
                    <a:pt x="18410" y="9296"/>
                  </a:cubicBezTo>
                  <a:cubicBezTo>
                    <a:pt x="16119" y="6562"/>
                    <a:pt x="12846" y="3008"/>
                    <a:pt x="9573" y="1914"/>
                  </a:cubicBezTo>
                  <a:cubicBezTo>
                    <a:pt x="5973" y="547"/>
                    <a:pt x="4010" y="0"/>
                    <a:pt x="2373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4" name="Figura"/>
            <p:cNvSpPr/>
            <p:nvPr/>
          </p:nvSpPr>
          <p:spPr>
            <a:xfrm>
              <a:off x="787400" y="787400"/>
              <a:ext cx="11956" cy="13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35" h="21600" extrusionOk="0">
                  <a:moveTo>
                    <a:pt x="7375" y="0"/>
                  </a:moveTo>
                  <a:cubicBezTo>
                    <a:pt x="7375" y="0"/>
                    <a:pt x="5215" y="0"/>
                    <a:pt x="5215" y="0"/>
                  </a:cubicBezTo>
                  <a:cubicBezTo>
                    <a:pt x="5215" y="0"/>
                    <a:pt x="3055" y="0"/>
                    <a:pt x="3055" y="0"/>
                  </a:cubicBezTo>
                  <a:cubicBezTo>
                    <a:pt x="3055" y="0"/>
                    <a:pt x="3055" y="0"/>
                    <a:pt x="3055" y="1964"/>
                  </a:cubicBezTo>
                  <a:cubicBezTo>
                    <a:pt x="3055" y="1964"/>
                    <a:pt x="3055" y="3927"/>
                    <a:pt x="3055" y="3927"/>
                  </a:cubicBezTo>
                  <a:lnTo>
                    <a:pt x="3055" y="3927"/>
                  </a:lnTo>
                  <a:cubicBezTo>
                    <a:pt x="895" y="7855"/>
                    <a:pt x="-1265" y="15709"/>
                    <a:pt x="895" y="19636"/>
                  </a:cubicBezTo>
                  <a:cubicBezTo>
                    <a:pt x="895" y="21600"/>
                    <a:pt x="3055" y="21600"/>
                    <a:pt x="5215" y="21600"/>
                  </a:cubicBezTo>
                  <a:cubicBezTo>
                    <a:pt x="7375" y="21600"/>
                    <a:pt x="9535" y="21600"/>
                    <a:pt x="11695" y="19636"/>
                  </a:cubicBezTo>
                  <a:cubicBezTo>
                    <a:pt x="11695" y="17673"/>
                    <a:pt x="13855" y="17673"/>
                    <a:pt x="13855" y="15709"/>
                  </a:cubicBezTo>
                  <a:cubicBezTo>
                    <a:pt x="13855" y="15709"/>
                    <a:pt x="13855" y="13745"/>
                    <a:pt x="13855" y="13745"/>
                  </a:cubicBezTo>
                  <a:cubicBezTo>
                    <a:pt x="13855" y="11782"/>
                    <a:pt x="16015" y="11782"/>
                    <a:pt x="16015" y="9818"/>
                  </a:cubicBezTo>
                  <a:cubicBezTo>
                    <a:pt x="18175" y="7855"/>
                    <a:pt x="18175" y="5891"/>
                    <a:pt x="20335" y="3927"/>
                  </a:cubicBezTo>
                  <a:cubicBezTo>
                    <a:pt x="20335" y="3927"/>
                    <a:pt x="20335" y="3927"/>
                    <a:pt x="20335" y="3927"/>
                  </a:cubicBezTo>
                  <a:cubicBezTo>
                    <a:pt x="20335" y="3927"/>
                    <a:pt x="20335" y="3927"/>
                    <a:pt x="20335" y="3927"/>
                  </a:cubicBezTo>
                  <a:cubicBezTo>
                    <a:pt x="20335" y="3927"/>
                    <a:pt x="20335" y="3927"/>
                    <a:pt x="20335" y="1964"/>
                  </a:cubicBezTo>
                  <a:cubicBezTo>
                    <a:pt x="20335" y="1964"/>
                    <a:pt x="18175" y="1964"/>
                    <a:pt x="18175" y="1964"/>
                  </a:cubicBezTo>
                  <a:cubicBezTo>
                    <a:pt x="11695" y="1964"/>
                    <a:pt x="9535" y="0"/>
                    <a:pt x="737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5" name="Figura"/>
            <p:cNvSpPr/>
            <p:nvPr/>
          </p:nvSpPr>
          <p:spPr>
            <a:xfrm>
              <a:off x="571500" y="622299"/>
              <a:ext cx="202231" cy="197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2" h="21401" extrusionOk="0">
                  <a:moveTo>
                    <a:pt x="5093" y="12245"/>
                  </a:moveTo>
                  <a:cubicBezTo>
                    <a:pt x="6293" y="12245"/>
                    <a:pt x="8027" y="12657"/>
                    <a:pt x="8027" y="13208"/>
                  </a:cubicBezTo>
                  <a:cubicBezTo>
                    <a:pt x="8027" y="13620"/>
                    <a:pt x="7627" y="13896"/>
                    <a:pt x="6560" y="14171"/>
                  </a:cubicBezTo>
                  <a:cubicBezTo>
                    <a:pt x="6293" y="14308"/>
                    <a:pt x="5893" y="14308"/>
                    <a:pt x="5627" y="14446"/>
                  </a:cubicBezTo>
                  <a:cubicBezTo>
                    <a:pt x="4027" y="14859"/>
                    <a:pt x="2693" y="15134"/>
                    <a:pt x="2560" y="15684"/>
                  </a:cubicBezTo>
                  <a:cubicBezTo>
                    <a:pt x="2427" y="15959"/>
                    <a:pt x="2693" y="16372"/>
                    <a:pt x="3227" y="16785"/>
                  </a:cubicBezTo>
                  <a:cubicBezTo>
                    <a:pt x="3893" y="17335"/>
                    <a:pt x="4293" y="18161"/>
                    <a:pt x="4827" y="18848"/>
                  </a:cubicBezTo>
                  <a:cubicBezTo>
                    <a:pt x="5227" y="19399"/>
                    <a:pt x="5493" y="19949"/>
                    <a:pt x="5893" y="20362"/>
                  </a:cubicBezTo>
                  <a:cubicBezTo>
                    <a:pt x="6827" y="21462"/>
                    <a:pt x="7760" y="21600"/>
                    <a:pt x="8827" y="21187"/>
                  </a:cubicBezTo>
                  <a:cubicBezTo>
                    <a:pt x="9760" y="20775"/>
                    <a:pt x="10693" y="20362"/>
                    <a:pt x="11627" y="19949"/>
                  </a:cubicBezTo>
                  <a:cubicBezTo>
                    <a:pt x="13760" y="18986"/>
                    <a:pt x="15627" y="18161"/>
                    <a:pt x="16693" y="18161"/>
                  </a:cubicBezTo>
                  <a:cubicBezTo>
                    <a:pt x="16960" y="18161"/>
                    <a:pt x="17493" y="18298"/>
                    <a:pt x="18027" y="18298"/>
                  </a:cubicBezTo>
                  <a:cubicBezTo>
                    <a:pt x="18693" y="18436"/>
                    <a:pt x="19360" y="18573"/>
                    <a:pt x="19893" y="18573"/>
                  </a:cubicBezTo>
                  <a:cubicBezTo>
                    <a:pt x="20560" y="18573"/>
                    <a:pt x="20960" y="18436"/>
                    <a:pt x="21093" y="18023"/>
                  </a:cubicBezTo>
                  <a:cubicBezTo>
                    <a:pt x="21360" y="17610"/>
                    <a:pt x="21227" y="17060"/>
                    <a:pt x="20827" y="16234"/>
                  </a:cubicBezTo>
                  <a:cubicBezTo>
                    <a:pt x="20027" y="14583"/>
                    <a:pt x="19360" y="13620"/>
                    <a:pt x="18693" y="12657"/>
                  </a:cubicBezTo>
                  <a:cubicBezTo>
                    <a:pt x="17893" y="11557"/>
                    <a:pt x="17360" y="10731"/>
                    <a:pt x="17093" y="9355"/>
                  </a:cubicBezTo>
                  <a:cubicBezTo>
                    <a:pt x="16960" y="8530"/>
                    <a:pt x="16960" y="7292"/>
                    <a:pt x="16960" y="5916"/>
                  </a:cubicBezTo>
                  <a:cubicBezTo>
                    <a:pt x="16960" y="5366"/>
                    <a:pt x="16960" y="4953"/>
                    <a:pt x="16960" y="4403"/>
                  </a:cubicBezTo>
                  <a:cubicBezTo>
                    <a:pt x="16960" y="2201"/>
                    <a:pt x="16693" y="0"/>
                    <a:pt x="15893" y="0"/>
                  </a:cubicBezTo>
                  <a:cubicBezTo>
                    <a:pt x="15627" y="0"/>
                    <a:pt x="15493" y="138"/>
                    <a:pt x="15227" y="413"/>
                  </a:cubicBezTo>
                  <a:cubicBezTo>
                    <a:pt x="14293" y="1376"/>
                    <a:pt x="13493" y="2476"/>
                    <a:pt x="12960" y="3302"/>
                  </a:cubicBezTo>
                  <a:cubicBezTo>
                    <a:pt x="12293" y="4403"/>
                    <a:pt x="11760" y="5228"/>
                    <a:pt x="10960" y="5228"/>
                  </a:cubicBezTo>
                  <a:cubicBezTo>
                    <a:pt x="10693" y="5228"/>
                    <a:pt x="10427" y="5090"/>
                    <a:pt x="10027" y="4815"/>
                  </a:cubicBezTo>
                  <a:lnTo>
                    <a:pt x="9627" y="4540"/>
                  </a:lnTo>
                  <a:cubicBezTo>
                    <a:pt x="8160" y="3439"/>
                    <a:pt x="6293" y="1926"/>
                    <a:pt x="4827" y="1926"/>
                  </a:cubicBezTo>
                  <a:cubicBezTo>
                    <a:pt x="4560" y="1926"/>
                    <a:pt x="4160" y="2064"/>
                    <a:pt x="3893" y="2201"/>
                  </a:cubicBezTo>
                  <a:cubicBezTo>
                    <a:pt x="2293" y="3164"/>
                    <a:pt x="960" y="4540"/>
                    <a:pt x="827" y="4678"/>
                  </a:cubicBezTo>
                  <a:cubicBezTo>
                    <a:pt x="160" y="5916"/>
                    <a:pt x="-240" y="7704"/>
                    <a:pt x="160" y="8530"/>
                  </a:cubicBezTo>
                  <a:cubicBezTo>
                    <a:pt x="293" y="8805"/>
                    <a:pt x="427" y="8943"/>
                    <a:pt x="560" y="8943"/>
                  </a:cubicBezTo>
                  <a:cubicBezTo>
                    <a:pt x="1227" y="9080"/>
                    <a:pt x="1227" y="9906"/>
                    <a:pt x="1093" y="10594"/>
                  </a:cubicBezTo>
                  <a:cubicBezTo>
                    <a:pt x="1093" y="11006"/>
                    <a:pt x="960" y="11419"/>
                    <a:pt x="1093" y="11694"/>
                  </a:cubicBezTo>
                  <a:cubicBezTo>
                    <a:pt x="1227" y="12245"/>
                    <a:pt x="2027" y="12382"/>
                    <a:pt x="3227" y="12382"/>
                  </a:cubicBezTo>
                  <a:cubicBezTo>
                    <a:pt x="3493" y="12382"/>
                    <a:pt x="3760" y="12382"/>
                    <a:pt x="4160" y="12382"/>
                  </a:cubicBezTo>
                  <a:cubicBezTo>
                    <a:pt x="4427" y="12245"/>
                    <a:pt x="4827" y="12245"/>
                    <a:pt x="5093" y="12245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6" name="Figura"/>
            <p:cNvSpPr/>
            <p:nvPr/>
          </p:nvSpPr>
          <p:spPr>
            <a:xfrm>
              <a:off x="571500" y="482600"/>
              <a:ext cx="152414" cy="1028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38" h="21600" extrusionOk="0">
                  <a:moveTo>
                    <a:pt x="7929" y="21600"/>
                  </a:moveTo>
                  <a:cubicBezTo>
                    <a:pt x="7411" y="21600"/>
                    <a:pt x="7065" y="21333"/>
                    <a:pt x="6893" y="20800"/>
                  </a:cubicBezTo>
                  <a:cubicBezTo>
                    <a:pt x="6547" y="18933"/>
                    <a:pt x="6029" y="17067"/>
                    <a:pt x="2054" y="16533"/>
                  </a:cubicBezTo>
                  <a:cubicBezTo>
                    <a:pt x="1017" y="16533"/>
                    <a:pt x="499" y="16000"/>
                    <a:pt x="153" y="15200"/>
                  </a:cubicBezTo>
                  <a:cubicBezTo>
                    <a:pt x="-365" y="13600"/>
                    <a:pt x="499" y="10667"/>
                    <a:pt x="1709" y="7467"/>
                  </a:cubicBezTo>
                  <a:cubicBezTo>
                    <a:pt x="2227" y="6133"/>
                    <a:pt x="2745" y="4800"/>
                    <a:pt x="3091" y="3467"/>
                  </a:cubicBezTo>
                  <a:cubicBezTo>
                    <a:pt x="3091" y="3467"/>
                    <a:pt x="3091" y="3467"/>
                    <a:pt x="3091" y="3467"/>
                  </a:cubicBezTo>
                  <a:cubicBezTo>
                    <a:pt x="3091" y="3467"/>
                    <a:pt x="3955" y="2933"/>
                    <a:pt x="4646" y="2933"/>
                  </a:cubicBezTo>
                  <a:cubicBezTo>
                    <a:pt x="5337" y="2933"/>
                    <a:pt x="5856" y="3200"/>
                    <a:pt x="6029" y="4000"/>
                  </a:cubicBezTo>
                  <a:cubicBezTo>
                    <a:pt x="6374" y="5067"/>
                    <a:pt x="7757" y="6667"/>
                    <a:pt x="9139" y="6667"/>
                  </a:cubicBezTo>
                  <a:cubicBezTo>
                    <a:pt x="10003" y="6667"/>
                    <a:pt x="10694" y="6133"/>
                    <a:pt x="11385" y="4800"/>
                  </a:cubicBezTo>
                  <a:cubicBezTo>
                    <a:pt x="12941" y="1600"/>
                    <a:pt x="14323" y="0"/>
                    <a:pt x="15533" y="0"/>
                  </a:cubicBezTo>
                  <a:cubicBezTo>
                    <a:pt x="16397" y="0"/>
                    <a:pt x="17088" y="533"/>
                    <a:pt x="17779" y="1867"/>
                  </a:cubicBezTo>
                  <a:cubicBezTo>
                    <a:pt x="20025" y="5867"/>
                    <a:pt x="21235" y="8267"/>
                    <a:pt x="20544" y="13067"/>
                  </a:cubicBezTo>
                  <a:cubicBezTo>
                    <a:pt x="20025" y="16800"/>
                    <a:pt x="18125" y="17333"/>
                    <a:pt x="15878" y="18133"/>
                  </a:cubicBezTo>
                  <a:cubicBezTo>
                    <a:pt x="15187" y="18400"/>
                    <a:pt x="14496" y="18667"/>
                    <a:pt x="13632" y="18933"/>
                  </a:cubicBezTo>
                  <a:cubicBezTo>
                    <a:pt x="12941" y="19200"/>
                    <a:pt x="12249" y="19733"/>
                    <a:pt x="11558" y="20000"/>
                  </a:cubicBezTo>
                  <a:cubicBezTo>
                    <a:pt x="10349" y="20800"/>
                    <a:pt x="8793" y="21600"/>
                    <a:pt x="7929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7" name="Figura"/>
            <p:cNvSpPr/>
            <p:nvPr/>
          </p:nvSpPr>
          <p:spPr>
            <a:xfrm>
              <a:off x="635000" y="368299"/>
              <a:ext cx="47081" cy="266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72" h="21600" extrusionOk="0">
                  <a:moveTo>
                    <a:pt x="4214" y="2057"/>
                  </a:moveTo>
                  <a:lnTo>
                    <a:pt x="804" y="8229"/>
                  </a:lnTo>
                  <a:cubicBezTo>
                    <a:pt x="235" y="10286"/>
                    <a:pt x="-333" y="12343"/>
                    <a:pt x="235" y="13371"/>
                  </a:cubicBezTo>
                  <a:cubicBezTo>
                    <a:pt x="2509" y="19543"/>
                    <a:pt x="8193" y="20571"/>
                    <a:pt x="11035" y="21600"/>
                  </a:cubicBezTo>
                  <a:cubicBezTo>
                    <a:pt x="11604" y="21600"/>
                    <a:pt x="12172" y="21600"/>
                    <a:pt x="13309" y="21600"/>
                  </a:cubicBezTo>
                  <a:cubicBezTo>
                    <a:pt x="16720" y="21600"/>
                    <a:pt x="18993" y="20571"/>
                    <a:pt x="20130" y="17486"/>
                  </a:cubicBezTo>
                  <a:cubicBezTo>
                    <a:pt x="21267" y="15429"/>
                    <a:pt x="21267" y="12343"/>
                    <a:pt x="20699" y="10286"/>
                  </a:cubicBezTo>
                  <a:cubicBezTo>
                    <a:pt x="20130" y="6171"/>
                    <a:pt x="18425" y="3086"/>
                    <a:pt x="16151" y="1029"/>
                  </a:cubicBezTo>
                  <a:cubicBezTo>
                    <a:pt x="15014" y="0"/>
                    <a:pt x="13878" y="0"/>
                    <a:pt x="12172" y="0"/>
                  </a:cubicBezTo>
                  <a:cubicBezTo>
                    <a:pt x="9330" y="0"/>
                    <a:pt x="7056" y="1029"/>
                    <a:pt x="4214" y="2057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8" name="Figura"/>
            <p:cNvSpPr/>
            <p:nvPr/>
          </p:nvSpPr>
          <p:spPr>
            <a:xfrm>
              <a:off x="634999" y="419099"/>
              <a:ext cx="44949" cy="3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35" h="21600" extrusionOk="0">
                  <a:moveTo>
                    <a:pt x="12835" y="0"/>
                  </a:moveTo>
                  <a:cubicBezTo>
                    <a:pt x="6235" y="0"/>
                    <a:pt x="1435" y="3724"/>
                    <a:pt x="1435" y="3724"/>
                  </a:cubicBezTo>
                  <a:cubicBezTo>
                    <a:pt x="1435" y="3724"/>
                    <a:pt x="1435" y="3724"/>
                    <a:pt x="1435" y="3724"/>
                  </a:cubicBezTo>
                  <a:cubicBezTo>
                    <a:pt x="235" y="4469"/>
                    <a:pt x="-365" y="8193"/>
                    <a:pt x="235" y="12662"/>
                  </a:cubicBezTo>
                  <a:cubicBezTo>
                    <a:pt x="835" y="17131"/>
                    <a:pt x="2635" y="21600"/>
                    <a:pt x="6235" y="21600"/>
                  </a:cubicBezTo>
                  <a:cubicBezTo>
                    <a:pt x="11035" y="21600"/>
                    <a:pt x="20635" y="11172"/>
                    <a:pt x="21235" y="5214"/>
                  </a:cubicBezTo>
                  <a:cubicBezTo>
                    <a:pt x="21235" y="2979"/>
                    <a:pt x="20635" y="2234"/>
                    <a:pt x="19435" y="1490"/>
                  </a:cubicBezTo>
                  <a:cubicBezTo>
                    <a:pt x="17035" y="0"/>
                    <a:pt x="14635" y="0"/>
                    <a:pt x="12835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79" name="Figura"/>
            <p:cNvSpPr/>
            <p:nvPr/>
          </p:nvSpPr>
          <p:spPr>
            <a:xfrm>
              <a:off x="533400" y="444500"/>
              <a:ext cx="88027" cy="723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7" h="21600" extrusionOk="0">
                  <a:moveTo>
                    <a:pt x="17960" y="0"/>
                  </a:moveTo>
                  <a:cubicBezTo>
                    <a:pt x="15221" y="0"/>
                    <a:pt x="11267" y="1516"/>
                    <a:pt x="11267" y="1895"/>
                  </a:cubicBezTo>
                  <a:cubicBezTo>
                    <a:pt x="6095" y="5684"/>
                    <a:pt x="-294" y="14400"/>
                    <a:pt x="10" y="18947"/>
                  </a:cubicBezTo>
                  <a:cubicBezTo>
                    <a:pt x="10" y="20084"/>
                    <a:pt x="314" y="20842"/>
                    <a:pt x="1227" y="21221"/>
                  </a:cubicBezTo>
                  <a:cubicBezTo>
                    <a:pt x="1836" y="21600"/>
                    <a:pt x="2444" y="21600"/>
                    <a:pt x="3357" y="21600"/>
                  </a:cubicBezTo>
                  <a:cubicBezTo>
                    <a:pt x="7616" y="21600"/>
                    <a:pt x="14005" y="15537"/>
                    <a:pt x="16438" y="12505"/>
                  </a:cubicBezTo>
                  <a:cubicBezTo>
                    <a:pt x="21002" y="5684"/>
                    <a:pt x="21306" y="3032"/>
                    <a:pt x="21002" y="1895"/>
                  </a:cubicBezTo>
                  <a:cubicBezTo>
                    <a:pt x="20393" y="379"/>
                    <a:pt x="19481" y="0"/>
                    <a:pt x="17960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0" name="Figura"/>
            <p:cNvSpPr/>
            <p:nvPr/>
          </p:nvSpPr>
          <p:spPr>
            <a:xfrm>
              <a:off x="495300" y="596899"/>
              <a:ext cx="120793" cy="1270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63" h="21600" extrusionOk="0">
                  <a:moveTo>
                    <a:pt x="5094" y="0"/>
                  </a:moveTo>
                  <a:cubicBezTo>
                    <a:pt x="4873" y="0"/>
                    <a:pt x="4432" y="0"/>
                    <a:pt x="4212" y="0"/>
                  </a:cubicBezTo>
                  <a:cubicBezTo>
                    <a:pt x="2669" y="0"/>
                    <a:pt x="1347" y="1080"/>
                    <a:pt x="1126" y="2592"/>
                  </a:cubicBezTo>
                  <a:cubicBezTo>
                    <a:pt x="1126" y="3024"/>
                    <a:pt x="906" y="3456"/>
                    <a:pt x="906" y="4104"/>
                  </a:cubicBezTo>
                  <a:cubicBezTo>
                    <a:pt x="245" y="7992"/>
                    <a:pt x="-637" y="13392"/>
                    <a:pt x="685" y="15336"/>
                  </a:cubicBezTo>
                  <a:cubicBezTo>
                    <a:pt x="1126" y="15984"/>
                    <a:pt x="1347" y="16632"/>
                    <a:pt x="1787" y="17280"/>
                  </a:cubicBezTo>
                  <a:cubicBezTo>
                    <a:pt x="2890" y="19224"/>
                    <a:pt x="4212" y="21600"/>
                    <a:pt x="5534" y="21600"/>
                  </a:cubicBezTo>
                  <a:cubicBezTo>
                    <a:pt x="6196" y="21600"/>
                    <a:pt x="6857" y="21168"/>
                    <a:pt x="7518" y="20304"/>
                  </a:cubicBezTo>
                  <a:cubicBezTo>
                    <a:pt x="9061" y="18576"/>
                    <a:pt x="9722" y="16416"/>
                    <a:pt x="10383" y="14688"/>
                  </a:cubicBezTo>
                  <a:cubicBezTo>
                    <a:pt x="11045" y="12744"/>
                    <a:pt x="11706" y="10800"/>
                    <a:pt x="13249" y="10152"/>
                  </a:cubicBezTo>
                  <a:lnTo>
                    <a:pt x="13249" y="10152"/>
                  </a:lnTo>
                  <a:cubicBezTo>
                    <a:pt x="15232" y="9288"/>
                    <a:pt x="20963" y="6912"/>
                    <a:pt x="20963" y="4536"/>
                  </a:cubicBezTo>
                  <a:cubicBezTo>
                    <a:pt x="20963" y="3672"/>
                    <a:pt x="19861" y="2808"/>
                    <a:pt x="17877" y="1944"/>
                  </a:cubicBezTo>
                  <a:cubicBezTo>
                    <a:pt x="13028" y="432"/>
                    <a:pt x="8400" y="0"/>
                    <a:pt x="5094" y="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1" name="Figura"/>
            <p:cNvSpPr/>
            <p:nvPr/>
          </p:nvSpPr>
          <p:spPr>
            <a:xfrm>
              <a:off x="317500" y="1028699"/>
              <a:ext cx="38100" cy="368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9683"/>
                  </a:moveTo>
                  <a:cubicBezTo>
                    <a:pt x="5760" y="13407"/>
                    <a:pt x="12240" y="17131"/>
                    <a:pt x="17280" y="21600"/>
                  </a:cubicBezTo>
                  <a:lnTo>
                    <a:pt x="21600" y="20855"/>
                  </a:lnTo>
                  <a:lnTo>
                    <a:pt x="20880" y="16386"/>
                  </a:lnTo>
                  <a:lnTo>
                    <a:pt x="13680" y="8938"/>
                  </a:lnTo>
                  <a:cubicBezTo>
                    <a:pt x="13680" y="8938"/>
                    <a:pt x="13680" y="8938"/>
                    <a:pt x="13680" y="8938"/>
                  </a:cubicBezTo>
                  <a:lnTo>
                    <a:pt x="12240" y="0"/>
                  </a:lnTo>
                  <a:lnTo>
                    <a:pt x="5040" y="5214"/>
                  </a:lnTo>
                  <a:cubicBezTo>
                    <a:pt x="5040" y="5214"/>
                    <a:pt x="5040" y="5214"/>
                    <a:pt x="4320" y="5214"/>
                  </a:cubicBezTo>
                  <a:lnTo>
                    <a:pt x="1440" y="4469"/>
                  </a:lnTo>
                  <a:lnTo>
                    <a:pt x="0" y="9683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2" name="Figura"/>
            <p:cNvSpPr/>
            <p:nvPr/>
          </p:nvSpPr>
          <p:spPr>
            <a:xfrm>
              <a:off x="1117600" y="1295400"/>
              <a:ext cx="50800" cy="55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218"/>
                  </a:moveTo>
                  <a:lnTo>
                    <a:pt x="7020" y="21600"/>
                  </a:lnTo>
                  <a:cubicBezTo>
                    <a:pt x="9180" y="20127"/>
                    <a:pt x="15120" y="17673"/>
                    <a:pt x="21600" y="15709"/>
                  </a:cubicBezTo>
                  <a:lnTo>
                    <a:pt x="19980" y="11782"/>
                  </a:lnTo>
                  <a:lnTo>
                    <a:pt x="17820" y="11782"/>
                  </a:lnTo>
                  <a:cubicBezTo>
                    <a:pt x="17820" y="11782"/>
                    <a:pt x="17280" y="11782"/>
                    <a:pt x="17280" y="11291"/>
                  </a:cubicBezTo>
                  <a:lnTo>
                    <a:pt x="16740" y="982"/>
                  </a:lnTo>
                  <a:lnTo>
                    <a:pt x="15120" y="0"/>
                  </a:lnTo>
                  <a:lnTo>
                    <a:pt x="13500" y="982"/>
                  </a:lnTo>
                  <a:cubicBezTo>
                    <a:pt x="13500" y="982"/>
                    <a:pt x="13500" y="982"/>
                    <a:pt x="12960" y="982"/>
                  </a:cubicBezTo>
                  <a:lnTo>
                    <a:pt x="10800" y="0"/>
                  </a:lnTo>
                  <a:cubicBezTo>
                    <a:pt x="9720" y="1473"/>
                    <a:pt x="6480" y="7364"/>
                    <a:pt x="5940" y="7855"/>
                  </a:cubicBezTo>
                  <a:cubicBezTo>
                    <a:pt x="5400" y="8345"/>
                    <a:pt x="4320" y="11782"/>
                    <a:pt x="3780" y="13255"/>
                  </a:cubicBezTo>
                  <a:cubicBezTo>
                    <a:pt x="3780" y="13255"/>
                    <a:pt x="3780" y="13255"/>
                    <a:pt x="3240" y="13745"/>
                  </a:cubicBezTo>
                  <a:cubicBezTo>
                    <a:pt x="3240" y="13745"/>
                    <a:pt x="2160" y="14236"/>
                    <a:pt x="540" y="14236"/>
                  </a:cubicBezTo>
                  <a:cubicBezTo>
                    <a:pt x="540" y="13255"/>
                    <a:pt x="0" y="14727"/>
                    <a:pt x="0" y="15218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3" name="Figura"/>
            <p:cNvSpPr/>
            <p:nvPr/>
          </p:nvSpPr>
          <p:spPr>
            <a:xfrm>
              <a:off x="502607" y="1249210"/>
              <a:ext cx="631528" cy="355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8" h="21600" extrusionOk="0">
                  <a:moveTo>
                    <a:pt x="16048" y="17666"/>
                  </a:moveTo>
                  <a:cubicBezTo>
                    <a:pt x="16482" y="17666"/>
                    <a:pt x="16569" y="18591"/>
                    <a:pt x="16655" y="19209"/>
                  </a:cubicBezTo>
                  <a:cubicBezTo>
                    <a:pt x="16655" y="19363"/>
                    <a:pt x="16699" y="19517"/>
                    <a:pt x="16699" y="19594"/>
                  </a:cubicBezTo>
                  <a:cubicBezTo>
                    <a:pt x="16959" y="20829"/>
                    <a:pt x="17219" y="21523"/>
                    <a:pt x="17436" y="21523"/>
                  </a:cubicBezTo>
                  <a:lnTo>
                    <a:pt x="17436" y="21600"/>
                  </a:lnTo>
                  <a:lnTo>
                    <a:pt x="17436" y="21523"/>
                  </a:lnTo>
                  <a:cubicBezTo>
                    <a:pt x="17480" y="21523"/>
                    <a:pt x="17480" y="21523"/>
                    <a:pt x="17523" y="21446"/>
                  </a:cubicBezTo>
                  <a:cubicBezTo>
                    <a:pt x="17696" y="21060"/>
                    <a:pt x="17480" y="19440"/>
                    <a:pt x="17219" y="17974"/>
                  </a:cubicBezTo>
                  <a:cubicBezTo>
                    <a:pt x="17046" y="17049"/>
                    <a:pt x="17133" y="16509"/>
                    <a:pt x="17219" y="16200"/>
                  </a:cubicBezTo>
                  <a:cubicBezTo>
                    <a:pt x="17219" y="16123"/>
                    <a:pt x="17263" y="16046"/>
                    <a:pt x="17263" y="15969"/>
                  </a:cubicBezTo>
                  <a:cubicBezTo>
                    <a:pt x="17263" y="15660"/>
                    <a:pt x="17740" y="15120"/>
                    <a:pt x="18434" y="14271"/>
                  </a:cubicBezTo>
                  <a:cubicBezTo>
                    <a:pt x="18607" y="14040"/>
                    <a:pt x="18781" y="13886"/>
                    <a:pt x="18954" y="13654"/>
                  </a:cubicBezTo>
                  <a:cubicBezTo>
                    <a:pt x="19518" y="12960"/>
                    <a:pt x="19388" y="12420"/>
                    <a:pt x="19258" y="11726"/>
                  </a:cubicBezTo>
                  <a:cubicBezTo>
                    <a:pt x="19214" y="11571"/>
                    <a:pt x="19214" y="11417"/>
                    <a:pt x="19171" y="11263"/>
                  </a:cubicBezTo>
                  <a:cubicBezTo>
                    <a:pt x="19084" y="10800"/>
                    <a:pt x="19128" y="10723"/>
                    <a:pt x="19128" y="10723"/>
                  </a:cubicBezTo>
                  <a:cubicBezTo>
                    <a:pt x="19128" y="10723"/>
                    <a:pt x="19128" y="10723"/>
                    <a:pt x="19171" y="10723"/>
                  </a:cubicBezTo>
                  <a:cubicBezTo>
                    <a:pt x="19214" y="10723"/>
                    <a:pt x="19214" y="10800"/>
                    <a:pt x="19258" y="10877"/>
                  </a:cubicBezTo>
                  <a:cubicBezTo>
                    <a:pt x="19301" y="10954"/>
                    <a:pt x="19301" y="10954"/>
                    <a:pt x="19345" y="11031"/>
                  </a:cubicBezTo>
                  <a:cubicBezTo>
                    <a:pt x="19388" y="11031"/>
                    <a:pt x="19388" y="11109"/>
                    <a:pt x="19431" y="11109"/>
                  </a:cubicBezTo>
                  <a:cubicBezTo>
                    <a:pt x="19475" y="11109"/>
                    <a:pt x="19561" y="10954"/>
                    <a:pt x="19648" y="10646"/>
                  </a:cubicBezTo>
                  <a:cubicBezTo>
                    <a:pt x="19822" y="10183"/>
                    <a:pt x="20082" y="8794"/>
                    <a:pt x="20082" y="8794"/>
                  </a:cubicBezTo>
                  <a:cubicBezTo>
                    <a:pt x="20212" y="8254"/>
                    <a:pt x="20429" y="8100"/>
                    <a:pt x="20776" y="7946"/>
                  </a:cubicBezTo>
                  <a:cubicBezTo>
                    <a:pt x="20906" y="7869"/>
                    <a:pt x="20993" y="7791"/>
                    <a:pt x="21166" y="7714"/>
                  </a:cubicBezTo>
                  <a:cubicBezTo>
                    <a:pt x="21383" y="7560"/>
                    <a:pt x="21513" y="7406"/>
                    <a:pt x="21557" y="7251"/>
                  </a:cubicBezTo>
                  <a:cubicBezTo>
                    <a:pt x="21600" y="7097"/>
                    <a:pt x="21513" y="6866"/>
                    <a:pt x="21427" y="6634"/>
                  </a:cubicBezTo>
                  <a:lnTo>
                    <a:pt x="21427" y="6557"/>
                  </a:lnTo>
                  <a:cubicBezTo>
                    <a:pt x="21296" y="6249"/>
                    <a:pt x="21383" y="6017"/>
                    <a:pt x="21470" y="5709"/>
                  </a:cubicBezTo>
                  <a:cubicBezTo>
                    <a:pt x="21513" y="5631"/>
                    <a:pt x="21513" y="5477"/>
                    <a:pt x="21557" y="5323"/>
                  </a:cubicBezTo>
                  <a:cubicBezTo>
                    <a:pt x="21557" y="5323"/>
                    <a:pt x="21557" y="5246"/>
                    <a:pt x="21557" y="5246"/>
                  </a:cubicBezTo>
                  <a:lnTo>
                    <a:pt x="20993" y="4243"/>
                  </a:lnTo>
                  <a:lnTo>
                    <a:pt x="19692" y="4243"/>
                  </a:lnTo>
                  <a:cubicBezTo>
                    <a:pt x="19648" y="4320"/>
                    <a:pt x="19475" y="4629"/>
                    <a:pt x="19345" y="4706"/>
                  </a:cubicBezTo>
                  <a:cubicBezTo>
                    <a:pt x="19258" y="4783"/>
                    <a:pt x="19041" y="5246"/>
                    <a:pt x="18954" y="5631"/>
                  </a:cubicBezTo>
                  <a:cubicBezTo>
                    <a:pt x="18954" y="5631"/>
                    <a:pt x="18954" y="5631"/>
                    <a:pt x="18911" y="5631"/>
                  </a:cubicBezTo>
                  <a:lnTo>
                    <a:pt x="18043" y="5709"/>
                  </a:lnTo>
                  <a:lnTo>
                    <a:pt x="18087" y="6326"/>
                  </a:lnTo>
                  <a:cubicBezTo>
                    <a:pt x="18087" y="6326"/>
                    <a:pt x="18087" y="6403"/>
                    <a:pt x="18087" y="6403"/>
                  </a:cubicBezTo>
                  <a:lnTo>
                    <a:pt x="17002" y="7251"/>
                  </a:lnTo>
                  <a:cubicBezTo>
                    <a:pt x="17002" y="7251"/>
                    <a:pt x="16786" y="7329"/>
                    <a:pt x="16655" y="7329"/>
                  </a:cubicBezTo>
                  <a:cubicBezTo>
                    <a:pt x="16612" y="7329"/>
                    <a:pt x="16612" y="7329"/>
                    <a:pt x="16569" y="7329"/>
                  </a:cubicBezTo>
                  <a:cubicBezTo>
                    <a:pt x="16395" y="7251"/>
                    <a:pt x="16482" y="6789"/>
                    <a:pt x="16482" y="6789"/>
                  </a:cubicBezTo>
                  <a:cubicBezTo>
                    <a:pt x="16482" y="6789"/>
                    <a:pt x="16482" y="6789"/>
                    <a:pt x="16482" y="6789"/>
                  </a:cubicBezTo>
                  <a:cubicBezTo>
                    <a:pt x="16482" y="6789"/>
                    <a:pt x="16699" y="6403"/>
                    <a:pt x="16742" y="6249"/>
                  </a:cubicBezTo>
                  <a:cubicBezTo>
                    <a:pt x="16786" y="6171"/>
                    <a:pt x="16829" y="5631"/>
                    <a:pt x="16829" y="5323"/>
                  </a:cubicBezTo>
                  <a:lnTo>
                    <a:pt x="16699" y="3934"/>
                  </a:lnTo>
                  <a:lnTo>
                    <a:pt x="16308" y="3394"/>
                  </a:lnTo>
                  <a:cubicBezTo>
                    <a:pt x="16308" y="3394"/>
                    <a:pt x="16308" y="3394"/>
                    <a:pt x="16308" y="3394"/>
                  </a:cubicBezTo>
                  <a:lnTo>
                    <a:pt x="16135" y="2931"/>
                  </a:lnTo>
                  <a:lnTo>
                    <a:pt x="15918" y="2777"/>
                  </a:lnTo>
                  <a:lnTo>
                    <a:pt x="14400" y="849"/>
                  </a:lnTo>
                  <a:lnTo>
                    <a:pt x="14010" y="1157"/>
                  </a:lnTo>
                  <a:cubicBezTo>
                    <a:pt x="14010" y="1157"/>
                    <a:pt x="14010" y="1157"/>
                    <a:pt x="14010" y="1157"/>
                  </a:cubicBezTo>
                  <a:lnTo>
                    <a:pt x="13836" y="1234"/>
                  </a:lnTo>
                  <a:cubicBezTo>
                    <a:pt x="13836" y="1234"/>
                    <a:pt x="13836" y="1234"/>
                    <a:pt x="13836" y="1234"/>
                  </a:cubicBezTo>
                  <a:lnTo>
                    <a:pt x="13402" y="1003"/>
                  </a:lnTo>
                  <a:lnTo>
                    <a:pt x="13229" y="1234"/>
                  </a:lnTo>
                  <a:cubicBezTo>
                    <a:pt x="13229" y="1234"/>
                    <a:pt x="13186" y="1234"/>
                    <a:pt x="13186" y="1234"/>
                  </a:cubicBezTo>
                  <a:lnTo>
                    <a:pt x="13012" y="926"/>
                  </a:lnTo>
                  <a:lnTo>
                    <a:pt x="12882" y="1157"/>
                  </a:lnTo>
                  <a:cubicBezTo>
                    <a:pt x="12882" y="1157"/>
                    <a:pt x="12882" y="1157"/>
                    <a:pt x="12839" y="1157"/>
                  </a:cubicBezTo>
                  <a:cubicBezTo>
                    <a:pt x="12839" y="1157"/>
                    <a:pt x="12839" y="1157"/>
                    <a:pt x="12795" y="1157"/>
                  </a:cubicBezTo>
                  <a:lnTo>
                    <a:pt x="12578" y="694"/>
                  </a:lnTo>
                  <a:lnTo>
                    <a:pt x="11928" y="694"/>
                  </a:lnTo>
                  <a:cubicBezTo>
                    <a:pt x="11928" y="694"/>
                    <a:pt x="11884" y="694"/>
                    <a:pt x="11884" y="617"/>
                  </a:cubicBezTo>
                  <a:lnTo>
                    <a:pt x="11798" y="0"/>
                  </a:lnTo>
                  <a:lnTo>
                    <a:pt x="11667" y="231"/>
                  </a:lnTo>
                  <a:cubicBezTo>
                    <a:pt x="11667" y="231"/>
                    <a:pt x="11667" y="231"/>
                    <a:pt x="11624" y="231"/>
                  </a:cubicBezTo>
                  <a:lnTo>
                    <a:pt x="607" y="309"/>
                  </a:lnTo>
                  <a:lnTo>
                    <a:pt x="520" y="1157"/>
                  </a:lnTo>
                  <a:cubicBezTo>
                    <a:pt x="520" y="1157"/>
                    <a:pt x="520" y="1157"/>
                    <a:pt x="520" y="1234"/>
                  </a:cubicBezTo>
                  <a:cubicBezTo>
                    <a:pt x="520" y="1234"/>
                    <a:pt x="520" y="1234"/>
                    <a:pt x="477" y="1234"/>
                  </a:cubicBezTo>
                  <a:lnTo>
                    <a:pt x="0" y="1003"/>
                  </a:lnTo>
                  <a:cubicBezTo>
                    <a:pt x="87" y="1466"/>
                    <a:pt x="130" y="1851"/>
                    <a:pt x="173" y="2237"/>
                  </a:cubicBezTo>
                  <a:cubicBezTo>
                    <a:pt x="173" y="2314"/>
                    <a:pt x="173" y="2469"/>
                    <a:pt x="217" y="2546"/>
                  </a:cubicBezTo>
                  <a:cubicBezTo>
                    <a:pt x="260" y="2777"/>
                    <a:pt x="217" y="3317"/>
                    <a:pt x="173" y="4089"/>
                  </a:cubicBezTo>
                  <a:cubicBezTo>
                    <a:pt x="87" y="5554"/>
                    <a:pt x="0" y="7791"/>
                    <a:pt x="217" y="9180"/>
                  </a:cubicBezTo>
                  <a:cubicBezTo>
                    <a:pt x="564" y="11263"/>
                    <a:pt x="1388" y="13346"/>
                    <a:pt x="1561" y="13809"/>
                  </a:cubicBezTo>
                  <a:cubicBezTo>
                    <a:pt x="1648" y="14040"/>
                    <a:pt x="1865" y="14271"/>
                    <a:pt x="2082" y="14503"/>
                  </a:cubicBezTo>
                  <a:cubicBezTo>
                    <a:pt x="2342" y="14811"/>
                    <a:pt x="2602" y="15120"/>
                    <a:pt x="2776" y="15429"/>
                  </a:cubicBezTo>
                  <a:cubicBezTo>
                    <a:pt x="2819" y="15506"/>
                    <a:pt x="2819" y="15506"/>
                    <a:pt x="2863" y="15583"/>
                  </a:cubicBezTo>
                  <a:lnTo>
                    <a:pt x="3730" y="15429"/>
                  </a:lnTo>
                  <a:cubicBezTo>
                    <a:pt x="3730" y="15429"/>
                    <a:pt x="3730" y="15429"/>
                    <a:pt x="3730" y="15429"/>
                  </a:cubicBezTo>
                  <a:lnTo>
                    <a:pt x="5031" y="16431"/>
                  </a:lnTo>
                  <a:lnTo>
                    <a:pt x="6333" y="16663"/>
                  </a:lnTo>
                  <a:lnTo>
                    <a:pt x="6289" y="16277"/>
                  </a:lnTo>
                  <a:cubicBezTo>
                    <a:pt x="6289" y="16277"/>
                    <a:pt x="6289" y="16277"/>
                    <a:pt x="6289" y="16200"/>
                  </a:cubicBezTo>
                  <a:cubicBezTo>
                    <a:pt x="6289" y="16200"/>
                    <a:pt x="6289" y="16200"/>
                    <a:pt x="6333" y="16200"/>
                  </a:cubicBezTo>
                  <a:lnTo>
                    <a:pt x="7070" y="16277"/>
                  </a:lnTo>
                  <a:cubicBezTo>
                    <a:pt x="7070" y="16277"/>
                    <a:pt x="7070" y="16277"/>
                    <a:pt x="7113" y="16277"/>
                  </a:cubicBezTo>
                  <a:lnTo>
                    <a:pt x="7330" y="16740"/>
                  </a:lnTo>
                  <a:cubicBezTo>
                    <a:pt x="7373" y="16817"/>
                    <a:pt x="7677" y="17203"/>
                    <a:pt x="7764" y="17511"/>
                  </a:cubicBezTo>
                  <a:cubicBezTo>
                    <a:pt x="8024" y="18283"/>
                    <a:pt x="8241" y="18746"/>
                    <a:pt x="8328" y="18591"/>
                  </a:cubicBezTo>
                  <a:cubicBezTo>
                    <a:pt x="8501" y="18360"/>
                    <a:pt x="8631" y="17897"/>
                    <a:pt x="8631" y="17897"/>
                  </a:cubicBezTo>
                  <a:cubicBezTo>
                    <a:pt x="8631" y="17897"/>
                    <a:pt x="8631" y="17897"/>
                    <a:pt x="8675" y="17897"/>
                  </a:cubicBezTo>
                  <a:lnTo>
                    <a:pt x="9022" y="17897"/>
                  </a:lnTo>
                  <a:cubicBezTo>
                    <a:pt x="9022" y="17897"/>
                    <a:pt x="9022" y="17897"/>
                    <a:pt x="9065" y="17897"/>
                  </a:cubicBezTo>
                  <a:lnTo>
                    <a:pt x="10149" y="20829"/>
                  </a:lnTo>
                  <a:lnTo>
                    <a:pt x="10757" y="21060"/>
                  </a:lnTo>
                  <a:cubicBezTo>
                    <a:pt x="10757" y="21060"/>
                    <a:pt x="10757" y="20983"/>
                    <a:pt x="10757" y="20906"/>
                  </a:cubicBezTo>
                  <a:cubicBezTo>
                    <a:pt x="10713" y="20520"/>
                    <a:pt x="10670" y="20057"/>
                    <a:pt x="11060" y="19209"/>
                  </a:cubicBezTo>
                  <a:cubicBezTo>
                    <a:pt x="11407" y="18437"/>
                    <a:pt x="11928" y="18051"/>
                    <a:pt x="12622" y="18051"/>
                  </a:cubicBezTo>
                  <a:cubicBezTo>
                    <a:pt x="12795" y="18051"/>
                    <a:pt x="12969" y="18051"/>
                    <a:pt x="13142" y="18129"/>
                  </a:cubicBezTo>
                  <a:cubicBezTo>
                    <a:pt x="13272" y="18129"/>
                    <a:pt x="13359" y="18206"/>
                    <a:pt x="13446" y="18206"/>
                  </a:cubicBezTo>
                  <a:cubicBezTo>
                    <a:pt x="13663" y="18206"/>
                    <a:pt x="13749" y="18129"/>
                    <a:pt x="13836" y="17974"/>
                  </a:cubicBezTo>
                  <a:cubicBezTo>
                    <a:pt x="13880" y="17897"/>
                    <a:pt x="13923" y="17820"/>
                    <a:pt x="14010" y="17743"/>
                  </a:cubicBezTo>
                  <a:cubicBezTo>
                    <a:pt x="14096" y="17666"/>
                    <a:pt x="14183" y="17666"/>
                    <a:pt x="14357" y="17666"/>
                  </a:cubicBezTo>
                  <a:cubicBezTo>
                    <a:pt x="14573" y="17666"/>
                    <a:pt x="14877" y="17743"/>
                    <a:pt x="15181" y="17743"/>
                  </a:cubicBezTo>
                  <a:cubicBezTo>
                    <a:pt x="15528" y="17589"/>
                    <a:pt x="15831" y="17666"/>
                    <a:pt x="16048" y="17666"/>
                  </a:cubicBezTo>
                  <a:lnTo>
                    <a:pt x="16048" y="17666"/>
                  </a:ln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4" name="Figura"/>
            <p:cNvSpPr/>
            <p:nvPr/>
          </p:nvSpPr>
          <p:spPr>
            <a:xfrm>
              <a:off x="342900" y="1041398"/>
              <a:ext cx="102872" cy="119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00" y="21600"/>
                  </a:moveTo>
                  <a:cubicBezTo>
                    <a:pt x="17333" y="21600"/>
                    <a:pt x="17333" y="21600"/>
                    <a:pt x="17600" y="21600"/>
                  </a:cubicBezTo>
                  <a:cubicBezTo>
                    <a:pt x="14133" y="17694"/>
                    <a:pt x="7200" y="10340"/>
                    <a:pt x="4533" y="8043"/>
                  </a:cubicBezTo>
                  <a:cubicBezTo>
                    <a:pt x="3467" y="7123"/>
                    <a:pt x="1867" y="6204"/>
                    <a:pt x="0" y="4826"/>
                  </a:cubicBezTo>
                  <a:cubicBezTo>
                    <a:pt x="0" y="4826"/>
                    <a:pt x="0" y="4826"/>
                    <a:pt x="0" y="4596"/>
                  </a:cubicBezTo>
                  <a:cubicBezTo>
                    <a:pt x="0" y="4596"/>
                    <a:pt x="0" y="4366"/>
                    <a:pt x="267" y="4366"/>
                  </a:cubicBezTo>
                  <a:lnTo>
                    <a:pt x="1867" y="4136"/>
                  </a:lnTo>
                  <a:lnTo>
                    <a:pt x="4000" y="2528"/>
                  </a:lnTo>
                  <a:lnTo>
                    <a:pt x="4000" y="919"/>
                  </a:lnTo>
                  <a:cubicBezTo>
                    <a:pt x="4000" y="919"/>
                    <a:pt x="4000" y="689"/>
                    <a:pt x="4267" y="689"/>
                  </a:cubicBezTo>
                  <a:lnTo>
                    <a:pt x="7467" y="0"/>
                  </a:lnTo>
                  <a:cubicBezTo>
                    <a:pt x="7467" y="0"/>
                    <a:pt x="7733" y="0"/>
                    <a:pt x="7733" y="0"/>
                  </a:cubicBezTo>
                  <a:lnTo>
                    <a:pt x="8800" y="2528"/>
                  </a:lnTo>
                  <a:lnTo>
                    <a:pt x="11733" y="5055"/>
                  </a:lnTo>
                  <a:cubicBezTo>
                    <a:pt x="11733" y="5055"/>
                    <a:pt x="11733" y="5055"/>
                    <a:pt x="11733" y="5055"/>
                  </a:cubicBezTo>
                  <a:lnTo>
                    <a:pt x="16533" y="12868"/>
                  </a:lnTo>
                  <a:lnTo>
                    <a:pt x="21600" y="14936"/>
                  </a:lnTo>
                  <a:cubicBezTo>
                    <a:pt x="21600" y="14936"/>
                    <a:pt x="21600" y="15166"/>
                    <a:pt x="21600" y="15166"/>
                  </a:cubicBezTo>
                  <a:lnTo>
                    <a:pt x="20267" y="18383"/>
                  </a:lnTo>
                  <a:cubicBezTo>
                    <a:pt x="20267" y="18383"/>
                    <a:pt x="20267" y="18383"/>
                    <a:pt x="20267" y="18383"/>
                  </a:cubicBezTo>
                  <a:lnTo>
                    <a:pt x="17600" y="21600"/>
                  </a:lnTo>
                  <a:cubicBezTo>
                    <a:pt x="17600" y="21600"/>
                    <a:pt x="17600" y="21600"/>
                    <a:pt x="17600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5" name="Figura"/>
            <p:cNvSpPr/>
            <p:nvPr/>
          </p:nvSpPr>
          <p:spPr>
            <a:xfrm>
              <a:off x="-2" y="723900"/>
              <a:ext cx="318773" cy="441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668" y="21600"/>
                  </a:moveTo>
                  <a:cubicBezTo>
                    <a:pt x="2668" y="21600"/>
                    <a:pt x="2582" y="21600"/>
                    <a:pt x="2582" y="21600"/>
                  </a:cubicBezTo>
                  <a:cubicBezTo>
                    <a:pt x="2237" y="21538"/>
                    <a:pt x="2065" y="21476"/>
                    <a:pt x="1979" y="21352"/>
                  </a:cubicBezTo>
                  <a:cubicBezTo>
                    <a:pt x="1979" y="21166"/>
                    <a:pt x="2151" y="20979"/>
                    <a:pt x="2668" y="20731"/>
                  </a:cubicBezTo>
                  <a:cubicBezTo>
                    <a:pt x="3098" y="20545"/>
                    <a:pt x="3614" y="20359"/>
                    <a:pt x="4217" y="20172"/>
                  </a:cubicBezTo>
                  <a:cubicBezTo>
                    <a:pt x="5077" y="19862"/>
                    <a:pt x="5938" y="19552"/>
                    <a:pt x="6454" y="19241"/>
                  </a:cubicBezTo>
                  <a:cubicBezTo>
                    <a:pt x="7315" y="18683"/>
                    <a:pt x="7917" y="17938"/>
                    <a:pt x="7917" y="17628"/>
                  </a:cubicBezTo>
                  <a:cubicBezTo>
                    <a:pt x="7917" y="17317"/>
                    <a:pt x="7917" y="17193"/>
                    <a:pt x="7057" y="17131"/>
                  </a:cubicBezTo>
                  <a:cubicBezTo>
                    <a:pt x="6798" y="17131"/>
                    <a:pt x="6540" y="17069"/>
                    <a:pt x="6282" y="17069"/>
                  </a:cubicBezTo>
                  <a:cubicBezTo>
                    <a:pt x="5852" y="17007"/>
                    <a:pt x="5508" y="17007"/>
                    <a:pt x="5249" y="17069"/>
                  </a:cubicBezTo>
                  <a:cubicBezTo>
                    <a:pt x="5163" y="17069"/>
                    <a:pt x="5163" y="17069"/>
                    <a:pt x="5077" y="17069"/>
                  </a:cubicBezTo>
                  <a:cubicBezTo>
                    <a:pt x="4819" y="17069"/>
                    <a:pt x="4733" y="16821"/>
                    <a:pt x="4647" y="16510"/>
                  </a:cubicBezTo>
                  <a:cubicBezTo>
                    <a:pt x="4561" y="16386"/>
                    <a:pt x="4561" y="16200"/>
                    <a:pt x="4475" y="16076"/>
                  </a:cubicBezTo>
                  <a:cubicBezTo>
                    <a:pt x="4389" y="15890"/>
                    <a:pt x="4045" y="15766"/>
                    <a:pt x="3614" y="15766"/>
                  </a:cubicBezTo>
                  <a:cubicBezTo>
                    <a:pt x="3442" y="15766"/>
                    <a:pt x="3270" y="15766"/>
                    <a:pt x="3098" y="15766"/>
                  </a:cubicBezTo>
                  <a:cubicBezTo>
                    <a:pt x="3012" y="15766"/>
                    <a:pt x="2926" y="15766"/>
                    <a:pt x="2926" y="15766"/>
                  </a:cubicBezTo>
                  <a:cubicBezTo>
                    <a:pt x="2754" y="15766"/>
                    <a:pt x="2237" y="15331"/>
                    <a:pt x="1807" y="14897"/>
                  </a:cubicBezTo>
                  <a:cubicBezTo>
                    <a:pt x="1463" y="14524"/>
                    <a:pt x="1033" y="13779"/>
                    <a:pt x="1463" y="13221"/>
                  </a:cubicBezTo>
                  <a:lnTo>
                    <a:pt x="1549" y="13159"/>
                  </a:lnTo>
                  <a:cubicBezTo>
                    <a:pt x="2237" y="12166"/>
                    <a:pt x="2840" y="11421"/>
                    <a:pt x="3700" y="11421"/>
                  </a:cubicBezTo>
                  <a:cubicBezTo>
                    <a:pt x="4217" y="11421"/>
                    <a:pt x="4819" y="11359"/>
                    <a:pt x="5163" y="11110"/>
                  </a:cubicBezTo>
                  <a:cubicBezTo>
                    <a:pt x="5335" y="10924"/>
                    <a:pt x="5422" y="10738"/>
                    <a:pt x="5335" y="10490"/>
                  </a:cubicBezTo>
                  <a:cubicBezTo>
                    <a:pt x="5249" y="10179"/>
                    <a:pt x="4905" y="9993"/>
                    <a:pt x="4131" y="9993"/>
                  </a:cubicBezTo>
                  <a:cubicBezTo>
                    <a:pt x="3700" y="9993"/>
                    <a:pt x="3270" y="10055"/>
                    <a:pt x="2926" y="10055"/>
                  </a:cubicBezTo>
                  <a:cubicBezTo>
                    <a:pt x="2668" y="10055"/>
                    <a:pt x="2410" y="10117"/>
                    <a:pt x="2324" y="10117"/>
                  </a:cubicBezTo>
                  <a:cubicBezTo>
                    <a:pt x="2324" y="10117"/>
                    <a:pt x="1205" y="10179"/>
                    <a:pt x="1119" y="9621"/>
                  </a:cubicBezTo>
                  <a:cubicBezTo>
                    <a:pt x="1033" y="9124"/>
                    <a:pt x="688" y="8938"/>
                    <a:pt x="344" y="8814"/>
                  </a:cubicBezTo>
                  <a:cubicBezTo>
                    <a:pt x="86" y="8752"/>
                    <a:pt x="0" y="8628"/>
                    <a:pt x="0" y="8566"/>
                  </a:cubicBezTo>
                  <a:cubicBezTo>
                    <a:pt x="0" y="8441"/>
                    <a:pt x="172" y="8255"/>
                    <a:pt x="602" y="8069"/>
                  </a:cubicBezTo>
                  <a:cubicBezTo>
                    <a:pt x="1033" y="7945"/>
                    <a:pt x="1463" y="7697"/>
                    <a:pt x="1807" y="7510"/>
                  </a:cubicBezTo>
                  <a:cubicBezTo>
                    <a:pt x="2324" y="7262"/>
                    <a:pt x="2668" y="7076"/>
                    <a:pt x="2840" y="7076"/>
                  </a:cubicBezTo>
                  <a:cubicBezTo>
                    <a:pt x="2926" y="7076"/>
                    <a:pt x="3012" y="7076"/>
                    <a:pt x="3184" y="7076"/>
                  </a:cubicBezTo>
                  <a:cubicBezTo>
                    <a:pt x="3528" y="7076"/>
                    <a:pt x="3700" y="7138"/>
                    <a:pt x="3786" y="7324"/>
                  </a:cubicBezTo>
                  <a:cubicBezTo>
                    <a:pt x="3786" y="7386"/>
                    <a:pt x="3786" y="7510"/>
                    <a:pt x="3700" y="7634"/>
                  </a:cubicBezTo>
                  <a:cubicBezTo>
                    <a:pt x="3614" y="7759"/>
                    <a:pt x="3614" y="7883"/>
                    <a:pt x="3614" y="7883"/>
                  </a:cubicBezTo>
                  <a:cubicBezTo>
                    <a:pt x="3614" y="7883"/>
                    <a:pt x="3700" y="7883"/>
                    <a:pt x="3700" y="7883"/>
                  </a:cubicBezTo>
                  <a:cubicBezTo>
                    <a:pt x="4131" y="7883"/>
                    <a:pt x="4991" y="7821"/>
                    <a:pt x="5163" y="7572"/>
                  </a:cubicBezTo>
                  <a:cubicBezTo>
                    <a:pt x="5163" y="7510"/>
                    <a:pt x="5163" y="7510"/>
                    <a:pt x="5163" y="7448"/>
                  </a:cubicBezTo>
                  <a:cubicBezTo>
                    <a:pt x="4905" y="7076"/>
                    <a:pt x="3959" y="6579"/>
                    <a:pt x="3700" y="6455"/>
                  </a:cubicBezTo>
                  <a:cubicBezTo>
                    <a:pt x="3528" y="6393"/>
                    <a:pt x="3356" y="6207"/>
                    <a:pt x="3184" y="5959"/>
                  </a:cubicBezTo>
                  <a:cubicBezTo>
                    <a:pt x="3098" y="5834"/>
                    <a:pt x="3012" y="5772"/>
                    <a:pt x="2926" y="5648"/>
                  </a:cubicBezTo>
                  <a:cubicBezTo>
                    <a:pt x="2840" y="5524"/>
                    <a:pt x="2496" y="5338"/>
                    <a:pt x="2151" y="5214"/>
                  </a:cubicBezTo>
                  <a:cubicBezTo>
                    <a:pt x="1807" y="5028"/>
                    <a:pt x="1463" y="4841"/>
                    <a:pt x="1377" y="4717"/>
                  </a:cubicBezTo>
                  <a:cubicBezTo>
                    <a:pt x="1205" y="4531"/>
                    <a:pt x="1377" y="3848"/>
                    <a:pt x="1377" y="3786"/>
                  </a:cubicBezTo>
                  <a:cubicBezTo>
                    <a:pt x="1377" y="3786"/>
                    <a:pt x="1377" y="3786"/>
                    <a:pt x="1377" y="3786"/>
                  </a:cubicBezTo>
                  <a:lnTo>
                    <a:pt x="1377" y="3786"/>
                  </a:lnTo>
                  <a:cubicBezTo>
                    <a:pt x="1463" y="3724"/>
                    <a:pt x="1463" y="3662"/>
                    <a:pt x="1549" y="3662"/>
                  </a:cubicBezTo>
                  <a:cubicBezTo>
                    <a:pt x="1549" y="3662"/>
                    <a:pt x="1635" y="3662"/>
                    <a:pt x="1635" y="3662"/>
                  </a:cubicBezTo>
                  <a:cubicBezTo>
                    <a:pt x="1721" y="3662"/>
                    <a:pt x="1893" y="3662"/>
                    <a:pt x="2151" y="3662"/>
                  </a:cubicBezTo>
                  <a:cubicBezTo>
                    <a:pt x="2840" y="3662"/>
                    <a:pt x="3270" y="3414"/>
                    <a:pt x="3700" y="2855"/>
                  </a:cubicBezTo>
                  <a:cubicBezTo>
                    <a:pt x="3786" y="2731"/>
                    <a:pt x="3873" y="2669"/>
                    <a:pt x="3873" y="2545"/>
                  </a:cubicBezTo>
                  <a:cubicBezTo>
                    <a:pt x="4217" y="2048"/>
                    <a:pt x="4561" y="1552"/>
                    <a:pt x="5163" y="1303"/>
                  </a:cubicBezTo>
                  <a:cubicBezTo>
                    <a:pt x="5422" y="1241"/>
                    <a:pt x="5766" y="1055"/>
                    <a:pt x="6196" y="931"/>
                  </a:cubicBezTo>
                  <a:cubicBezTo>
                    <a:pt x="6971" y="621"/>
                    <a:pt x="7831" y="310"/>
                    <a:pt x="8520" y="124"/>
                  </a:cubicBezTo>
                  <a:cubicBezTo>
                    <a:pt x="8778" y="62"/>
                    <a:pt x="9036" y="0"/>
                    <a:pt x="9208" y="0"/>
                  </a:cubicBezTo>
                  <a:cubicBezTo>
                    <a:pt x="9552" y="0"/>
                    <a:pt x="9896" y="62"/>
                    <a:pt x="10327" y="186"/>
                  </a:cubicBezTo>
                  <a:cubicBezTo>
                    <a:pt x="10585" y="248"/>
                    <a:pt x="10757" y="310"/>
                    <a:pt x="11015" y="372"/>
                  </a:cubicBezTo>
                  <a:cubicBezTo>
                    <a:pt x="11359" y="434"/>
                    <a:pt x="11790" y="621"/>
                    <a:pt x="12134" y="745"/>
                  </a:cubicBezTo>
                  <a:cubicBezTo>
                    <a:pt x="12650" y="931"/>
                    <a:pt x="13167" y="1179"/>
                    <a:pt x="13769" y="1179"/>
                  </a:cubicBezTo>
                  <a:cubicBezTo>
                    <a:pt x="13855" y="1179"/>
                    <a:pt x="13941" y="1179"/>
                    <a:pt x="14027" y="1179"/>
                  </a:cubicBezTo>
                  <a:cubicBezTo>
                    <a:pt x="14113" y="1179"/>
                    <a:pt x="14285" y="1179"/>
                    <a:pt x="14371" y="1179"/>
                  </a:cubicBezTo>
                  <a:cubicBezTo>
                    <a:pt x="14888" y="1179"/>
                    <a:pt x="15490" y="1303"/>
                    <a:pt x="16006" y="1428"/>
                  </a:cubicBezTo>
                  <a:cubicBezTo>
                    <a:pt x="16437" y="1552"/>
                    <a:pt x="16953" y="1614"/>
                    <a:pt x="17383" y="1614"/>
                  </a:cubicBezTo>
                  <a:cubicBezTo>
                    <a:pt x="17814" y="1614"/>
                    <a:pt x="18072" y="1676"/>
                    <a:pt x="18330" y="1738"/>
                  </a:cubicBezTo>
                  <a:cubicBezTo>
                    <a:pt x="18502" y="1800"/>
                    <a:pt x="18674" y="1800"/>
                    <a:pt x="18932" y="1800"/>
                  </a:cubicBezTo>
                  <a:cubicBezTo>
                    <a:pt x="19104" y="1800"/>
                    <a:pt x="19363" y="1800"/>
                    <a:pt x="19621" y="1738"/>
                  </a:cubicBezTo>
                  <a:cubicBezTo>
                    <a:pt x="19707" y="1738"/>
                    <a:pt x="19793" y="1738"/>
                    <a:pt x="19965" y="1738"/>
                  </a:cubicBezTo>
                  <a:cubicBezTo>
                    <a:pt x="20395" y="1738"/>
                    <a:pt x="20653" y="1924"/>
                    <a:pt x="20825" y="2110"/>
                  </a:cubicBezTo>
                  <a:cubicBezTo>
                    <a:pt x="20998" y="2234"/>
                    <a:pt x="21170" y="2359"/>
                    <a:pt x="21342" y="2421"/>
                  </a:cubicBezTo>
                  <a:cubicBezTo>
                    <a:pt x="21342" y="2421"/>
                    <a:pt x="21342" y="2421"/>
                    <a:pt x="21342" y="2483"/>
                  </a:cubicBezTo>
                  <a:lnTo>
                    <a:pt x="21170" y="15331"/>
                  </a:lnTo>
                  <a:lnTo>
                    <a:pt x="21514" y="15393"/>
                  </a:lnTo>
                  <a:cubicBezTo>
                    <a:pt x="21514" y="15393"/>
                    <a:pt x="21600" y="15455"/>
                    <a:pt x="21600" y="15455"/>
                  </a:cubicBezTo>
                  <a:lnTo>
                    <a:pt x="21342" y="16014"/>
                  </a:lnTo>
                  <a:cubicBezTo>
                    <a:pt x="21342" y="16014"/>
                    <a:pt x="21342" y="16014"/>
                    <a:pt x="21342" y="16014"/>
                  </a:cubicBezTo>
                  <a:cubicBezTo>
                    <a:pt x="21342" y="16014"/>
                    <a:pt x="21342" y="16014"/>
                    <a:pt x="21256" y="16014"/>
                  </a:cubicBezTo>
                  <a:cubicBezTo>
                    <a:pt x="20481" y="15703"/>
                    <a:pt x="19965" y="15517"/>
                    <a:pt x="19621" y="15455"/>
                  </a:cubicBezTo>
                  <a:cubicBezTo>
                    <a:pt x="19104" y="15393"/>
                    <a:pt x="18588" y="15207"/>
                    <a:pt x="17986" y="15021"/>
                  </a:cubicBezTo>
                  <a:cubicBezTo>
                    <a:pt x="17469" y="14834"/>
                    <a:pt x="16953" y="14710"/>
                    <a:pt x="16609" y="14710"/>
                  </a:cubicBezTo>
                  <a:cubicBezTo>
                    <a:pt x="16609" y="14710"/>
                    <a:pt x="16523" y="14710"/>
                    <a:pt x="16523" y="14710"/>
                  </a:cubicBezTo>
                  <a:cubicBezTo>
                    <a:pt x="16092" y="14834"/>
                    <a:pt x="15834" y="15393"/>
                    <a:pt x="15834" y="15517"/>
                  </a:cubicBezTo>
                  <a:cubicBezTo>
                    <a:pt x="15834" y="15703"/>
                    <a:pt x="13941" y="16324"/>
                    <a:pt x="13683" y="16386"/>
                  </a:cubicBezTo>
                  <a:cubicBezTo>
                    <a:pt x="13597" y="16386"/>
                    <a:pt x="13511" y="16386"/>
                    <a:pt x="13425" y="16386"/>
                  </a:cubicBezTo>
                  <a:cubicBezTo>
                    <a:pt x="12994" y="16386"/>
                    <a:pt x="12908" y="16076"/>
                    <a:pt x="12908" y="15828"/>
                  </a:cubicBezTo>
                  <a:cubicBezTo>
                    <a:pt x="12908" y="15641"/>
                    <a:pt x="12736" y="15579"/>
                    <a:pt x="12478" y="15579"/>
                  </a:cubicBezTo>
                  <a:cubicBezTo>
                    <a:pt x="12220" y="15579"/>
                    <a:pt x="11962" y="15703"/>
                    <a:pt x="11790" y="16014"/>
                  </a:cubicBezTo>
                  <a:cubicBezTo>
                    <a:pt x="11704" y="16138"/>
                    <a:pt x="11704" y="16200"/>
                    <a:pt x="11704" y="16262"/>
                  </a:cubicBezTo>
                  <a:cubicBezTo>
                    <a:pt x="11704" y="16262"/>
                    <a:pt x="11790" y="16324"/>
                    <a:pt x="11876" y="16324"/>
                  </a:cubicBezTo>
                  <a:cubicBezTo>
                    <a:pt x="11962" y="16324"/>
                    <a:pt x="12048" y="16386"/>
                    <a:pt x="12134" y="16448"/>
                  </a:cubicBezTo>
                  <a:cubicBezTo>
                    <a:pt x="12220" y="16572"/>
                    <a:pt x="12134" y="16697"/>
                    <a:pt x="11876" y="17007"/>
                  </a:cubicBezTo>
                  <a:cubicBezTo>
                    <a:pt x="11359" y="17628"/>
                    <a:pt x="9810" y="19117"/>
                    <a:pt x="7057" y="20172"/>
                  </a:cubicBezTo>
                  <a:cubicBezTo>
                    <a:pt x="6110" y="20545"/>
                    <a:pt x="5335" y="20917"/>
                    <a:pt x="4733" y="21166"/>
                  </a:cubicBezTo>
                  <a:cubicBezTo>
                    <a:pt x="3614" y="21352"/>
                    <a:pt x="3012" y="21600"/>
                    <a:pt x="2668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6" name="Figura"/>
            <p:cNvSpPr/>
            <p:nvPr/>
          </p:nvSpPr>
          <p:spPr>
            <a:xfrm>
              <a:off x="3289299" y="1854199"/>
              <a:ext cx="10162" cy="101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200"/>
                  </a:moveTo>
                  <a:lnTo>
                    <a:pt x="8100" y="21600"/>
                  </a:lnTo>
                  <a:lnTo>
                    <a:pt x="21600" y="16200"/>
                  </a:lnTo>
                  <a:lnTo>
                    <a:pt x="21600" y="5400"/>
                  </a:lnTo>
                  <a:lnTo>
                    <a:pt x="18900" y="0"/>
                  </a:lnTo>
                  <a:lnTo>
                    <a:pt x="16200" y="2700"/>
                  </a:lnTo>
                  <a:cubicBezTo>
                    <a:pt x="10800" y="8100"/>
                    <a:pt x="5400" y="10800"/>
                    <a:pt x="0" y="162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87" name="Figura"/>
            <p:cNvSpPr/>
            <p:nvPr/>
          </p:nvSpPr>
          <p:spPr>
            <a:xfrm>
              <a:off x="3162299" y="1905000"/>
              <a:ext cx="5428" cy="6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57" h="21600" extrusionOk="0">
                  <a:moveTo>
                    <a:pt x="8640" y="21600"/>
                  </a:moveTo>
                  <a:cubicBezTo>
                    <a:pt x="8640" y="21600"/>
                    <a:pt x="4320" y="21600"/>
                    <a:pt x="4320" y="21600"/>
                  </a:cubicBezTo>
                  <a:cubicBezTo>
                    <a:pt x="4320" y="21600"/>
                    <a:pt x="4320" y="21600"/>
                    <a:pt x="0" y="17280"/>
                  </a:cubicBezTo>
                  <a:lnTo>
                    <a:pt x="0" y="8640"/>
                  </a:lnTo>
                  <a:cubicBezTo>
                    <a:pt x="0" y="8640"/>
                    <a:pt x="0" y="4320"/>
                    <a:pt x="0" y="4320"/>
                  </a:cubicBezTo>
                  <a:lnTo>
                    <a:pt x="8640" y="0"/>
                  </a:lnTo>
                  <a:cubicBezTo>
                    <a:pt x="8640" y="0"/>
                    <a:pt x="8640" y="0"/>
                    <a:pt x="12960" y="0"/>
                  </a:cubicBezTo>
                  <a:lnTo>
                    <a:pt x="17280" y="4320"/>
                  </a:lnTo>
                  <a:cubicBezTo>
                    <a:pt x="17280" y="4320"/>
                    <a:pt x="17280" y="4320"/>
                    <a:pt x="17280" y="8640"/>
                  </a:cubicBezTo>
                  <a:cubicBezTo>
                    <a:pt x="21600" y="21600"/>
                    <a:pt x="12960" y="21600"/>
                    <a:pt x="8640" y="21600"/>
                  </a:cubicBezTo>
                  <a:close/>
                </a:path>
              </a:pathLst>
            </a:custGeom>
            <a:grpFill/>
            <a:ln w="3175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defRPr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grpSp>
        <p:nvGrpSpPr>
          <p:cNvPr id="388" name="Agrupar 387"/>
          <p:cNvGrpSpPr/>
          <p:nvPr/>
        </p:nvGrpSpPr>
        <p:grpSpPr>
          <a:xfrm>
            <a:off x="11370766" y="4315482"/>
            <a:ext cx="2885650" cy="1745054"/>
            <a:chOff x="10958663" y="4339268"/>
            <a:chExt cx="2885650" cy="1745054"/>
          </a:xfrm>
          <a:solidFill>
            <a:srgbClr val="FD6430"/>
          </a:solidFill>
        </p:grpSpPr>
        <p:sp>
          <p:nvSpPr>
            <p:cNvPr id="389" name="Freeform 3"/>
            <p:cNvSpPr/>
            <p:nvPr/>
          </p:nvSpPr>
          <p:spPr>
            <a:xfrm>
              <a:off x="10958663" y="4341577"/>
              <a:ext cx="448083" cy="289162"/>
            </a:xfrm>
            <a:custGeom>
              <a:avLst/>
              <a:gdLst>
                <a:gd name="connsiteX0" fmla="*/ 371315 w 371315"/>
                <a:gd name="connsiteY0" fmla="*/ 211466 h 239621"/>
                <a:gd name="connsiteX1" fmla="*/ 271762 w 371315"/>
                <a:gd name="connsiteY1" fmla="*/ 209882 h 239621"/>
                <a:gd name="connsiteX2" fmla="*/ 264575 w 371315"/>
                <a:gd name="connsiteY2" fmla="*/ 214836 h 239621"/>
                <a:gd name="connsiteX3" fmla="*/ 243605 w 371315"/>
                <a:gd name="connsiteY3" fmla="*/ 214836 h 239621"/>
                <a:gd name="connsiteX4" fmla="*/ 206583 w 371315"/>
                <a:gd name="connsiteY4" fmla="*/ 230806 h 239621"/>
                <a:gd name="connsiteX5" fmla="*/ 190569 w 371315"/>
                <a:gd name="connsiteY5" fmla="*/ 229712 h 239621"/>
                <a:gd name="connsiteX6" fmla="*/ 169574 w 371315"/>
                <a:gd name="connsiteY6" fmla="*/ 235220 h 239621"/>
                <a:gd name="connsiteX7" fmla="*/ 162399 w 371315"/>
                <a:gd name="connsiteY7" fmla="*/ 230253 h 239621"/>
                <a:gd name="connsiteX8" fmla="*/ 141946 w 371315"/>
                <a:gd name="connsiteY8" fmla="*/ 229146 h 239621"/>
                <a:gd name="connsiteX9" fmla="*/ 133119 w 371315"/>
                <a:gd name="connsiteY9" fmla="*/ 233560 h 239621"/>
                <a:gd name="connsiteX10" fmla="*/ 109375 w 371315"/>
                <a:gd name="connsiteY10" fmla="*/ 239621 h 239621"/>
                <a:gd name="connsiteX11" fmla="*/ 94446 w 371315"/>
                <a:gd name="connsiteY11" fmla="*/ 233560 h 239621"/>
                <a:gd name="connsiteX12" fmla="*/ 91684 w 371315"/>
                <a:gd name="connsiteY12" fmla="*/ 217037 h 239621"/>
                <a:gd name="connsiteX13" fmla="*/ 83942 w 371315"/>
                <a:gd name="connsiteY13" fmla="*/ 202714 h 239621"/>
                <a:gd name="connsiteX14" fmla="*/ 77322 w 371315"/>
                <a:gd name="connsiteY14" fmla="*/ 199407 h 239621"/>
                <a:gd name="connsiteX15" fmla="*/ 70538 w 371315"/>
                <a:gd name="connsiteY15" fmla="*/ 200753 h 239621"/>
                <a:gd name="connsiteX16" fmla="*/ 63514 w 371315"/>
                <a:gd name="connsiteY16" fmla="*/ 197207 h 239621"/>
                <a:gd name="connsiteX17" fmla="*/ 49707 w 371315"/>
                <a:gd name="connsiteY17" fmla="*/ 192793 h 239621"/>
                <a:gd name="connsiteX18" fmla="*/ 29821 w 371315"/>
                <a:gd name="connsiteY18" fmla="*/ 187839 h 239621"/>
                <a:gd name="connsiteX19" fmla="*/ 29544 w 371315"/>
                <a:gd name="connsiteY19" fmla="*/ 166084 h 239621"/>
                <a:gd name="connsiteX20" fmla="*/ 31751 w 371315"/>
                <a:gd name="connsiteY20" fmla="*/ 169115 h 239621"/>
                <a:gd name="connsiteX21" fmla="*/ 34235 w 371315"/>
                <a:gd name="connsiteY21" fmla="*/ 184267 h 239621"/>
                <a:gd name="connsiteX22" fmla="*/ 35622 w 371315"/>
                <a:gd name="connsiteY22" fmla="*/ 176006 h 239621"/>
                <a:gd name="connsiteX23" fmla="*/ 36719 w 371315"/>
                <a:gd name="connsiteY23" fmla="*/ 166349 h 239621"/>
                <a:gd name="connsiteX24" fmla="*/ 42254 w 371315"/>
                <a:gd name="connsiteY24" fmla="*/ 162212 h 239621"/>
                <a:gd name="connsiteX25" fmla="*/ 35054 w 371315"/>
                <a:gd name="connsiteY25" fmla="*/ 160024 h 239621"/>
                <a:gd name="connsiteX26" fmla="*/ 28169 w 371315"/>
                <a:gd name="connsiteY26" fmla="*/ 155346 h 239621"/>
                <a:gd name="connsiteX27" fmla="*/ 29544 w 371315"/>
                <a:gd name="connsiteY27" fmla="*/ 148455 h 239621"/>
                <a:gd name="connsiteX28" fmla="*/ 40035 w 371315"/>
                <a:gd name="connsiteY28" fmla="*/ 144607 h 239621"/>
                <a:gd name="connsiteX29" fmla="*/ 35622 w 371315"/>
                <a:gd name="connsiteY29" fmla="*/ 142671 h 239621"/>
                <a:gd name="connsiteX30" fmla="*/ 28712 w 371315"/>
                <a:gd name="connsiteY30" fmla="*/ 139087 h 239621"/>
                <a:gd name="connsiteX31" fmla="*/ 23201 w 371315"/>
                <a:gd name="connsiteY31" fmla="*/ 134409 h 239621"/>
                <a:gd name="connsiteX32" fmla="*/ 19317 w 371315"/>
                <a:gd name="connsiteY32" fmla="*/ 117333 h 239621"/>
                <a:gd name="connsiteX33" fmla="*/ 12975 w 371315"/>
                <a:gd name="connsiteY33" fmla="*/ 87858 h 239621"/>
                <a:gd name="connsiteX34" fmla="*/ 0 w 371315"/>
                <a:gd name="connsiteY34" fmla="*/ 69135 h 239621"/>
                <a:gd name="connsiteX35" fmla="*/ 1084 w 371315"/>
                <a:gd name="connsiteY35" fmla="*/ 36906 h 239621"/>
                <a:gd name="connsiteX36" fmla="*/ 18220 w 371315"/>
                <a:gd name="connsiteY36" fmla="*/ 43520 h 239621"/>
                <a:gd name="connsiteX37" fmla="*/ 67940 w 371315"/>
                <a:gd name="connsiteY37" fmla="*/ 51228 h 239621"/>
                <a:gd name="connsiteX38" fmla="*/ 75657 w 371315"/>
                <a:gd name="connsiteY38" fmla="*/ 40213 h 239621"/>
                <a:gd name="connsiteX39" fmla="*/ 66288 w 371315"/>
                <a:gd name="connsiteY39" fmla="*/ 20383 h 239621"/>
                <a:gd name="connsiteX40" fmla="*/ 79541 w 371315"/>
                <a:gd name="connsiteY40" fmla="*/ 17076 h 239621"/>
                <a:gd name="connsiteX41" fmla="*/ 80083 w 371315"/>
                <a:gd name="connsiteY41" fmla="*/ 11581 h 239621"/>
                <a:gd name="connsiteX42" fmla="*/ 65166 w 371315"/>
                <a:gd name="connsiteY42" fmla="*/ 0 h 239621"/>
                <a:gd name="connsiteX43" fmla="*/ 363434 w 371315"/>
                <a:gd name="connsiteY43" fmla="*/ 0 h 239621"/>
                <a:gd name="connsiteX44" fmla="*/ 362640 w 371315"/>
                <a:gd name="connsiteY44" fmla="*/ 182331 h 239621"/>
                <a:gd name="connsiteX45" fmla="*/ 370092 w 371315"/>
                <a:gd name="connsiteY45" fmla="*/ 196377 h 239621"/>
                <a:gd name="connsiteX46" fmla="*/ 366776 w 371315"/>
                <a:gd name="connsiteY46" fmla="*/ 203821 h 239621"/>
                <a:gd name="connsiteX47" fmla="*/ 371315 w 371315"/>
                <a:gd name="connsiteY47" fmla="*/ 211466 h 23962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</a:cxnLst>
              <a:rect l="l" t="t" r="r" b="b"/>
              <a:pathLst>
                <a:path w="371315" h="239621">
                  <a:moveTo>
                    <a:pt x="371315" y="211466"/>
                  </a:moveTo>
                  <a:lnTo>
                    <a:pt x="271762" y="209882"/>
                  </a:lnTo>
                  <a:lnTo>
                    <a:pt x="264575" y="214836"/>
                  </a:lnTo>
                  <a:lnTo>
                    <a:pt x="243605" y="214836"/>
                  </a:lnTo>
                  <a:lnTo>
                    <a:pt x="206583" y="230806"/>
                  </a:lnTo>
                  <a:lnTo>
                    <a:pt x="190569" y="229712"/>
                  </a:lnTo>
                  <a:lnTo>
                    <a:pt x="169574" y="235220"/>
                  </a:lnTo>
                  <a:lnTo>
                    <a:pt x="162399" y="230253"/>
                  </a:lnTo>
                  <a:lnTo>
                    <a:pt x="141946" y="229146"/>
                  </a:lnTo>
                  <a:lnTo>
                    <a:pt x="133119" y="233560"/>
                  </a:lnTo>
                  <a:lnTo>
                    <a:pt x="109375" y="239621"/>
                  </a:lnTo>
                  <a:lnTo>
                    <a:pt x="94446" y="233560"/>
                  </a:lnTo>
                  <a:lnTo>
                    <a:pt x="91684" y="217037"/>
                  </a:lnTo>
                  <a:lnTo>
                    <a:pt x="83942" y="202714"/>
                  </a:lnTo>
                  <a:lnTo>
                    <a:pt x="77322" y="199407"/>
                  </a:lnTo>
                  <a:lnTo>
                    <a:pt x="70538" y="200753"/>
                  </a:lnTo>
                  <a:cubicBezTo>
                    <a:pt x="70702" y="199935"/>
                    <a:pt x="63073" y="197647"/>
                    <a:pt x="63514" y="197207"/>
                  </a:cubicBezTo>
                  <a:cubicBezTo>
                    <a:pt x="64056" y="196666"/>
                    <a:pt x="52456" y="191699"/>
                    <a:pt x="49707" y="192793"/>
                  </a:cubicBezTo>
                  <a:cubicBezTo>
                    <a:pt x="46945" y="193899"/>
                    <a:pt x="33138" y="191699"/>
                    <a:pt x="29821" y="187839"/>
                  </a:cubicBezTo>
                  <a:lnTo>
                    <a:pt x="29544" y="166084"/>
                  </a:lnTo>
                  <a:cubicBezTo>
                    <a:pt x="29544" y="166084"/>
                    <a:pt x="31196" y="159747"/>
                    <a:pt x="31751" y="169115"/>
                  </a:cubicBezTo>
                  <a:cubicBezTo>
                    <a:pt x="32305" y="178483"/>
                    <a:pt x="33402" y="184267"/>
                    <a:pt x="34235" y="184267"/>
                  </a:cubicBezTo>
                  <a:cubicBezTo>
                    <a:pt x="35054" y="184267"/>
                    <a:pt x="34512" y="178483"/>
                    <a:pt x="35622" y="176006"/>
                  </a:cubicBezTo>
                  <a:cubicBezTo>
                    <a:pt x="36719" y="173516"/>
                    <a:pt x="36719" y="168826"/>
                    <a:pt x="36719" y="166349"/>
                  </a:cubicBezTo>
                  <a:cubicBezTo>
                    <a:pt x="36719" y="163871"/>
                    <a:pt x="42254" y="162212"/>
                    <a:pt x="42254" y="162212"/>
                  </a:cubicBezTo>
                  <a:cubicBezTo>
                    <a:pt x="42254" y="162212"/>
                    <a:pt x="41422" y="158364"/>
                    <a:pt x="35054" y="160024"/>
                  </a:cubicBezTo>
                  <a:cubicBezTo>
                    <a:pt x="28712" y="161683"/>
                    <a:pt x="29002" y="158917"/>
                    <a:pt x="28169" y="155346"/>
                  </a:cubicBezTo>
                  <a:cubicBezTo>
                    <a:pt x="27337" y="151762"/>
                    <a:pt x="24286" y="148996"/>
                    <a:pt x="29544" y="148455"/>
                  </a:cubicBezTo>
                  <a:cubicBezTo>
                    <a:pt x="34802" y="147914"/>
                    <a:pt x="40035" y="144607"/>
                    <a:pt x="40035" y="144607"/>
                  </a:cubicBezTo>
                  <a:cubicBezTo>
                    <a:pt x="40035" y="144607"/>
                    <a:pt x="37286" y="144041"/>
                    <a:pt x="35622" y="142671"/>
                  </a:cubicBezTo>
                  <a:cubicBezTo>
                    <a:pt x="33970" y="141300"/>
                    <a:pt x="32860" y="137163"/>
                    <a:pt x="28712" y="139087"/>
                  </a:cubicBezTo>
                  <a:cubicBezTo>
                    <a:pt x="24563" y="141011"/>
                    <a:pt x="23201" y="139653"/>
                    <a:pt x="23201" y="134409"/>
                  </a:cubicBezTo>
                  <a:cubicBezTo>
                    <a:pt x="23201" y="129166"/>
                    <a:pt x="23743" y="122841"/>
                    <a:pt x="19317" y="117333"/>
                  </a:cubicBezTo>
                  <a:cubicBezTo>
                    <a:pt x="14904" y="111813"/>
                    <a:pt x="17401" y="94196"/>
                    <a:pt x="12975" y="87858"/>
                  </a:cubicBezTo>
                  <a:cubicBezTo>
                    <a:pt x="8536" y="81533"/>
                    <a:pt x="-567" y="79597"/>
                    <a:pt x="0" y="69135"/>
                  </a:cubicBezTo>
                  <a:lnTo>
                    <a:pt x="1084" y="36906"/>
                  </a:lnTo>
                  <a:cubicBezTo>
                    <a:pt x="1084" y="36906"/>
                    <a:pt x="-1122" y="34705"/>
                    <a:pt x="18220" y="43520"/>
                  </a:cubicBezTo>
                  <a:cubicBezTo>
                    <a:pt x="37551" y="52322"/>
                    <a:pt x="61850" y="52888"/>
                    <a:pt x="67940" y="51228"/>
                  </a:cubicBezTo>
                  <a:cubicBezTo>
                    <a:pt x="74005" y="49581"/>
                    <a:pt x="75657" y="40213"/>
                    <a:pt x="75657" y="40213"/>
                  </a:cubicBezTo>
                  <a:lnTo>
                    <a:pt x="66288" y="20383"/>
                  </a:lnTo>
                  <a:lnTo>
                    <a:pt x="79541" y="17076"/>
                  </a:lnTo>
                  <a:lnTo>
                    <a:pt x="80083" y="11581"/>
                  </a:lnTo>
                  <a:lnTo>
                    <a:pt x="65166" y="0"/>
                  </a:lnTo>
                  <a:lnTo>
                    <a:pt x="363434" y="0"/>
                  </a:lnTo>
                  <a:lnTo>
                    <a:pt x="362640" y="182331"/>
                  </a:lnTo>
                  <a:lnTo>
                    <a:pt x="370092" y="196377"/>
                  </a:lnTo>
                  <a:lnTo>
                    <a:pt x="366776" y="203821"/>
                  </a:lnTo>
                  <a:lnTo>
                    <a:pt x="371315" y="211466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0" name="Freeform 3"/>
            <p:cNvSpPr/>
            <p:nvPr/>
          </p:nvSpPr>
          <p:spPr>
            <a:xfrm>
              <a:off x="11529699" y="5292012"/>
              <a:ext cx="333600" cy="393235"/>
            </a:xfrm>
            <a:custGeom>
              <a:avLst/>
              <a:gdLst>
                <a:gd name="connsiteX0" fmla="*/ 9091 w 276446"/>
                <a:gd name="connsiteY0" fmla="*/ 116159 h 325864"/>
                <a:gd name="connsiteX1" fmla="*/ 11122 w 276446"/>
                <a:gd name="connsiteY1" fmla="*/ 105560 h 325864"/>
                <a:gd name="connsiteX2" fmla="*/ 6958 w 276446"/>
                <a:gd name="connsiteY2" fmla="*/ 79796 h 325864"/>
                <a:gd name="connsiteX3" fmla="*/ 8621 w 276446"/>
                <a:gd name="connsiteY3" fmla="*/ 64833 h 325864"/>
                <a:gd name="connsiteX4" fmla="*/ 6120 w 276446"/>
                <a:gd name="connsiteY4" fmla="*/ 52362 h 325864"/>
                <a:gd name="connsiteX5" fmla="*/ 19464 w 276446"/>
                <a:gd name="connsiteY5" fmla="*/ 47392 h 325864"/>
                <a:gd name="connsiteX6" fmla="*/ 28645 w 276446"/>
                <a:gd name="connsiteY6" fmla="*/ 54854 h 325864"/>
                <a:gd name="connsiteX7" fmla="*/ 35323 w 276446"/>
                <a:gd name="connsiteY7" fmla="*/ 47392 h 325864"/>
                <a:gd name="connsiteX8" fmla="*/ 35323 w 276446"/>
                <a:gd name="connsiteY8" fmla="*/ 0 h 325864"/>
                <a:gd name="connsiteX9" fmla="*/ 276446 w 276446"/>
                <a:gd name="connsiteY9" fmla="*/ 0 h 325864"/>
                <a:gd name="connsiteX10" fmla="*/ 276446 w 276446"/>
                <a:gd name="connsiteY10" fmla="*/ 325864 h 325864"/>
                <a:gd name="connsiteX11" fmla="*/ 177165 w 276446"/>
                <a:gd name="connsiteY11" fmla="*/ 324978 h 325864"/>
                <a:gd name="connsiteX12" fmla="*/ 0 w 276446"/>
                <a:gd name="connsiteY12" fmla="*/ 260979 h 325864"/>
                <a:gd name="connsiteX13" fmla="*/ 4456 w 276446"/>
                <a:gd name="connsiteY13" fmla="*/ 247395 h 325864"/>
                <a:gd name="connsiteX14" fmla="*/ 17801 w 276446"/>
                <a:gd name="connsiteY14" fmla="*/ 236872 h 325864"/>
                <a:gd name="connsiteX15" fmla="*/ 6958 w 276446"/>
                <a:gd name="connsiteY15" fmla="*/ 229397 h 325864"/>
                <a:gd name="connsiteX16" fmla="*/ 3618 w 276446"/>
                <a:gd name="connsiteY16" fmla="*/ 209451 h 325864"/>
                <a:gd name="connsiteX17" fmla="*/ 12798 w 276446"/>
                <a:gd name="connsiteY17" fmla="*/ 199472 h 325864"/>
                <a:gd name="connsiteX18" fmla="*/ 15300 w 276446"/>
                <a:gd name="connsiteY18" fmla="*/ 177869 h 325864"/>
                <a:gd name="connsiteX19" fmla="*/ 31984 w 276446"/>
                <a:gd name="connsiteY19" fmla="*/ 159580 h 325864"/>
                <a:gd name="connsiteX20" fmla="*/ 21141 w 276446"/>
                <a:gd name="connsiteY20" fmla="*/ 146287 h 325864"/>
                <a:gd name="connsiteX21" fmla="*/ 15300 w 276446"/>
                <a:gd name="connsiteY21" fmla="*/ 132981 h 325864"/>
                <a:gd name="connsiteX22" fmla="*/ 7783 w 276446"/>
                <a:gd name="connsiteY22" fmla="*/ 123014 h 325864"/>
                <a:gd name="connsiteX23" fmla="*/ 9091 w 276446"/>
                <a:gd name="connsiteY23" fmla="*/ 116159 h 3258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</a:cxnLst>
              <a:rect l="l" t="t" r="r" b="b"/>
              <a:pathLst>
                <a:path w="276446" h="325864">
                  <a:moveTo>
                    <a:pt x="9091" y="116159"/>
                  </a:moveTo>
                  <a:lnTo>
                    <a:pt x="11122" y="105560"/>
                  </a:lnTo>
                  <a:lnTo>
                    <a:pt x="6958" y="79796"/>
                  </a:lnTo>
                  <a:lnTo>
                    <a:pt x="8621" y="64833"/>
                  </a:lnTo>
                  <a:lnTo>
                    <a:pt x="6120" y="52362"/>
                  </a:lnTo>
                  <a:lnTo>
                    <a:pt x="19464" y="47392"/>
                  </a:lnTo>
                  <a:lnTo>
                    <a:pt x="28645" y="54854"/>
                  </a:lnTo>
                  <a:lnTo>
                    <a:pt x="35323" y="47392"/>
                  </a:lnTo>
                  <a:lnTo>
                    <a:pt x="35323" y="0"/>
                  </a:lnTo>
                  <a:lnTo>
                    <a:pt x="276446" y="0"/>
                  </a:lnTo>
                  <a:lnTo>
                    <a:pt x="276446" y="325864"/>
                  </a:lnTo>
                  <a:lnTo>
                    <a:pt x="177165" y="324978"/>
                  </a:lnTo>
                  <a:lnTo>
                    <a:pt x="0" y="260979"/>
                  </a:lnTo>
                  <a:lnTo>
                    <a:pt x="4456" y="247395"/>
                  </a:lnTo>
                  <a:cubicBezTo>
                    <a:pt x="4456" y="247395"/>
                    <a:pt x="15300" y="241033"/>
                    <a:pt x="17801" y="236872"/>
                  </a:cubicBezTo>
                  <a:cubicBezTo>
                    <a:pt x="20303" y="232723"/>
                    <a:pt x="14462" y="228562"/>
                    <a:pt x="6958" y="229397"/>
                  </a:cubicBezTo>
                  <a:lnTo>
                    <a:pt x="3618" y="209451"/>
                  </a:lnTo>
                  <a:cubicBezTo>
                    <a:pt x="3618" y="209451"/>
                    <a:pt x="10297" y="203633"/>
                    <a:pt x="12798" y="199472"/>
                  </a:cubicBezTo>
                  <a:cubicBezTo>
                    <a:pt x="15300" y="195323"/>
                    <a:pt x="14462" y="187013"/>
                    <a:pt x="15300" y="177869"/>
                  </a:cubicBezTo>
                  <a:cubicBezTo>
                    <a:pt x="16138" y="168724"/>
                    <a:pt x="31984" y="159580"/>
                    <a:pt x="31984" y="159580"/>
                  </a:cubicBezTo>
                  <a:lnTo>
                    <a:pt x="21141" y="146287"/>
                  </a:lnTo>
                  <a:lnTo>
                    <a:pt x="15300" y="132981"/>
                  </a:lnTo>
                  <a:lnTo>
                    <a:pt x="7783" y="123014"/>
                  </a:lnTo>
                  <a:lnTo>
                    <a:pt x="9091" y="116159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1" name="Freeform 3"/>
            <p:cNvSpPr/>
            <p:nvPr/>
          </p:nvSpPr>
          <p:spPr>
            <a:xfrm>
              <a:off x="12693841" y="5327863"/>
              <a:ext cx="283411" cy="244941"/>
            </a:xfrm>
            <a:custGeom>
              <a:avLst/>
              <a:gdLst>
                <a:gd name="connsiteX0" fmla="*/ 5525 w 234855"/>
                <a:gd name="connsiteY0" fmla="*/ 167073 h 202976"/>
                <a:gd name="connsiteX1" fmla="*/ 7732 w 234855"/>
                <a:gd name="connsiteY1" fmla="*/ 60062 h 202976"/>
                <a:gd name="connsiteX2" fmla="*/ 0 w 234855"/>
                <a:gd name="connsiteY2" fmla="*/ 0 h 202976"/>
                <a:gd name="connsiteX3" fmla="*/ 211102 w 234855"/>
                <a:gd name="connsiteY3" fmla="*/ 0 h 202976"/>
                <a:gd name="connsiteX4" fmla="*/ 215504 w 234855"/>
                <a:gd name="connsiteY4" fmla="*/ 8340 h 202976"/>
                <a:gd name="connsiteX5" fmla="*/ 216072 w 234855"/>
                <a:gd name="connsiteY5" fmla="*/ 13901 h 202976"/>
                <a:gd name="connsiteX6" fmla="*/ 201704 w 234855"/>
                <a:gd name="connsiteY6" fmla="*/ 29453 h 202976"/>
                <a:gd name="connsiteX7" fmla="*/ 233366 w 234855"/>
                <a:gd name="connsiteY7" fmla="*/ 29009 h 202976"/>
                <a:gd name="connsiteX8" fmla="*/ 234855 w 234855"/>
                <a:gd name="connsiteY8" fmla="*/ 33922 h 202976"/>
                <a:gd name="connsiteX9" fmla="*/ 228220 w 234855"/>
                <a:gd name="connsiteY9" fmla="*/ 36144 h 202976"/>
                <a:gd name="connsiteX10" fmla="*/ 232092 w 234855"/>
                <a:gd name="connsiteY10" fmla="*/ 40041 h 202976"/>
                <a:gd name="connsiteX11" fmla="*/ 221597 w 234855"/>
                <a:gd name="connsiteY11" fmla="*/ 45043 h 202976"/>
                <a:gd name="connsiteX12" fmla="*/ 225457 w 234855"/>
                <a:gd name="connsiteY12" fmla="*/ 50045 h 202976"/>
                <a:gd name="connsiteX13" fmla="*/ 219390 w 234855"/>
                <a:gd name="connsiteY13" fmla="*/ 50604 h 202976"/>
                <a:gd name="connsiteX14" fmla="*/ 222707 w 234855"/>
                <a:gd name="connsiteY14" fmla="*/ 56165 h 202976"/>
                <a:gd name="connsiteX15" fmla="*/ 215504 w 234855"/>
                <a:gd name="connsiteY15" fmla="*/ 57282 h 202976"/>
                <a:gd name="connsiteX16" fmla="*/ 210534 w 234855"/>
                <a:gd name="connsiteY16" fmla="*/ 65064 h 202976"/>
                <a:gd name="connsiteX17" fmla="*/ 214420 w 234855"/>
                <a:gd name="connsiteY17" fmla="*/ 69495 h 202976"/>
                <a:gd name="connsiteX18" fmla="*/ 212199 w 234855"/>
                <a:gd name="connsiteY18" fmla="*/ 74510 h 202976"/>
                <a:gd name="connsiteX19" fmla="*/ 214962 w 234855"/>
                <a:gd name="connsiteY19" fmla="*/ 81746 h 202976"/>
                <a:gd name="connsiteX20" fmla="*/ 205552 w 234855"/>
                <a:gd name="connsiteY20" fmla="*/ 86761 h 202976"/>
                <a:gd name="connsiteX21" fmla="*/ 205552 w 234855"/>
                <a:gd name="connsiteY21" fmla="*/ 92855 h 202976"/>
                <a:gd name="connsiteX22" fmla="*/ 200594 w 234855"/>
                <a:gd name="connsiteY22" fmla="*/ 95648 h 202976"/>
                <a:gd name="connsiteX23" fmla="*/ 194514 w 234855"/>
                <a:gd name="connsiteY23" fmla="*/ 98987 h 202976"/>
                <a:gd name="connsiteX24" fmla="*/ 196179 w 234855"/>
                <a:gd name="connsiteY24" fmla="*/ 106782 h 202976"/>
                <a:gd name="connsiteX25" fmla="*/ 190099 w 234855"/>
                <a:gd name="connsiteY25" fmla="*/ 113447 h 202976"/>
                <a:gd name="connsiteX26" fmla="*/ 188434 w 234855"/>
                <a:gd name="connsiteY26" fmla="*/ 125127 h 202976"/>
                <a:gd name="connsiteX27" fmla="*/ 181811 w 234855"/>
                <a:gd name="connsiteY27" fmla="*/ 127895 h 202976"/>
                <a:gd name="connsiteX28" fmla="*/ 175176 w 234855"/>
                <a:gd name="connsiteY28" fmla="*/ 140704 h 202976"/>
                <a:gd name="connsiteX29" fmla="*/ 169651 w 234855"/>
                <a:gd name="connsiteY29" fmla="*/ 147369 h 202976"/>
                <a:gd name="connsiteX30" fmla="*/ 169651 w 234855"/>
                <a:gd name="connsiteY30" fmla="*/ 154047 h 202976"/>
                <a:gd name="connsiteX31" fmla="*/ 164113 w 234855"/>
                <a:gd name="connsiteY31" fmla="*/ 160167 h 202976"/>
                <a:gd name="connsiteX32" fmla="*/ 161906 w 234855"/>
                <a:gd name="connsiteY32" fmla="*/ 168508 h 202976"/>
                <a:gd name="connsiteX33" fmla="*/ 158601 w 234855"/>
                <a:gd name="connsiteY33" fmla="*/ 171275 h 202976"/>
                <a:gd name="connsiteX34" fmla="*/ 158601 w 234855"/>
                <a:gd name="connsiteY34" fmla="*/ 179616 h 202976"/>
                <a:gd name="connsiteX35" fmla="*/ 164681 w 234855"/>
                <a:gd name="connsiteY35" fmla="*/ 186307 h 202976"/>
                <a:gd name="connsiteX36" fmla="*/ 161906 w 234855"/>
                <a:gd name="connsiteY36" fmla="*/ 192426 h 202976"/>
                <a:gd name="connsiteX37" fmla="*/ 166333 w 234855"/>
                <a:gd name="connsiteY37" fmla="*/ 199637 h 202976"/>
                <a:gd name="connsiteX38" fmla="*/ 164315 w 234855"/>
                <a:gd name="connsiteY38" fmla="*/ 202443 h 202976"/>
                <a:gd name="connsiteX39" fmla="*/ 26515 w 234855"/>
                <a:gd name="connsiteY39" fmla="*/ 202976 h 202976"/>
                <a:gd name="connsiteX40" fmla="*/ 27083 w 234855"/>
                <a:gd name="connsiteY40" fmla="*/ 171847 h 202976"/>
                <a:gd name="connsiteX41" fmla="*/ 18227 w 234855"/>
                <a:gd name="connsiteY41" fmla="*/ 167936 h 202976"/>
                <a:gd name="connsiteX42" fmla="*/ 11592 w 234855"/>
                <a:gd name="connsiteY42" fmla="*/ 172951 h 202976"/>
                <a:gd name="connsiteX43" fmla="*/ 5525 w 234855"/>
                <a:gd name="connsiteY43" fmla="*/ 167390 h 202976"/>
                <a:gd name="connsiteX44" fmla="*/ 5525 w 234855"/>
                <a:gd name="connsiteY44" fmla="*/ 167073 h 20297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</a:cxnLst>
              <a:rect l="l" t="t" r="r" b="b"/>
              <a:pathLst>
                <a:path w="234855" h="202976">
                  <a:moveTo>
                    <a:pt x="5525" y="167073"/>
                  </a:moveTo>
                  <a:lnTo>
                    <a:pt x="7732" y="60062"/>
                  </a:lnTo>
                  <a:lnTo>
                    <a:pt x="0" y="0"/>
                  </a:lnTo>
                  <a:lnTo>
                    <a:pt x="211102" y="0"/>
                  </a:lnTo>
                  <a:lnTo>
                    <a:pt x="215504" y="8340"/>
                  </a:lnTo>
                  <a:lnTo>
                    <a:pt x="216072" y="13901"/>
                  </a:lnTo>
                  <a:lnTo>
                    <a:pt x="201704" y="29453"/>
                  </a:lnTo>
                  <a:lnTo>
                    <a:pt x="233366" y="29009"/>
                  </a:lnTo>
                  <a:lnTo>
                    <a:pt x="234855" y="33922"/>
                  </a:lnTo>
                  <a:lnTo>
                    <a:pt x="228220" y="36144"/>
                  </a:lnTo>
                  <a:lnTo>
                    <a:pt x="232092" y="40041"/>
                  </a:lnTo>
                  <a:lnTo>
                    <a:pt x="221597" y="45043"/>
                  </a:lnTo>
                  <a:lnTo>
                    <a:pt x="225457" y="50045"/>
                  </a:lnTo>
                  <a:lnTo>
                    <a:pt x="219390" y="50604"/>
                  </a:lnTo>
                  <a:lnTo>
                    <a:pt x="222707" y="56165"/>
                  </a:lnTo>
                  <a:cubicBezTo>
                    <a:pt x="222707" y="56165"/>
                    <a:pt x="214420" y="55060"/>
                    <a:pt x="215504" y="57282"/>
                  </a:cubicBezTo>
                  <a:cubicBezTo>
                    <a:pt x="216614" y="59491"/>
                    <a:pt x="210534" y="65064"/>
                    <a:pt x="210534" y="65064"/>
                  </a:cubicBezTo>
                  <a:lnTo>
                    <a:pt x="214420" y="69495"/>
                  </a:lnTo>
                  <a:lnTo>
                    <a:pt x="212199" y="74510"/>
                  </a:lnTo>
                  <a:lnTo>
                    <a:pt x="214962" y="81746"/>
                  </a:lnTo>
                  <a:lnTo>
                    <a:pt x="205552" y="86761"/>
                  </a:lnTo>
                  <a:lnTo>
                    <a:pt x="205552" y="92855"/>
                  </a:lnTo>
                  <a:lnTo>
                    <a:pt x="200594" y="95648"/>
                  </a:lnTo>
                  <a:lnTo>
                    <a:pt x="194514" y="98987"/>
                  </a:lnTo>
                  <a:lnTo>
                    <a:pt x="196179" y="106782"/>
                  </a:lnTo>
                  <a:lnTo>
                    <a:pt x="190099" y="113447"/>
                  </a:lnTo>
                  <a:lnTo>
                    <a:pt x="188434" y="125127"/>
                  </a:lnTo>
                  <a:lnTo>
                    <a:pt x="181811" y="127895"/>
                  </a:lnTo>
                  <a:cubicBezTo>
                    <a:pt x="181811" y="127895"/>
                    <a:pt x="176828" y="139587"/>
                    <a:pt x="175176" y="140704"/>
                  </a:cubicBezTo>
                  <a:cubicBezTo>
                    <a:pt x="173511" y="141822"/>
                    <a:pt x="169651" y="147369"/>
                    <a:pt x="169651" y="147369"/>
                  </a:cubicBezTo>
                  <a:lnTo>
                    <a:pt x="169651" y="154047"/>
                  </a:lnTo>
                  <a:lnTo>
                    <a:pt x="164113" y="160167"/>
                  </a:lnTo>
                  <a:lnTo>
                    <a:pt x="161906" y="168508"/>
                  </a:lnTo>
                  <a:lnTo>
                    <a:pt x="158601" y="171275"/>
                  </a:lnTo>
                  <a:lnTo>
                    <a:pt x="158601" y="179616"/>
                  </a:lnTo>
                  <a:lnTo>
                    <a:pt x="164681" y="186307"/>
                  </a:lnTo>
                  <a:lnTo>
                    <a:pt x="161906" y="192426"/>
                  </a:lnTo>
                  <a:lnTo>
                    <a:pt x="166333" y="199637"/>
                  </a:lnTo>
                  <a:lnTo>
                    <a:pt x="164315" y="202443"/>
                  </a:lnTo>
                  <a:lnTo>
                    <a:pt x="26515" y="202976"/>
                  </a:lnTo>
                  <a:lnTo>
                    <a:pt x="27083" y="171847"/>
                  </a:lnTo>
                  <a:lnTo>
                    <a:pt x="18227" y="167936"/>
                  </a:lnTo>
                  <a:lnTo>
                    <a:pt x="11592" y="172951"/>
                  </a:lnTo>
                  <a:lnTo>
                    <a:pt x="5525" y="167390"/>
                  </a:lnTo>
                  <a:lnTo>
                    <a:pt x="5525" y="167073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2" name="Freeform 3"/>
            <p:cNvSpPr/>
            <p:nvPr/>
          </p:nvSpPr>
          <p:spPr>
            <a:xfrm>
              <a:off x="12266055" y="5070132"/>
              <a:ext cx="427126" cy="223155"/>
            </a:xfrm>
            <a:custGeom>
              <a:avLst/>
              <a:gdLst>
                <a:gd name="connsiteX0" fmla="*/ 353393 w 353948"/>
                <a:gd name="connsiteY0" fmla="*/ 52280 h 184923"/>
                <a:gd name="connsiteX1" fmla="*/ 353948 w 353948"/>
                <a:gd name="connsiteY1" fmla="*/ 184923 h 184923"/>
                <a:gd name="connsiteX2" fmla="*/ 0 w 353948"/>
                <a:gd name="connsiteY2" fmla="*/ 184923 h 184923"/>
                <a:gd name="connsiteX3" fmla="*/ 0 w 353948"/>
                <a:gd name="connsiteY3" fmla="*/ 0 h 184923"/>
                <a:gd name="connsiteX4" fmla="*/ 317467 w 353948"/>
                <a:gd name="connsiteY4" fmla="*/ 0 h 184923"/>
                <a:gd name="connsiteX5" fmla="*/ 330724 w 353948"/>
                <a:gd name="connsiteY5" fmla="*/ 7782 h 184923"/>
                <a:gd name="connsiteX6" fmla="*/ 341220 w 353948"/>
                <a:gd name="connsiteY6" fmla="*/ 6119 h 184923"/>
                <a:gd name="connsiteX7" fmla="*/ 343995 w 353948"/>
                <a:gd name="connsiteY7" fmla="*/ 14460 h 184923"/>
                <a:gd name="connsiteX8" fmla="*/ 336817 w 353948"/>
                <a:gd name="connsiteY8" fmla="*/ 17799 h 184923"/>
                <a:gd name="connsiteX9" fmla="*/ 334597 w 353948"/>
                <a:gd name="connsiteY9" fmla="*/ 25035 h 184923"/>
                <a:gd name="connsiteX10" fmla="*/ 329614 w 353948"/>
                <a:gd name="connsiteY10" fmla="*/ 26698 h 184923"/>
                <a:gd name="connsiteX11" fmla="*/ 335707 w 353948"/>
                <a:gd name="connsiteY11" fmla="*/ 36715 h 184923"/>
                <a:gd name="connsiteX12" fmla="*/ 340135 w 353948"/>
                <a:gd name="connsiteY12" fmla="*/ 36715 h 184923"/>
                <a:gd name="connsiteX13" fmla="*/ 345105 w 353948"/>
                <a:gd name="connsiteY13" fmla="*/ 47824 h 184923"/>
                <a:gd name="connsiteX14" fmla="*/ 353393 w 353948"/>
                <a:gd name="connsiteY14" fmla="*/ 52280 h 18492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</a:cxnLst>
              <a:rect l="l" t="t" r="r" b="b"/>
              <a:pathLst>
                <a:path w="353948" h="184923">
                  <a:moveTo>
                    <a:pt x="353393" y="52280"/>
                  </a:moveTo>
                  <a:lnTo>
                    <a:pt x="353948" y="184923"/>
                  </a:lnTo>
                  <a:lnTo>
                    <a:pt x="0" y="184923"/>
                  </a:lnTo>
                  <a:lnTo>
                    <a:pt x="0" y="0"/>
                  </a:lnTo>
                  <a:lnTo>
                    <a:pt x="317467" y="0"/>
                  </a:lnTo>
                  <a:lnTo>
                    <a:pt x="330724" y="7782"/>
                  </a:lnTo>
                  <a:lnTo>
                    <a:pt x="341220" y="6119"/>
                  </a:lnTo>
                  <a:lnTo>
                    <a:pt x="343995" y="14460"/>
                  </a:lnTo>
                  <a:lnTo>
                    <a:pt x="336817" y="17799"/>
                  </a:lnTo>
                  <a:lnTo>
                    <a:pt x="334597" y="25035"/>
                  </a:lnTo>
                  <a:lnTo>
                    <a:pt x="329614" y="26698"/>
                  </a:lnTo>
                  <a:lnTo>
                    <a:pt x="335707" y="36715"/>
                  </a:lnTo>
                  <a:lnTo>
                    <a:pt x="340135" y="36715"/>
                  </a:lnTo>
                  <a:lnTo>
                    <a:pt x="345105" y="47824"/>
                  </a:lnTo>
                  <a:lnTo>
                    <a:pt x="353393" y="5228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3" name="Freeform 3"/>
            <p:cNvSpPr/>
            <p:nvPr/>
          </p:nvSpPr>
          <p:spPr>
            <a:xfrm>
              <a:off x="12151692" y="4339268"/>
              <a:ext cx="430444" cy="261395"/>
            </a:xfrm>
            <a:custGeom>
              <a:avLst/>
              <a:gdLst>
                <a:gd name="connsiteX0" fmla="*/ 355045 w 356698"/>
                <a:gd name="connsiteY0" fmla="*/ 192426 h 216611"/>
                <a:gd name="connsiteX1" fmla="*/ 356698 w 356698"/>
                <a:gd name="connsiteY1" fmla="*/ 216611 h 216611"/>
                <a:gd name="connsiteX2" fmla="*/ 0 w 356698"/>
                <a:gd name="connsiteY2" fmla="*/ 216611 h 216611"/>
                <a:gd name="connsiteX3" fmla="*/ 0 w 356698"/>
                <a:gd name="connsiteY3" fmla="*/ 0 h 216611"/>
                <a:gd name="connsiteX4" fmla="*/ 322803 w 356698"/>
                <a:gd name="connsiteY4" fmla="*/ 0 h 216611"/>
                <a:gd name="connsiteX5" fmla="*/ 331835 w 356698"/>
                <a:gd name="connsiteY5" fmla="*/ 21404 h 216611"/>
                <a:gd name="connsiteX6" fmla="*/ 326865 w 356698"/>
                <a:gd name="connsiteY6" fmla="*/ 29745 h 216611"/>
                <a:gd name="connsiteX7" fmla="*/ 330182 w 356698"/>
                <a:gd name="connsiteY7" fmla="*/ 68124 h 216611"/>
                <a:gd name="connsiteX8" fmla="*/ 340955 w 356698"/>
                <a:gd name="connsiteY8" fmla="*/ 103164 h 216611"/>
                <a:gd name="connsiteX9" fmla="*/ 344272 w 356698"/>
                <a:gd name="connsiteY9" fmla="*/ 138203 h 216611"/>
                <a:gd name="connsiteX10" fmla="*/ 346757 w 356698"/>
                <a:gd name="connsiteY10" fmla="*/ 168228 h 216611"/>
                <a:gd name="connsiteX11" fmla="*/ 355045 w 356698"/>
                <a:gd name="connsiteY11" fmla="*/ 192426 h 21661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</a:cxnLst>
              <a:rect l="l" t="t" r="r" b="b"/>
              <a:pathLst>
                <a:path w="356698" h="216611">
                  <a:moveTo>
                    <a:pt x="355045" y="192426"/>
                  </a:moveTo>
                  <a:lnTo>
                    <a:pt x="356698" y="216611"/>
                  </a:lnTo>
                  <a:lnTo>
                    <a:pt x="0" y="216611"/>
                  </a:lnTo>
                  <a:lnTo>
                    <a:pt x="0" y="0"/>
                  </a:lnTo>
                  <a:lnTo>
                    <a:pt x="322803" y="0"/>
                  </a:lnTo>
                  <a:lnTo>
                    <a:pt x="331835" y="21404"/>
                  </a:lnTo>
                  <a:lnTo>
                    <a:pt x="326865" y="29745"/>
                  </a:lnTo>
                  <a:lnTo>
                    <a:pt x="330182" y="68124"/>
                  </a:lnTo>
                  <a:lnTo>
                    <a:pt x="340955" y="103164"/>
                  </a:lnTo>
                  <a:lnTo>
                    <a:pt x="344272" y="138203"/>
                  </a:lnTo>
                  <a:lnTo>
                    <a:pt x="346757" y="168228"/>
                  </a:lnTo>
                  <a:lnTo>
                    <a:pt x="355045" y="192426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4" name="Freeform 3"/>
            <p:cNvSpPr/>
            <p:nvPr/>
          </p:nvSpPr>
          <p:spPr>
            <a:xfrm>
              <a:off x="13283556" y="5317141"/>
              <a:ext cx="493640" cy="193263"/>
            </a:xfrm>
            <a:custGeom>
              <a:avLst/>
              <a:gdLst>
                <a:gd name="connsiteX0" fmla="*/ 405576 w 409067"/>
                <a:gd name="connsiteY0" fmla="*/ 39052 h 160152"/>
                <a:gd name="connsiteX1" fmla="*/ 409067 w 409067"/>
                <a:gd name="connsiteY1" fmla="*/ 51096 h 160152"/>
                <a:gd name="connsiteX2" fmla="*/ 403492 w 409067"/>
                <a:gd name="connsiteY2" fmla="*/ 58351 h 160152"/>
                <a:gd name="connsiteX3" fmla="*/ 392152 w 409067"/>
                <a:gd name="connsiteY3" fmla="*/ 70812 h 160152"/>
                <a:gd name="connsiteX4" fmla="*/ 383902 w 409067"/>
                <a:gd name="connsiteY4" fmla="*/ 73099 h 160152"/>
                <a:gd name="connsiteX5" fmla="*/ 375237 w 409067"/>
                <a:gd name="connsiteY5" fmla="*/ 67488 h 160152"/>
                <a:gd name="connsiteX6" fmla="*/ 371118 w 409067"/>
                <a:gd name="connsiteY6" fmla="*/ 69573 h 160152"/>
                <a:gd name="connsiteX7" fmla="*/ 371746 w 409067"/>
                <a:gd name="connsiteY7" fmla="*/ 62938 h 160152"/>
                <a:gd name="connsiteX8" fmla="*/ 366786 w 409067"/>
                <a:gd name="connsiteY8" fmla="*/ 63545 h 160152"/>
                <a:gd name="connsiteX9" fmla="*/ 367175 w 409067"/>
                <a:gd name="connsiteY9" fmla="*/ 69788 h 160152"/>
                <a:gd name="connsiteX10" fmla="*/ 358736 w 409067"/>
                <a:gd name="connsiteY10" fmla="*/ 67918 h 160152"/>
                <a:gd name="connsiteX11" fmla="*/ 349657 w 409067"/>
                <a:gd name="connsiteY11" fmla="*/ 64594 h 160152"/>
                <a:gd name="connsiteX12" fmla="*/ 356061 w 409067"/>
                <a:gd name="connsiteY12" fmla="*/ 70812 h 160152"/>
                <a:gd name="connsiteX13" fmla="*/ 372349 w 409067"/>
                <a:gd name="connsiteY13" fmla="*/ 74351 h 160152"/>
                <a:gd name="connsiteX14" fmla="*/ 371746 w 409067"/>
                <a:gd name="connsiteY14" fmla="*/ 80379 h 160152"/>
                <a:gd name="connsiteX15" fmla="*/ 364312 w 409067"/>
                <a:gd name="connsiteY15" fmla="*/ 84095 h 160152"/>
                <a:gd name="connsiteX16" fmla="*/ 370905 w 409067"/>
                <a:gd name="connsiteY16" fmla="*/ 84929 h 160152"/>
                <a:gd name="connsiteX17" fmla="*/ 358108 w 409067"/>
                <a:gd name="connsiteY17" fmla="*/ 94888 h 160152"/>
                <a:gd name="connsiteX18" fmla="*/ 348640 w 409067"/>
                <a:gd name="connsiteY18" fmla="*/ 86382 h 160152"/>
                <a:gd name="connsiteX19" fmla="*/ 345324 w 409067"/>
                <a:gd name="connsiteY19" fmla="*/ 87419 h 160152"/>
                <a:gd name="connsiteX20" fmla="*/ 355622 w 409067"/>
                <a:gd name="connsiteY20" fmla="*/ 95937 h 160152"/>
                <a:gd name="connsiteX21" fmla="*/ 368644 w 409067"/>
                <a:gd name="connsiteY21" fmla="*/ 93447 h 160152"/>
                <a:gd name="connsiteX22" fmla="*/ 374823 w 409067"/>
                <a:gd name="connsiteY22" fmla="*/ 89706 h 160152"/>
                <a:gd name="connsiteX23" fmla="*/ 377522 w 409067"/>
                <a:gd name="connsiteY23" fmla="*/ 94888 h 160152"/>
                <a:gd name="connsiteX24" fmla="*/ 378125 w 409067"/>
                <a:gd name="connsiteY24" fmla="*/ 99678 h 160152"/>
                <a:gd name="connsiteX25" fmla="*/ 372763 w 409067"/>
                <a:gd name="connsiteY25" fmla="*/ 107779 h 160152"/>
                <a:gd name="connsiteX26" fmla="*/ 366158 w 409067"/>
                <a:gd name="connsiteY26" fmla="*/ 108815 h 160152"/>
                <a:gd name="connsiteX27" fmla="*/ 349858 w 409067"/>
                <a:gd name="connsiteY27" fmla="*/ 110471 h 160152"/>
                <a:gd name="connsiteX28" fmla="*/ 341206 w 409067"/>
                <a:gd name="connsiteY28" fmla="*/ 114616 h 160152"/>
                <a:gd name="connsiteX29" fmla="*/ 324265 w 409067"/>
                <a:gd name="connsiteY29" fmla="*/ 125005 h 160152"/>
                <a:gd name="connsiteX30" fmla="*/ 309033 w 409067"/>
                <a:gd name="connsiteY30" fmla="*/ 143684 h 160152"/>
                <a:gd name="connsiteX31" fmla="*/ 304688 w 409067"/>
                <a:gd name="connsiteY31" fmla="*/ 147640 h 160152"/>
                <a:gd name="connsiteX32" fmla="*/ 300343 w 409067"/>
                <a:gd name="connsiteY32" fmla="*/ 156348 h 160152"/>
                <a:gd name="connsiteX33" fmla="*/ 275956 w 409067"/>
                <a:gd name="connsiteY33" fmla="*/ 160152 h 160152"/>
                <a:gd name="connsiteX34" fmla="*/ 223401 w 409067"/>
                <a:gd name="connsiteY34" fmla="*/ 104379 h 160152"/>
                <a:gd name="connsiteX35" fmla="*/ 167834 w 409067"/>
                <a:gd name="connsiteY35" fmla="*/ 104379 h 160152"/>
                <a:gd name="connsiteX36" fmla="*/ 168939 w 409067"/>
                <a:gd name="connsiteY36" fmla="*/ 91652 h 160152"/>
                <a:gd name="connsiteX37" fmla="*/ 155728 w 409067"/>
                <a:gd name="connsiteY37" fmla="*/ 84727 h 160152"/>
                <a:gd name="connsiteX38" fmla="*/ 101278 w 409067"/>
                <a:gd name="connsiteY38" fmla="*/ 80569 h 160152"/>
                <a:gd name="connsiteX39" fmla="*/ 77343 w 409067"/>
                <a:gd name="connsiteY39" fmla="*/ 87229 h 160152"/>
                <a:gd name="connsiteX40" fmla="*/ 62411 w 409067"/>
                <a:gd name="connsiteY40" fmla="*/ 93548 h 160152"/>
                <a:gd name="connsiteX41" fmla="*/ 61671 w 409067"/>
                <a:gd name="connsiteY41" fmla="*/ 93030 h 160152"/>
                <a:gd name="connsiteX42" fmla="*/ 0 w 409067"/>
                <a:gd name="connsiteY42" fmla="*/ 93030 h 160152"/>
                <a:gd name="connsiteX43" fmla="*/ 3918 w 409067"/>
                <a:gd name="connsiteY43" fmla="*/ 79456 h 160152"/>
                <a:gd name="connsiteX44" fmla="*/ 14918 w 409067"/>
                <a:gd name="connsiteY44" fmla="*/ 78913 h 160152"/>
                <a:gd name="connsiteX45" fmla="*/ 16011 w 409067"/>
                <a:gd name="connsiteY45" fmla="*/ 66174 h 160152"/>
                <a:gd name="connsiteX46" fmla="*/ 20958 w 409067"/>
                <a:gd name="connsiteY46" fmla="*/ 65630 h 160152"/>
                <a:gd name="connsiteX47" fmla="*/ 23708 w 409067"/>
                <a:gd name="connsiteY47" fmla="*/ 62306 h 160152"/>
                <a:gd name="connsiteX48" fmla="*/ 41314 w 409067"/>
                <a:gd name="connsiteY48" fmla="*/ 61750 h 160152"/>
                <a:gd name="connsiteX49" fmla="*/ 56183 w 409067"/>
                <a:gd name="connsiteY49" fmla="*/ 47899 h 160152"/>
                <a:gd name="connsiteX50" fmla="*/ 62776 w 409067"/>
                <a:gd name="connsiteY50" fmla="*/ 49567 h 160152"/>
                <a:gd name="connsiteX51" fmla="*/ 67736 w 409067"/>
                <a:gd name="connsiteY51" fmla="*/ 46799 h 160152"/>
                <a:gd name="connsiteX52" fmla="*/ 67171 w 409067"/>
                <a:gd name="connsiteY52" fmla="*/ 39052 h 160152"/>
                <a:gd name="connsiteX53" fmla="*/ 73764 w 409067"/>
                <a:gd name="connsiteY53" fmla="*/ 39052 h 160152"/>
                <a:gd name="connsiteX54" fmla="*/ 80922 w 409067"/>
                <a:gd name="connsiteY54" fmla="*/ 31292 h 160152"/>
                <a:gd name="connsiteX55" fmla="*/ 84224 w 409067"/>
                <a:gd name="connsiteY55" fmla="*/ 36840 h 160152"/>
                <a:gd name="connsiteX56" fmla="*/ 91910 w 409067"/>
                <a:gd name="connsiteY56" fmla="*/ 33529 h 160152"/>
                <a:gd name="connsiteX57" fmla="*/ 96330 w 409067"/>
                <a:gd name="connsiteY57" fmla="*/ 26869 h 160152"/>
                <a:gd name="connsiteX58" fmla="*/ 111186 w 409067"/>
                <a:gd name="connsiteY58" fmla="*/ 26869 h 160152"/>
                <a:gd name="connsiteX59" fmla="*/ 117238 w 409067"/>
                <a:gd name="connsiteY59" fmla="*/ 16341 h 160152"/>
                <a:gd name="connsiteX60" fmla="*/ 123831 w 409067"/>
                <a:gd name="connsiteY60" fmla="*/ 14685 h 160152"/>
                <a:gd name="connsiteX61" fmla="*/ 122199 w 409067"/>
                <a:gd name="connsiteY61" fmla="*/ 11361 h 160152"/>
                <a:gd name="connsiteX62" fmla="*/ 126581 w 409067"/>
                <a:gd name="connsiteY62" fmla="*/ 3614 h 160152"/>
                <a:gd name="connsiteX63" fmla="*/ 126807 w 409067"/>
                <a:gd name="connsiteY63" fmla="*/ 0 h 160152"/>
                <a:gd name="connsiteX64" fmla="*/ 395907 w 409067"/>
                <a:gd name="connsiteY64" fmla="*/ 2843 h 160152"/>
                <a:gd name="connsiteX65" fmla="*/ 394626 w 409067"/>
                <a:gd name="connsiteY65" fmla="*/ 6028 h 160152"/>
                <a:gd name="connsiteX66" fmla="*/ 403919 w 409067"/>
                <a:gd name="connsiteY66" fmla="*/ 22445 h 160152"/>
                <a:gd name="connsiteX67" fmla="*/ 405350 w 409067"/>
                <a:gd name="connsiteY67" fmla="*/ 30331 h 160152"/>
                <a:gd name="connsiteX68" fmla="*/ 401018 w 409067"/>
                <a:gd name="connsiteY68" fmla="*/ 25567 h 160152"/>
                <a:gd name="connsiteX69" fmla="*/ 396899 w 409067"/>
                <a:gd name="connsiteY69" fmla="*/ 24733 h 160152"/>
                <a:gd name="connsiteX70" fmla="*/ 391122 w 409067"/>
                <a:gd name="connsiteY70" fmla="*/ 19753 h 160152"/>
                <a:gd name="connsiteX71" fmla="*/ 391738 w 409067"/>
                <a:gd name="connsiteY71" fmla="*/ 22862 h 160152"/>
                <a:gd name="connsiteX72" fmla="*/ 386991 w 409067"/>
                <a:gd name="connsiteY72" fmla="*/ 27222 h 160152"/>
                <a:gd name="connsiteX73" fmla="*/ 383487 w 409067"/>
                <a:gd name="connsiteY73" fmla="*/ 29080 h 160152"/>
                <a:gd name="connsiteX74" fmla="*/ 374220 w 409067"/>
                <a:gd name="connsiteY74" fmla="*/ 32404 h 160152"/>
                <a:gd name="connsiteX75" fmla="*/ 364927 w 409067"/>
                <a:gd name="connsiteY75" fmla="*/ 30748 h 160152"/>
                <a:gd name="connsiteX76" fmla="*/ 362026 w 409067"/>
                <a:gd name="connsiteY76" fmla="*/ 31987 h 160152"/>
                <a:gd name="connsiteX77" fmla="*/ 361210 w 409067"/>
                <a:gd name="connsiteY77" fmla="*/ 39052 h 160152"/>
                <a:gd name="connsiteX78" fmla="*/ 384731 w 409067"/>
                <a:gd name="connsiteY78" fmla="*/ 36562 h 160152"/>
                <a:gd name="connsiteX79" fmla="*/ 393195 w 409067"/>
                <a:gd name="connsiteY79" fmla="*/ 35311 h 160152"/>
                <a:gd name="connsiteX80" fmla="*/ 394852 w 409067"/>
                <a:gd name="connsiteY80" fmla="*/ 39052 h 160152"/>
                <a:gd name="connsiteX81" fmla="*/ 392981 w 409067"/>
                <a:gd name="connsiteY81" fmla="*/ 46521 h 160152"/>
                <a:gd name="connsiteX82" fmla="*/ 394023 w 409067"/>
                <a:gd name="connsiteY82" fmla="*/ 53801 h 160152"/>
                <a:gd name="connsiteX83" fmla="*/ 395241 w 409067"/>
                <a:gd name="connsiteY83" fmla="*/ 48809 h 160152"/>
                <a:gd name="connsiteX84" fmla="*/ 398758 w 409067"/>
                <a:gd name="connsiteY84" fmla="*/ 39052 h 160152"/>
                <a:gd name="connsiteX85" fmla="*/ 405576 w 409067"/>
                <a:gd name="connsiteY85" fmla="*/ 39052 h 16015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  <a:cxn ang="70">
                  <a:pos x="connsiteX70" y="connsiteY70"/>
                </a:cxn>
                <a:cxn ang="71">
                  <a:pos x="connsiteX71" y="connsiteY71"/>
                </a:cxn>
                <a:cxn ang="72">
                  <a:pos x="connsiteX72" y="connsiteY72"/>
                </a:cxn>
                <a:cxn ang="73">
                  <a:pos x="connsiteX73" y="connsiteY73"/>
                </a:cxn>
                <a:cxn ang="74">
                  <a:pos x="connsiteX74" y="connsiteY74"/>
                </a:cxn>
                <a:cxn ang="75">
                  <a:pos x="connsiteX75" y="connsiteY75"/>
                </a:cxn>
                <a:cxn ang="76">
                  <a:pos x="connsiteX76" y="connsiteY76"/>
                </a:cxn>
                <a:cxn ang="77">
                  <a:pos x="connsiteX77" y="connsiteY77"/>
                </a:cxn>
                <a:cxn ang="78">
                  <a:pos x="connsiteX78" y="connsiteY78"/>
                </a:cxn>
                <a:cxn ang="79">
                  <a:pos x="connsiteX79" y="connsiteY79"/>
                </a:cxn>
                <a:cxn ang="80">
                  <a:pos x="connsiteX80" y="connsiteY80"/>
                </a:cxn>
                <a:cxn ang="81">
                  <a:pos x="connsiteX81" y="connsiteY81"/>
                </a:cxn>
                <a:cxn ang="82">
                  <a:pos x="connsiteX82" y="connsiteY82"/>
                </a:cxn>
                <a:cxn ang="83">
                  <a:pos x="connsiteX83" y="connsiteY83"/>
                </a:cxn>
                <a:cxn ang="84">
                  <a:pos x="connsiteX84" y="connsiteY84"/>
                </a:cxn>
                <a:cxn ang="85">
                  <a:pos x="connsiteX85" y="connsiteY85"/>
                </a:cxn>
              </a:cxnLst>
              <a:rect l="l" t="t" r="r" b="b"/>
              <a:pathLst>
                <a:path w="409067" h="160152">
                  <a:moveTo>
                    <a:pt x="405576" y="39052"/>
                  </a:moveTo>
                  <a:cubicBezTo>
                    <a:pt x="408251" y="39684"/>
                    <a:pt x="409067" y="48189"/>
                    <a:pt x="409067" y="51096"/>
                  </a:cubicBezTo>
                  <a:cubicBezTo>
                    <a:pt x="409067" y="54003"/>
                    <a:pt x="405576" y="58351"/>
                    <a:pt x="403492" y="58351"/>
                  </a:cubicBezTo>
                  <a:cubicBezTo>
                    <a:pt x="401445" y="58351"/>
                    <a:pt x="393584" y="68310"/>
                    <a:pt x="392152" y="70812"/>
                  </a:cubicBezTo>
                  <a:cubicBezTo>
                    <a:pt x="390708" y="73302"/>
                    <a:pt x="387418" y="73517"/>
                    <a:pt x="383902" y="73099"/>
                  </a:cubicBezTo>
                  <a:cubicBezTo>
                    <a:pt x="380386" y="72682"/>
                    <a:pt x="376053" y="67488"/>
                    <a:pt x="375237" y="67488"/>
                  </a:cubicBezTo>
                  <a:cubicBezTo>
                    <a:pt x="374421" y="67488"/>
                    <a:pt x="371746" y="70408"/>
                    <a:pt x="371118" y="69573"/>
                  </a:cubicBezTo>
                  <a:cubicBezTo>
                    <a:pt x="370478" y="68752"/>
                    <a:pt x="371934" y="64796"/>
                    <a:pt x="371746" y="62938"/>
                  </a:cubicBezTo>
                  <a:cubicBezTo>
                    <a:pt x="371520" y="61055"/>
                    <a:pt x="368443" y="62723"/>
                    <a:pt x="366786" y="63545"/>
                  </a:cubicBezTo>
                  <a:cubicBezTo>
                    <a:pt x="365128" y="64379"/>
                    <a:pt x="368443" y="68537"/>
                    <a:pt x="367175" y="69788"/>
                  </a:cubicBezTo>
                  <a:cubicBezTo>
                    <a:pt x="365969" y="71014"/>
                    <a:pt x="361398" y="68537"/>
                    <a:pt x="358736" y="67918"/>
                  </a:cubicBezTo>
                  <a:cubicBezTo>
                    <a:pt x="356061" y="67286"/>
                    <a:pt x="351314" y="64796"/>
                    <a:pt x="349657" y="64594"/>
                  </a:cubicBezTo>
                  <a:cubicBezTo>
                    <a:pt x="348012" y="64379"/>
                    <a:pt x="353788" y="69788"/>
                    <a:pt x="356061" y="70812"/>
                  </a:cubicBezTo>
                  <a:cubicBezTo>
                    <a:pt x="358322" y="71861"/>
                    <a:pt x="370704" y="73934"/>
                    <a:pt x="372349" y="74351"/>
                  </a:cubicBezTo>
                  <a:cubicBezTo>
                    <a:pt x="373994" y="74755"/>
                    <a:pt x="372135" y="79115"/>
                    <a:pt x="371746" y="80379"/>
                  </a:cubicBezTo>
                  <a:cubicBezTo>
                    <a:pt x="371306" y="81605"/>
                    <a:pt x="364927" y="83058"/>
                    <a:pt x="364312" y="84095"/>
                  </a:cubicBezTo>
                  <a:cubicBezTo>
                    <a:pt x="363684" y="85131"/>
                    <a:pt x="370277" y="83488"/>
                    <a:pt x="370905" y="84929"/>
                  </a:cubicBezTo>
                  <a:cubicBezTo>
                    <a:pt x="371520" y="86382"/>
                    <a:pt x="359351" y="94686"/>
                    <a:pt x="358108" y="94888"/>
                  </a:cubicBezTo>
                  <a:cubicBezTo>
                    <a:pt x="356890" y="95115"/>
                    <a:pt x="352332" y="91172"/>
                    <a:pt x="348640" y="86382"/>
                  </a:cubicBezTo>
                  <a:cubicBezTo>
                    <a:pt x="344897" y="81605"/>
                    <a:pt x="345324" y="87419"/>
                    <a:pt x="345324" y="87419"/>
                  </a:cubicBezTo>
                  <a:cubicBezTo>
                    <a:pt x="345324" y="87419"/>
                    <a:pt x="348828" y="93232"/>
                    <a:pt x="355622" y="95937"/>
                  </a:cubicBezTo>
                  <a:cubicBezTo>
                    <a:pt x="362441" y="98641"/>
                    <a:pt x="366158" y="93447"/>
                    <a:pt x="368644" y="93447"/>
                  </a:cubicBezTo>
                  <a:cubicBezTo>
                    <a:pt x="371118" y="93447"/>
                    <a:pt x="373177" y="89504"/>
                    <a:pt x="374823" y="89706"/>
                  </a:cubicBezTo>
                  <a:cubicBezTo>
                    <a:pt x="376480" y="89908"/>
                    <a:pt x="374421" y="93447"/>
                    <a:pt x="377522" y="94888"/>
                  </a:cubicBezTo>
                  <a:cubicBezTo>
                    <a:pt x="380599" y="96354"/>
                    <a:pt x="379569" y="99046"/>
                    <a:pt x="378125" y="99678"/>
                  </a:cubicBezTo>
                  <a:cubicBezTo>
                    <a:pt x="376681" y="100310"/>
                    <a:pt x="372763" y="104455"/>
                    <a:pt x="372763" y="107779"/>
                  </a:cubicBezTo>
                  <a:cubicBezTo>
                    <a:pt x="372763" y="111103"/>
                    <a:pt x="368644" y="110673"/>
                    <a:pt x="366158" y="108815"/>
                  </a:cubicBezTo>
                  <a:cubicBezTo>
                    <a:pt x="363684" y="106945"/>
                    <a:pt x="353575" y="110471"/>
                    <a:pt x="349858" y="110471"/>
                  </a:cubicBezTo>
                  <a:cubicBezTo>
                    <a:pt x="346166" y="110471"/>
                    <a:pt x="342223" y="113163"/>
                    <a:pt x="341206" y="114616"/>
                  </a:cubicBezTo>
                  <a:cubicBezTo>
                    <a:pt x="340163" y="116082"/>
                    <a:pt x="332327" y="120240"/>
                    <a:pt x="324265" y="125005"/>
                  </a:cubicBezTo>
                  <a:cubicBezTo>
                    <a:pt x="316241" y="129770"/>
                    <a:pt x="309422" y="140373"/>
                    <a:pt x="309033" y="143684"/>
                  </a:cubicBezTo>
                  <a:cubicBezTo>
                    <a:pt x="308593" y="147008"/>
                    <a:pt x="304889" y="146604"/>
                    <a:pt x="304688" y="147640"/>
                  </a:cubicBezTo>
                  <a:cubicBezTo>
                    <a:pt x="304462" y="148676"/>
                    <a:pt x="302427" y="154895"/>
                    <a:pt x="300343" y="156348"/>
                  </a:cubicBezTo>
                  <a:cubicBezTo>
                    <a:pt x="298873" y="157384"/>
                    <a:pt x="286692" y="157700"/>
                    <a:pt x="275956" y="160152"/>
                  </a:cubicBezTo>
                  <a:lnTo>
                    <a:pt x="223401" y="104379"/>
                  </a:lnTo>
                  <a:lnTo>
                    <a:pt x="167834" y="104379"/>
                  </a:lnTo>
                  <a:lnTo>
                    <a:pt x="168939" y="91652"/>
                  </a:lnTo>
                  <a:lnTo>
                    <a:pt x="155728" y="84727"/>
                  </a:lnTo>
                  <a:cubicBezTo>
                    <a:pt x="155728" y="84727"/>
                    <a:pt x="107054" y="80569"/>
                    <a:pt x="101278" y="80569"/>
                  </a:cubicBezTo>
                  <a:cubicBezTo>
                    <a:pt x="95501" y="80569"/>
                    <a:pt x="83119" y="86382"/>
                    <a:pt x="77343" y="87229"/>
                  </a:cubicBezTo>
                  <a:cubicBezTo>
                    <a:pt x="74530" y="87621"/>
                    <a:pt x="68175" y="90591"/>
                    <a:pt x="62411" y="93548"/>
                  </a:cubicBezTo>
                  <a:lnTo>
                    <a:pt x="61671" y="93030"/>
                  </a:lnTo>
                  <a:lnTo>
                    <a:pt x="0" y="93030"/>
                  </a:lnTo>
                  <a:lnTo>
                    <a:pt x="3918" y="79456"/>
                  </a:lnTo>
                  <a:lnTo>
                    <a:pt x="14918" y="78913"/>
                  </a:lnTo>
                  <a:lnTo>
                    <a:pt x="16011" y="66174"/>
                  </a:lnTo>
                  <a:lnTo>
                    <a:pt x="20958" y="65630"/>
                  </a:lnTo>
                  <a:lnTo>
                    <a:pt x="23708" y="62306"/>
                  </a:lnTo>
                  <a:lnTo>
                    <a:pt x="41314" y="61750"/>
                  </a:lnTo>
                  <a:lnTo>
                    <a:pt x="56183" y="47899"/>
                  </a:lnTo>
                  <a:lnTo>
                    <a:pt x="62776" y="49567"/>
                  </a:lnTo>
                  <a:lnTo>
                    <a:pt x="67736" y="46799"/>
                  </a:lnTo>
                  <a:lnTo>
                    <a:pt x="67171" y="39052"/>
                  </a:lnTo>
                  <a:lnTo>
                    <a:pt x="73764" y="39052"/>
                  </a:lnTo>
                  <a:lnTo>
                    <a:pt x="80922" y="31292"/>
                  </a:lnTo>
                  <a:lnTo>
                    <a:pt x="84224" y="36840"/>
                  </a:lnTo>
                  <a:lnTo>
                    <a:pt x="91910" y="33529"/>
                  </a:lnTo>
                  <a:lnTo>
                    <a:pt x="96330" y="26869"/>
                  </a:lnTo>
                  <a:cubicBezTo>
                    <a:pt x="96330" y="26869"/>
                    <a:pt x="106225" y="27425"/>
                    <a:pt x="111186" y="26869"/>
                  </a:cubicBezTo>
                  <a:cubicBezTo>
                    <a:pt x="116133" y="26312"/>
                    <a:pt x="117238" y="16341"/>
                    <a:pt x="117238" y="16341"/>
                  </a:cubicBezTo>
                  <a:lnTo>
                    <a:pt x="123831" y="14685"/>
                  </a:lnTo>
                  <a:lnTo>
                    <a:pt x="122199" y="11361"/>
                  </a:lnTo>
                  <a:lnTo>
                    <a:pt x="126581" y="3614"/>
                  </a:lnTo>
                  <a:lnTo>
                    <a:pt x="126807" y="0"/>
                  </a:lnTo>
                  <a:cubicBezTo>
                    <a:pt x="238634" y="1188"/>
                    <a:pt x="350511" y="2363"/>
                    <a:pt x="395907" y="2843"/>
                  </a:cubicBezTo>
                  <a:cubicBezTo>
                    <a:pt x="395179" y="3323"/>
                    <a:pt x="394626" y="4461"/>
                    <a:pt x="394626" y="6028"/>
                  </a:cubicBezTo>
                  <a:cubicBezTo>
                    <a:pt x="394626" y="9352"/>
                    <a:pt x="401445" y="17453"/>
                    <a:pt x="403919" y="22445"/>
                  </a:cubicBezTo>
                  <a:cubicBezTo>
                    <a:pt x="406393" y="27425"/>
                    <a:pt x="406594" y="28878"/>
                    <a:pt x="405350" y="30331"/>
                  </a:cubicBezTo>
                  <a:cubicBezTo>
                    <a:pt x="404120" y="31772"/>
                    <a:pt x="401834" y="27222"/>
                    <a:pt x="401018" y="25567"/>
                  </a:cubicBezTo>
                  <a:cubicBezTo>
                    <a:pt x="400189" y="23899"/>
                    <a:pt x="399574" y="24733"/>
                    <a:pt x="396899" y="24733"/>
                  </a:cubicBezTo>
                  <a:cubicBezTo>
                    <a:pt x="394224" y="24733"/>
                    <a:pt x="393195" y="22243"/>
                    <a:pt x="391122" y="19753"/>
                  </a:cubicBezTo>
                  <a:cubicBezTo>
                    <a:pt x="389076" y="17251"/>
                    <a:pt x="390281" y="21194"/>
                    <a:pt x="391738" y="22862"/>
                  </a:cubicBezTo>
                  <a:cubicBezTo>
                    <a:pt x="393195" y="24518"/>
                    <a:pt x="389465" y="27222"/>
                    <a:pt x="386991" y="27222"/>
                  </a:cubicBezTo>
                  <a:cubicBezTo>
                    <a:pt x="384505" y="27222"/>
                    <a:pt x="386162" y="29497"/>
                    <a:pt x="383487" y="29080"/>
                  </a:cubicBezTo>
                  <a:cubicBezTo>
                    <a:pt x="380813" y="28676"/>
                    <a:pt x="376053" y="30748"/>
                    <a:pt x="374220" y="32404"/>
                  </a:cubicBezTo>
                  <a:cubicBezTo>
                    <a:pt x="372349" y="34060"/>
                    <a:pt x="368016" y="32404"/>
                    <a:pt x="364927" y="30748"/>
                  </a:cubicBezTo>
                  <a:cubicBezTo>
                    <a:pt x="361838" y="29080"/>
                    <a:pt x="361838" y="30748"/>
                    <a:pt x="362026" y="31987"/>
                  </a:cubicBezTo>
                  <a:cubicBezTo>
                    <a:pt x="362240" y="33238"/>
                    <a:pt x="361624" y="37586"/>
                    <a:pt x="361210" y="39052"/>
                  </a:cubicBezTo>
                  <a:cubicBezTo>
                    <a:pt x="360796" y="40505"/>
                    <a:pt x="381641" y="37384"/>
                    <a:pt x="384731" y="36562"/>
                  </a:cubicBezTo>
                  <a:cubicBezTo>
                    <a:pt x="387820" y="35728"/>
                    <a:pt x="391122" y="35109"/>
                    <a:pt x="393195" y="35311"/>
                  </a:cubicBezTo>
                  <a:cubicBezTo>
                    <a:pt x="395241" y="35538"/>
                    <a:pt x="395040" y="37801"/>
                    <a:pt x="394852" y="39052"/>
                  </a:cubicBezTo>
                  <a:cubicBezTo>
                    <a:pt x="394626" y="40303"/>
                    <a:pt x="392981" y="45068"/>
                    <a:pt x="392981" y="46521"/>
                  </a:cubicBezTo>
                  <a:cubicBezTo>
                    <a:pt x="392981" y="47987"/>
                    <a:pt x="393383" y="53371"/>
                    <a:pt x="394023" y="53801"/>
                  </a:cubicBezTo>
                  <a:cubicBezTo>
                    <a:pt x="394626" y="54193"/>
                    <a:pt x="395241" y="50881"/>
                    <a:pt x="395241" y="48809"/>
                  </a:cubicBezTo>
                  <a:cubicBezTo>
                    <a:pt x="395241" y="46723"/>
                    <a:pt x="397715" y="41125"/>
                    <a:pt x="398758" y="39052"/>
                  </a:cubicBezTo>
                  <a:cubicBezTo>
                    <a:pt x="399800" y="36979"/>
                    <a:pt x="402876" y="38420"/>
                    <a:pt x="405576" y="39052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5" name="Freeform 3"/>
            <p:cNvSpPr/>
            <p:nvPr/>
          </p:nvSpPr>
          <p:spPr>
            <a:xfrm>
              <a:off x="13096089" y="5704002"/>
              <a:ext cx="434919" cy="380320"/>
            </a:xfrm>
            <a:custGeom>
              <a:avLst/>
              <a:gdLst>
                <a:gd name="connsiteX0" fmla="*/ 360406 w 360406"/>
                <a:gd name="connsiteY0" fmla="*/ 234604 h 315161"/>
                <a:gd name="connsiteX1" fmla="*/ 354831 w 360406"/>
                <a:gd name="connsiteY1" fmla="*/ 276538 h 315161"/>
                <a:gd name="connsiteX2" fmla="*/ 346982 w 360406"/>
                <a:gd name="connsiteY2" fmla="*/ 301461 h 315161"/>
                <a:gd name="connsiteX3" fmla="*/ 340377 w 360406"/>
                <a:gd name="connsiteY3" fmla="*/ 311015 h 315161"/>
                <a:gd name="connsiteX4" fmla="*/ 333169 w 360406"/>
                <a:gd name="connsiteY4" fmla="*/ 313720 h 315161"/>
                <a:gd name="connsiteX5" fmla="*/ 313365 w 360406"/>
                <a:gd name="connsiteY5" fmla="*/ 315161 h 315161"/>
                <a:gd name="connsiteX6" fmla="*/ 306772 w 360406"/>
                <a:gd name="connsiteY6" fmla="*/ 312267 h 315161"/>
                <a:gd name="connsiteX7" fmla="*/ 309020 w 360406"/>
                <a:gd name="connsiteY7" fmla="*/ 306857 h 315161"/>
                <a:gd name="connsiteX8" fmla="*/ 311080 w 360406"/>
                <a:gd name="connsiteY8" fmla="*/ 309132 h 315161"/>
                <a:gd name="connsiteX9" fmla="*/ 317697 w 360406"/>
                <a:gd name="connsiteY9" fmla="*/ 310788 h 315161"/>
                <a:gd name="connsiteX10" fmla="*/ 312323 w 360406"/>
                <a:gd name="connsiteY10" fmla="*/ 306643 h 315161"/>
                <a:gd name="connsiteX11" fmla="*/ 313365 w 360406"/>
                <a:gd name="connsiteY11" fmla="*/ 302282 h 315161"/>
                <a:gd name="connsiteX12" fmla="*/ 307789 w 360406"/>
                <a:gd name="connsiteY12" fmla="*/ 301044 h 315161"/>
                <a:gd name="connsiteX13" fmla="*/ 305516 w 360406"/>
                <a:gd name="connsiteY13" fmla="*/ 295647 h 315161"/>
                <a:gd name="connsiteX14" fmla="*/ 296852 w 360406"/>
                <a:gd name="connsiteY14" fmla="*/ 281733 h 315161"/>
                <a:gd name="connsiteX15" fmla="*/ 281380 w 360406"/>
                <a:gd name="connsiteY15" fmla="*/ 274895 h 315161"/>
                <a:gd name="connsiteX16" fmla="*/ 274499 w 360406"/>
                <a:gd name="connsiteY16" fmla="*/ 256064 h 315161"/>
                <a:gd name="connsiteX17" fmla="*/ 262130 w 360406"/>
                <a:gd name="connsiteY17" fmla="*/ 241126 h 315161"/>
                <a:gd name="connsiteX18" fmla="*/ 262946 w 360406"/>
                <a:gd name="connsiteY18" fmla="*/ 231988 h 315161"/>
                <a:gd name="connsiteX19" fmla="*/ 263775 w 360406"/>
                <a:gd name="connsiteY19" fmla="*/ 219527 h 315161"/>
                <a:gd name="connsiteX20" fmla="*/ 258563 w 360406"/>
                <a:gd name="connsiteY20" fmla="*/ 222017 h 315161"/>
                <a:gd name="connsiteX21" fmla="*/ 256077 w 360406"/>
                <a:gd name="connsiteY21" fmla="*/ 228386 h 315161"/>
                <a:gd name="connsiteX22" fmla="*/ 245064 w 360406"/>
                <a:gd name="connsiteY22" fmla="*/ 212879 h 315161"/>
                <a:gd name="connsiteX23" fmla="*/ 239287 w 360406"/>
                <a:gd name="connsiteY23" fmla="*/ 197941 h 315161"/>
                <a:gd name="connsiteX24" fmla="*/ 234892 w 360406"/>
                <a:gd name="connsiteY24" fmla="*/ 191280 h 315161"/>
                <a:gd name="connsiteX25" fmla="*/ 239576 w 360406"/>
                <a:gd name="connsiteY25" fmla="*/ 187413 h 315161"/>
                <a:gd name="connsiteX26" fmla="*/ 245064 w 360406"/>
                <a:gd name="connsiteY26" fmla="*/ 179653 h 315161"/>
                <a:gd name="connsiteX27" fmla="*/ 246721 w 360406"/>
                <a:gd name="connsiteY27" fmla="*/ 170237 h 315161"/>
                <a:gd name="connsiteX28" fmla="*/ 242879 w 360406"/>
                <a:gd name="connsiteY28" fmla="*/ 174939 h 315161"/>
                <a:gd name="connsiteX29" fmla="*/ 240668 w 360406"/>
                <a:gd name="connsiteY29" fmla="*/ 168872 h 315161"/>
                <a:gd name="connsiteX30" fmla="*/ 236273 w 360406"/>
                <a:gd name="connsiteY30" fmla="*/ 163059 h 315161"/>
                <a:gd name="connsiteX31" fmla="*/ 237931 w 360406"/>
                <a:gd name="connsiteY31" fmla="*/ 175230 h 315161"/>
                <a:gd name="connsiteX32" fmla="*/ 230497 w 360406"/>
                <a:gd name="connsiteY32" fmla="*/ 179097 h 315161"/>
                <a:gd name="connsiteX33" fmla="*/ 227470 w 360406"/>
                <a:gd name="connsiteY33" fmla="*/ 168026 h 315161"/>
                <a:gd name="connsiteX34" fmla="*/ 234628 w 360406"/>
                <a:gd name="connsiteY34" fmla="*/ 138680 h 315161"/>
                <a:gd name="connsiteX35" fmla="*/ 227746 w 360406"/>
                <a:gd name="connsiteY35" fmla="*/ 102155 h 315161"/>
                <a:gd name="connsiteX36" fmla="*/ 216470 w 360406"/>
                <a:gd name="connsiteY36" fmla="*/ 99943 h 315161"/>
                <a:gd name="connsiteX37" fmla="*/ 211534 w 360406"/>
                <a:gd name="connsiteY37" fmla="*/ 91071 h 315161"/>
                <a:gd name="connsiteX38" fmla="*/ 200798 w 360406"/>
                <a:gd name="connsiteY38" fmla="*/ 82212 h 315161"/>
                <a:gd name="connsiteX39" fmla="*/ 199692 w 360406"/>
                <a:gd name="connsiteY39" fmla="*/ 73365 h 315161"/>
                <a:gd name="connsiteX40" fmla="*/ 192798 w 360406"/>
                <a:gd name="connsiteY40" fmla="*/ 69485 h 315161"/>
                <a:gd name="connsiteX41" fmla="*/ 182087 w 360406"/>
                <a:gd name="connsiteY41" fmla="*/ 56467 h 315161"/>
                <a:gd name="connsiteX42" fmla="*/ 173007 w 360406"/>
                <a:gd name="connsiteY42" fmla="*/ 50654 h 315161"/>
                <a:gd name="connsiteX43" fmla="*/ 162559 w 360406"/>
                <a:gd name="connsiteY43" fmla="*/ 48986 h 315161"/>
                <a:gd name="connsiteX44" fmla="*/ 154849 w 360406"/>
                <a:gd name="connsiteY44" fmla="*/ 53156 h 315161"/>
                <a:gd name="connsiteX45" fmla="*/ 156506 w 360406"/>
                <a:gd name="connsiteY45" fmla="*/ 58679 h 315161"/>
                <a:gd name="connsiteX46" fmla="*/ 147980 w 360406"/>
                <a:gd name="connsiteY46" fmla="*/ 61169 h 315161"/>
                <a:gd name="connsiteX47" fmla="*/ 129269 w 360406"/>
                <a:gd name="connsiteY47" fmla="*/ 69207 h 315161"/>
                <a:gd name="connsiteX48" fmla="*/ 124057 w 360406"/>
                <a:gd name="connsiteY48" fmla="*/ 70875 h 315161"/>
                <a:gd name="connsiteX49" fmla="*/ 111675 w 360406"/>
                <a:gd name="connsiteY49" fmla="*/ 73365 h 315161"/>
                <a:gd name="connsiteX50" fmla="*/ 109465 w 360406"/>
                <a:gd name="connsiteY50" fmla="*/ 68095 h 315161"/>
                <a:gd name="connsiteX51" fmla="*/ 106439 w 360406"/>
                <a:gd name="connsiteY51" fmla="*/ 60347 h 315161"/>
                <a:gd name="connsiteX52" fmla="*/ 89109 w 360406"/>
                <a:gd name="connsiteY52" fmla="*/ 47621 h 315161"/>
                <a:gd name="connsiteX53" fmla="*/ 79490 w 360406"/>
                <a:gd name="connsiteY53" fmla="*/ 41807 h 315161"/>
                <a:gd name="connsiteX54" fmla="*/ 59699 w 360406"/>
                <a:gd name="connsiteY54" fmla="*/ 34869 h 315161"/>
                <a:gd name="connsiteX55" fmla="*/ 54462 w 360406"/>
                <a:gd name="connsiteY55" fmla="*/ 33504 h 315161"/>
                <a:gd name="connsiteX56" fmla="*/ 64358 w 360406"/>
                <a:gd name="connsiteY56" fmla="*/ 33213 h 315161"/>
                <a:gd name="connsiteX57" fmla="*/ 72332 w 360406"/>
                <a:gd name="connsiteY57" fmla="*/ 33504 h 315161"/>
                <a:gd name="connsiteX58" fmla="*/ 67121 w 360406"/>
                <a:gd name="connsiteY58" fmla="*/ 29055 h 315161"/>
                <a:gd name="connsiteX59" fmla="*/ 51436 w 360406"/>
                <a:gd name="connsiteY59" fmla="*/ 31557 h 315161"/>
                <a:gd name="connsiteX60" fmla="*/ 34370 w 360406"/>
                <a:gd name="connsiteY60" fmla="*/ 33756 h 315161"/>
                <a:gd name="connsiteX61" fmla="*/ 27777 w 360406"/>
                <a:gd name="connsiteY61" fmla="*/ 34047 h 315161"/>
                <a:gd name="connsiteX62" fmla="*/ 30527 w 360406"/>
                <a:gd name="connsiteY62" fmla="*/ 27399 h 315161"/>
                <a:gd name="connsiteX63" fmla="*/ 23922 w 360406"/>
                <a:gd name="connsiteY63" fmla="*/ 26578 h 315161"/>
                <a:gd name="connsiteX64" fmla="*/ 20079 w 360406"/>
                <a:gd name="connsiteY64" fmla="*/ 33504 h 315161"/>
                <a:gd name="connsiteX65" fmla="*/ 7434 w 360406"/>
                <a:gd name="connsiteY65" fmla="*/ 39027 h 315161"/>
                <a:gd name="connsiteX66" fmla="*/ 7321 w 360406"/>
                <a:gd name="connsiteY66" fmla="*/ 39027 h 315161"/>
                <a:gd name="connsiteX67" fmla="*/ 12369 w 360406"/>
                <a:gd name="connsiteY67" fmla="*/ 29902 h 315161"/>
                <a:gd name="connsiteX68" fmla="*/ 7434 w 360406"/>
                <a:gd name="connsiteY68" fmla="*/ 27399 h 315161"/>
                <a:gd name="connsiteX69" fmla="*/ 9895 w 360406"/>
                <a:gd name="connsiteY69" fmla="*/ 19096 h 315161"/>
                <a:gd name="connsiteX70" fmla="*/ 0 w 360406"/>
                <a:gd name="connsiteY70" fmla="*/ 8303 h 315161"/>
                <a:gd name="connsiteX71" fmla="*/ 0 w 360406"/>
                <a:gd name="connsiteY71" fmla="*/ 0 h 315161"/>
                <a:gd name="connsiteX72" fmla="*/ 123128 w 360406"/>
                <a:gd name="connsiteY72" fmla="*/ 0 h 315161"/>
                <a:gd name="connsiteX73" fmla="*/ 129545 w 360406"/>
                <a:gd name="connsiteY73" fmla="*/ 16606 h 315161"/>
                <a:gd name="connsiteX74" fmla="*/ 294390 w 360406"/>
                <a:gd name="connsiteY74" fmla="*/ 25782 h 315161"/>
                <a:gd name="connsiteX75" fmla="*/ 301184 w 360406"/>
                <a:gd name="connsiteY75" fmla="*/ 61042 h 315161"/>
                <a:gd name="connsiteX76" fmla="*/ 313566 w 360406"/>
                <a:gd name="connsiteY76" fmla="*/ 96961 h 315161"/>
                <a:gd name="connsiteX77" fmla="*/ 323273 w 360406"/>
                <a:gd name="connsiteY77" fmla="*/ 119785 h 315161"/>
                <a:gd name="connsiteX78" fmla="*/ 323876 w 360406"/>
                <a:gd name="connsiteY78" fmla="*/ 134332 h 315161"/>
                <a:gd name="connsiteX79" fmla="*/ 327392 w 360406"/>
                <a:gd name="connsiteY79" fmla="*/ 143672 h 315161"/>
                <a:gd name="connsiteX80" fmla="*/ 326965 w 360406"/>
                <a:gd name="connsiteY80" fmla="*/ 132462 h 315161"/>
                <a:gd name="connsiteX81" fmla="*/ 325747 w 360406"/>
                <a:gd name="connsiteY81" fmla="*/ 126029 h 315161"/>
                <a:gd name="connsiteX82" fmla="*/ 333985 w 360406"/>
                <a:gd name="connsiteY82" fmla="*/ 129744 h 315161"/>
                <a:gd name="connsiteX83" fmla="*/ 335215 w 360406"/>
                <a:gd name="connsiteY83" fmla="*/ 142016 h 315161"/>
                <a:gd name="connsiteX84" fmla="*/ 332126 w 360406"/>
                <a:gd name="connsiteY84" fmla="*/ 142016 h 315161"/>
                <a:gd name="connsiteX85" fmla="*/ 333985 w 360406"/>
                <a:gd name="connsiteY85" fmla="*/ 135166 h 315161"/>
                <a:gd name="connsiteX86" fmla="*/ 330695 w 360406"/>
                <a:gd name="connsiteY86" fmla="*/ 139931 h 315161"/>
                <a:gd name="connsiteX87" fmla="*/ 330883 w 360406"/>
                <a:gd name="connsiteY87" fmla="*/ 152797 h 315161"/>
                <a:gd name="connsiteX88" fmla="*/ 344295 w 360406"/>
                <a:gd name="connsiteY88" fmla="*/ 186440 h 315161"/>
                <a:gd name="connsiteX89" fmla="*/ 350699 w 360406"/>
                <a:gd name="connsiteY89" fmla="*/ 206155 h 315161"/>
                <a:gd name="connsiteX90" fmla="*/ 355233 w 360406"/>
                <a:gd name="connsiteY90" fmla="*/ 211350 h 315161"/>
                <a:gd name="connsiteX91" fmla="*/ 360406 w 360406"/>
                <a:gd name="connsiteY91" fmla="*/ 234604 h 31516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  <a:cxn ang="70">
                  <a:pos x="connsiteX70" y="connsiteY70"/>
                </a:cxn>
                <a:cxn ang="71">
                  <a:pos x="connsiteX71" y="connsiteY71"/>
                </a:cxn>
                <a:cxn ang="72">
                  <a:pos x="connsiteX72" y="connsiteY72"/>
                </a:cxn>
                <a:cxn ang="73">
                  <a:pos x="connsiteX73" y="connsiteY73"/>
                </a:cxn>
                <a:cxn ang="74">
                  <a:pos x="connsiteX74" y="connsiteY74"/>
                </a:cxn>
                <a:cxn ang="75">
                  <a:pos x="connsiteX75" y="connsiteY75"/>
                </a:cxn>
                <a:cxn ang="76">
                  <a:pos x="connsiteX76" y="connsiteY76"/>
                </a:cxn>
                <a:cxn ang="77">
                  <a:pos x="connsiteX77" y="connsiteY77"/>
                </a:cxn>
                <a:cxn ang="78">
                  <a:pos x="connsiteX78" y="connsiteY78"/>
                </a:cxn>
                <a:cxn ang="79">
                  <a:pos x="connsiteX79" y="connsiteY79"/>
                </a:cxn>
                <a:cxn ang="80">
                  <a:pos x="connsiteX80" y="connsiteY80"/>
                </a:cxn>
                <a:cxn ang="81">
                  <a:pos x="connsiteX81" y="connsiteY81"/>
                </a:cxn>
                <a:cxn ang="82">
                  <a:pos x="connsiteX82" y="connsiteY82"/>
                </a:cxn>
                <a:cxn ang="83">
                  <a:pos x="connsiteX83" y="connsiteY83"/>
                </a:cxn>
                <a:cxn ang="84">
                  <a:pos x="connsiteX84" y="connsiteY84"/>
                </a:cxn>
                <a:cxn ang="85">
                  <a:pos x="connsiteX85" y="connsiteY85"/>
                </a:cxn>
                <a:cxn ang="86">
                  <a:pos x="connsiteX86" y="connsiteY86"/>
                </a:cxn>
                <a:cxn ang="87">
                  <a:pos x="connsiteX87" y="connsiteY87"/>
                </a:cxn>
                <a:cxn ang="88">
                  <a:pos x="connsiteX88" y="connsiteY88"/>
                </a:cxn>
                <a:cxn ang="89">
                  <a:pos x="connsiteX89" y="connsiteY89"/>
                </a:cxn>
                <a:cxn ang="90">
                  <a:pos x="connsiteX90" y="connsiteY90"/>
                </a:cxn>
                <a:cxn ang="91">
                  <a:pos x="connsiteX91" y="connsiteY91"/>
                </a:cxn>
              </a:cxnLst>
              <a:rect l="l" t="t" r="r" b="b"/>
              <a:pathLst>
                <a:path w="360406" h="315161">
                  <a:moveTo>
                    <a:pt x="360406" y="234604"/>
                  </a:moveTo>
                  <a:cubicBezTo>
                    <a:pt x="361223" y="238547"/>
                    <a:pt x="355019" y="274048"/>
                    <a:pt x="354831" y="276538"/>
                  </a:cubicBezTo>
                  <a:cubicBezTo>
                    <a:pt x="354630" y="279041"/>
                    <a:pt x="346153" y="297303"/>
                    <a:pt x="346982" y="301461"/>
                  </a:cubicBezTo>
                  <a:cubicBezTo>
                    <a:pt x="347811" y="305606"/>
                    <a:pt x="342034" y="310396"/>
                    <a:pt x="340377" y="311015"/>
                  </a:cubicBezTo>
                  <a:cubicBezTo>
                    <a:pt x="338732" y="311622"/>
                    <a:pt x="334600" y="312052"/>
                    <a:pt x="333169" y="313720"/>
                  </a:cubicBezTo>
                  <a:cubicBezTo>
                    <a:pt x="331724" y="315388"/>
                    <a:pt x="319142" y="315780"/>
                    <a:pt x="313365" y="315161"/>
                  </a:cubicBezTo>
                  <a:cubicBezTo>
                    <a:pt x="307588" y="314542"/>
                    <a:pt x="307978" y="313290"/>
                    <a:pt x="306772" y="312267"/>
                  </a:cubicBezTo>
                  <a:cubicBezTo>
                    <a:pt x="305516" y="311218"/>
                    <a:pt x="306961" y="306643"/>
                    <a:pt x="309020" y="306857"/>
                  </a:cubicBezTo>
                  <a:cubicBezTo>
                    <a:pt x="311080" y="307072"/>
                    <a:pt x="310891" y="307072"/>
                    <a:pt x="311080" y="309132"/>
                  </a:cubicBezTo>
                  <a:cubicBezTo>
                    <a:pt x="311293" y="311218"/>
                    <a:pt x="314596" y="312267"/>
                    <a:pt x="317697" y="310788"/>
                  </a:cubicBezTo>
                  <a:cubicBezTo>
                    <a:pt x="320799" y="309347"/>
                    <a:pt x="313980" y="307072"/>
                    <a:pt x="312323" y="306643"/>
                  </a:cubicBezTo>
                  <a:cubicBezTo>
                    <a:pt x="310678" y="306251"/>
                    <a:pt x="312536" y="303534"/>
                    <a:pt x="313365" y="302282"/>
                  </a:cubicBezTo>
                  <a:cubicBezTo>
                    <a:pt x="314181" y="301044"/>
                    <a:pt x="309861" y="301259"/>
                    <a:pt x="307789" y="301044"/>
                  </a:cubicBezTo>
                  <a:cubicBezTo>
                    <a:pt x="305730" y="300829"/>
                    <a:pt x="306546" y="297720"/>
                    <a:pt x="305516" y="295647"/>
                  </a:cubicBezTo>
                  <a:cubicBezTo>
                    <a:pt x="304487" y="293575"/>
                    <a:pt x="298509" y="283388"/>
                    <a:pt x="296852" y="281733"/>
                  </a:cubicBezTo>
                  <a:cubicBezTo>
                    <a:pt x="295219" y="280077"/>
                    <a:pt x="287157" y="277928"/>
                    <a:pt x="281380" y="274895"/>
                  </a:cubicBezTo>
                  <a:cubicBezTo>
                    <a:pt x="275604" y="271837"/>
                    <a:pt x="275604" y="261056"/>
                    <a:pt x="274499" y="256064"/>
                  </a:cubicBezTo>
                  <a:cubicBezTo>
                    <a:pt x="273406" y="251085"/>
                    <a:pt x="265985" y="243047"/>
                    <a:pt x="262130" y="241126"/>
                  </a:cubicBezTo>
                  <a:cubicBezTo>
                    <a:pt x="258274" y="239167"/>
                    <a:pt x="260208" y="234743"/>
                    <a:pt x="262946" y="231988"/>
                  </a:cubicBezTo>
                  <a:cubicBezTo>
                    <a:pt x="265708" y="229208"/>
                    <a:pt x="264051" y="221182"/>
                    <a:pt x="263775" y="219527"/>
                  </a:cubicBezTo>
                  <a:cubicBezTo>
                    <a:pt x="263511" y="217871"/>
                    <a:pt x="259379" y="219527"/>
                    <a:pt x="258563" y="222017"/>
                  </a:cubicBezTo>
                  <a:cubicBezTo>
                    <a:pt x="257734" y="224506"/>
                    <a:pt x="259103" y="228386"/>
                    <a:pt x="256077" y="228386"/>
                  </a:cubicBezTo>
                  <a:cubicBezTo>
                    <a:pt x="253038" y="228386"/>
                    <a:pt x="246445" y="216203"/>
                    <a:pt x="245064" y="212879"/>
                  </a:cubicBezTo>
                  <a:cubicBezTo>
                    <a:pt x="243707" y="209568"/>
                    <a:pt x="239576" y="199584"/>
                    <a:pt x="239287" y="197941"/>
                  </a:cubicBezTo>
                  <a:cubicBezTo>
                    <a:pt x="239023" y="196272"/>
                    <a:pt x="236549" y="193226"/>
                    <a:pt x="234892" y="191280"/>
                  </a:cubicBezTo>
                  <a:cubicBezTo>
                    <a:pt x="233247" y="189346"/>
                    <a:pt x="237366" y="188234"/>
                    <a:pt x="239576" y="187413"/>
                  </a:cubicBezTo>
                  <a:cubicBezTo>
                    <a:pt x="241773" y="186566"/>
                    <a:pt x="241773" y="182421"/>
                    <a:pt x="245064" y="179653"/>
                  </a:cubicBezTo>
                  <a:cubicBezTo>
                    <a:pt x="248379" y="176898"/>
                    <a:pt x="247826" y="172196"/>
                    <a:pt x="246721" y="170237"/>
                  </a:cubicBezTo>
                  <a:cubicBezTo>
                    <a:pt x="245616" y="168304"/>
                    <a:pt x="244524" y="174939"/>
                    <a:pt x="242879" y="174939"/>
                  </a:cubicBezTo>
                  <a:cubicBezTo>
                    <a:pt x="241233" y="174939"/>
                    <a:pt x="240668" y="171906"/>
                    <a:pt x="240668" y="168872"/>
                  </a:cubicBezTo>
                  <a:cubicBezTo>
                    <a:pt x="240668" y="165814"/>
                    <a:pt x="238747" y="163312"/>
                    <a:pt x="236273" y="163059"/>
                  </a:cubicBezTo>
                  <a:cubicBezTo>
                    <a:pt x="233799" y="162768"/>
                    <a:pt x="235997" y="171628"/>
                    <a:pt x="237931" y="175230"/>
                  </a:cubicBezTo>
                  <a:cubicBezTo>
                    <a:pt x="239839" y="178831"/>
                    <a:pt x="233247" y="179653"/>
                    <a:pt x="230497" y="179097"/>
                  </a:cubicBezTo>
                  <a:cubicBezTo>
                    <a:pt x="227746" y="178541"/>
                    <a:pt x="228286" y="170528"/>
                    <a:pt x="227470" y="168026"/>
                  </a:cubicBezTo>
                  <a:cubicBezTo>
                    <a:pt x="226641" y="165549"/>
                    <a:pt x="230497" y="152531"/>
                    <a:pt x="234628" y="138680"/>
                  </a:cubicBezTo>
                  <a:cubicBezTo>
                    <a:pt x="238747" y="124841"/>
                    <a:pt x="228852" y="104088"/>
                    <a:pt x="227746" y="102155"/>
                  </a:cubicBezTo>
                  <a:cubicBezTo>
                    <a:pt x="226641" y="100196"/>
                    <a:pt x="218127" y="101864"/>
                    <a:pt x="216470" y="99943"/>
                  </a:cubicBezTo>
                  <a:cubicBezTo>
                    <a:pt x="214825" y="97984"/>
                    <a:pt x="212602" y="94382"/>
                    <a:pt x="211534" y="91071"/>
                  </a:cubicBezTo>
                  <a:cubicBezTo>
                    <a:pt x="210417" y="87747"/>
                    <a:pt x="201614" y="83324"/>
                    <a:pt x="200798" y="82212"/>
                  </a:cubicBezTo>
                  <a:cubicBezTo>
                    <a:pt x="199969" y="81099"/>
                    <a:pt x="199969" y="74199"/>
                    <a:pt x="199692" y="73365"/>
                  </a:cubicBezTo>
                  <a:cubicBezTo>
                    <a:pt x="199416" y="72531"/>
                    <a:pt x="194745" y="70584"/>
                    <a:pt x="192798" y="69485"/>
                  </a:cubicBezTo>
                  <a:cubicBezTo>
                    <a:pt x="190890" y="68385"/>
                    <a:pt x="186205" y="58136"/>
                    <a:pt x="182087" y="56467"/>
                  </a:cubicBezTo>
                  <a:cubicBezTo>
                    <a:pt x="177955" y="54799"/>
                    <a:pt x="174389" y="52322"/>
                    <a:pt x="173007" y="50654"/>
                  </a:cubicBezTo>
                  <a:cubicBezTo>
                    <a:pt x="171639" y="48986"/>
                    <a:pt x="163664" y="48986"/>
                    <a:pt x="162559" y="48986"/>
                  </a:cubicBezTo>
                  <a:cubicBezTo>
                    <a:pt x="161442" y="48986"/>
                    <a:pt x="155665" y="52600"/>
                    <a:pt x="154849" y="53156"/>
                  </a:cubicBezTo>
                  <a:cubicBezTo>
                    <a:pt x="154020" y="53700"/>
                    <a:pt x="156506" y="56467"/>
                    <a:pt x="156506" y="58679"/>
                  </a:cubicBezTo>
                  <a:cubicBezTo>
                    <a:pt x="156506" y="60903"/>
                    <a:pt x="152375" y="60903"/>
                    <a:pt x="147980" y="61169"/>
                  </a:cubicBezTo>
                  <a:cubicBezTo>
                    <a:pt x="143572" y="61460"/>
                    <a:pt x="133124" y="68095"/>
                    <a:pt x="129269" y="69207"/>
                  </a:cubicBezTo>
                  <a:cubicBezTo>
                    <a:pt x="125426" y="70306"/>
                    <a:pt x="126782" y="70875"/>
                    <a:pt x="124057" y="70875"/>
                  </a:cubicBezTo>
                  <a:cubicBezTo>
                    <a:pt x="121295" y="70875"/>
                    <a:pt x="115242" y="73365"/>
                    <a:pt x="111675" y="73365"/>
                  </a:cubicBezTo>
                  <a:cubicBezTo>
                    <a:pt x="108096" y="73365"/>
                    <a:pt x="109465" y="71128"/>
                    <a:pt x="109465" y="68095"/>
                  </a:cubicBezTo>
                  <a:cubicBezTo>
                    <a:pt x="109465" y="65061"/>
                    <a:pt x="106991" y="62572"/>
                    <a:pt x="106439" y="60347"/>
                  </a:cubicBezTo>
                  <a:cubicBezTo>
                    <a:pt x="105899" y="58136"/>
                    <a:pt x="92964" y="48986"/>
                    <a:pt x="89109" y="47621"/>
                  </a:cubicBezTo>
                  <a:cubicBezTo>
                    <a:pt x="85266" y="46230"/>
                    <a:pt x="83873" y="44019"/>
                    <a:pt x="79490" y="41807"/>
                  </a:cubicBezTo>
                  <a:cubicBezTo>
                    <a:pt x="75082" y="39570"/>
                    <a:pt x="63529" y="35425"/>
                    <a:pt x="59699" y="34869"/>
                  </a:cubicBezTo>
                  <a:cubicBezTo>
                    <a:pt x="55831" y="34325"/>
                    <a:pt x="54174" y="34869"/>
                    <a:pt x="54462" y="33504"/>
                  </a:cubicBezTo>
                  <a:cubicBezTo>
                    <a:pt x="54739" y="32113"/>
                    <a:pt x="60515" y="33213"/>
                    <a:pt x="64358" y="33213"/>
                  </a:cubicBezTo>
                  <a:cubicBezTo>
                    <a:pt x="68201" y="33213"/>
                    <a:pt x="70134" y="34047"/>
                    <a:pt x="72332" y="33504"/>
                  </a:cubicBezTo>
                  <a:cubicBezTo>
                    <a:pt x="74542" y="32935"/>
                    <a:pt x="69306" y="29611"/>
                    <a:pt x="67121" y="29055"/>
                  </a:cubicBezTo>
                  <a:cubicBezTo>
                    <a:pt x="64910" y="28512"/>
                    <a:pt x="53081" y="29346"/>
                    <a:pt x="51436" y="31557"/>
                  </a:cubicBezTo>
                  <a:cubicBezTo>
                    <a:pt x="49791" y="33756"/>
                    <a:pt x="39607" y="33756"/>
                    <a:pt x="34370" y="33756"/>
                  </a:cubicBezTo>
                  <a:cubicBezTo>
                    <a:pt x="29159" y="33756"/>
                    <a:pt x="27501" y="35993"/>
                    <a:pt x="27777" y="34047"/>
                  </a:cubicBezTo>
                  <a:cubicBezTo>
                    <a:pt x="28053" y="32113"/>
                    <a:pt x="31356" y="29902"/>
                    <a:pt x="30527" y="27399"/>
                  </a:cubicBezTo>
                  <a:cubicBezTo>
                    <a:pt x="29699" y="24910"/>
                    <a:pt x="26948" y="26578"/>
                    <a:pt x="23922" y="26578"/>
                  </a:cubicBezTo>
                  <a:cubicBezTo>
                    <a:pt x="20908" y="26578"/>
                    <a:pt x="21448" y="31267"/>
                    <a:pt x="20079" y="33504"/>
                  </a:cubicBezTo>
                  <a:cubicBezTo>
                    <a:pt x="18698" y="35715"/>
                    <a:pt x="10724" y="39027"/>
                    <a:pt x="7434" y="39027"/>
                  </a:cubicBezTo>
                  <a:lnTo>
                    <a:pt x="7321" y="39027"/>
                  </a:lnTo>
                  <a:lnTo>
                    <a:pt x="12369" y="29902"/>
                  </a:lnTo>
                  <a:lnTo>
                    <a:pt x="7434" y="27399"/>
                  </a:lnTo>
                  <a:lnTo>
                    <a:pt x="9895" y="19096"/>
                  </a:lnTo>
                  <a:lnTo>
                    <a:pt x="0" y="8303"/>
                  </a:lnTo>
                  <a:lnTo>
                    <a:pt x="0" y="0"/>
                  </a:lnTo>
                  <a:lnTo>
                    <a:pt x="123128" y="0"/>
                  </a:lnTo>
                  <a:lnTo>
                    <a:pt x="129545" y="16606"/>
                  </a:lnTo>
                  <a:lnTo>
                    <a:pt x="294390" y="25782"/>
                  </a:lnTo>
                  <a:cubicBezTo>
                    <a:pt x="296362" y="35892"/>
                    <a:pt x="301021" y="57617"/>
                    <a:pt x="301184" y="61042"/>
                  </a:cubicBezTo>
                  <a:cubicBezTo>
                    <a:pt x="301385" y="65188"/>
                    <a:pt x="308819" y="88859"/>
                    <a:pt x="313566" y="96961"/>
                  </a:cubicBezTo>
                  <a:cubicBezTo>
                    <a:pt x="318313" y="105049"/>
                    <a:pt x="323273" y="117927"/>
                    <a:pt x="323273" y="119785"/>
                  </a:cubicBezTo>
                  <a:cubicBezTo>
                    <a:pt x="323273" y="121656"/>
                    <a:pt x="323876" y="131842"/>
                    <a:pt x="323876" y="134332"/>
                  </a:cubicBezTo>
                  <a:cubicBezTo>
                    <a:pt x="323876" y="136834"/>
                    <a:pt x="327392" y="143672"/>
                    <a:pt x="327392" y="143672"/>
                  </a:cubicBezTo>
                  <a:cubicBezTo>
                    <a:pt x="327392" y="143672"/>
                    <a:pt x="327593" y="134736"/>
                    <a:pt x="326965" y="132462"/>
                  </a:cubicBezTo>
                  <a:cubicBezTo>
                    <a:pt x="326350" y="130174"/>
                    <a:pt x="325747" y="127469"/>
                    <a:pt x="325747" y="126029"/>
                  </a:cubicBezTo>
                  <a:cubicBezTo>
                    <a:pt x="325747" y="124575"/>
                    <a:pt x="329652" y="127267"/>
                    <a:pt x="333985" y="129744"/>
                  </a:cubicBezTo>
                  <a:cubicBezTo>
                    <a:pt x="338317" y="132234"/>
                    <a:pt x="336258" y="138680"/>
                    <a:pt x="335215" y="142016"/>
                  </a:cubicBezTo>
                  <a:cubicBezTo>
                    <a:pt x="334198" y="145340"/>
                    <a:pt x="332126" y="142016"/>
                    <a:pt x="332126" y="142016"/>
                  </a:cubicBezTo>
                  <a:cubicBezTo>
                    <a:pt x="332126" y="142016"/>
                    <a:pt x="333784" y="138275"/>
                    <a:pt x="333985" y="135166"/>
                  </a:cubicBezTo>
                  <a:cubicBezTo>
                    <a:pt x="334198" y="132044"/>
                    <a:pt x="331310" y="138894"/>
                    <a:pt x="330695" y="139931"/>
                  </a:cubicBezTo>
                  <a:cubicBezTo>
                    <a:pt x="330067" y="140980"/>
                    <a:pt x="329866" y="147830"/>
                    <a:pt x="330883" y="152797"/>
                  </a:cubicBezTo>
                  <a:cubicBezTo>
                    <a:pt x="331913" y="157789"/>
                    <a:pt x="343077" y="183116"/>
                    <a:pt x="344295" y="186440"/>
                  </a:cubicBezTo>
                  <a:cubicBezTo>
                    <a:pt x="345538" y="189764"/>
                    <a:pt x="350888" y="203464"/>
                    <a:pt x="350699" y="206155"/>
                  </a:cubicBezTo>
                  <a:cubicBezTo>
                    <a:pt x="350498" y="208860"/>
                    <a:pt x="352972" y="209277"/>
                    <a:pt x="355233" y="211350"/>
                  </a:cubicBezTo>
                  <a:cubicBezTo>
                    <a:pt x="357505" y="213423"/>
                    <a:pt x="359577" y="230661"/>
                    <a:pt x="360406" y="234604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6" name="Freeform 3"/>
            <p:cNvSpPr/>
            <p:nvPr/>
          </p:nvSpPr>
          <p:spPr>
            <a:xfrm>
              <a:off x="13510742" y="4874567"/>
              <a:ext cx="333571" cy="209906"/>
            </a:xfrm>
            <a:custGeom>
              <a:avLst/>
              <a:gdLst>
                <a:gd name="connsiteX0" fmla="*/ 239457 w 276422"/>
                <a:gd name="connsiteY0" fmla="*/ 171687 h 173944"/>
                <a:gd name="connsiteX1" fmla="*/ 229770 w 276422"/>
                <a:gd name="connsiteY1" fmla="*/ 168452 h 173944"/>
                <a:gd name="connsiteX2" fmla="*/ 223157 w 276422"/>
                <a:gd name="connsiteY2" fmla="*/ 173944 h 173944"/>
                <a:gd name="connsiteX3" fmla="*/ 112137 w 276422"/>
                <a:gd name="connsiteY3" fmla="*/ 173944 h 173944"/>
                <a:gd name="connsiteX4" fmla="*/ 49474 w 276422"/>
                <a:gd name="connsiteY4" fmla="*/ 173944 h 173944"/>
                <a:gd name="connsiteX5" fmla="*/ 0 w 276422"/>
                <a:gd name="connsiteY5" fmla="*/ 173944 h 173944"/>
                <a:gd name="connsiteX6" fmla="*/ 0 w 276422"/>
                <a:gd name="connsiteY6" fmla="*/ 118169 h 173944"/>
                <a:gd name="connsiteX7" fmla="*/ 0 w 276422"/>
                <a:gd name="connsiteY7" fmla="*/ 11736 h 173944"/>
                <a:gd name="connsiteX8" fmla="*/ 19925 w 276422"/>
                <a:gd name="connsiteY8" fmla="*/ 7786 h 173944"/>
                <a:gd name="connsiteX9" fmla="*/ 35722 w 276422"/>
                <a:gd name="connsiteY9" fmla="*/ 0 h 173944"/>
                <a:gd name="connsiteX10" fmla="*/ 35722 w 276422"/>
                <a:gd name="connsiteY10" fmla="*/ 29492 h 173944"/>
                <a:gd name="connsiteX11" fmla="*/ 232505 w 276422"/>
                <a:gd name="connsiteY11" fmla="*/ 32225 h 173944"/>
                <a:gd name="connsiteX12" fmla="*/ 245141 w 276422"/>
                <a:gd name="connsiteY12" fmla="*/ 31134 h 173944"/>
                <a:gd name="connsiteX13" fmla="*/ 246797 w 276422"/>
                <a:gd name="connsiteY13" fmla="*/ 38269 h 173944"/>
                <a:gd name="connsiteX14" fmla="*/ 254488 w 276422"/>
                <a:gd name="connsiteY14" fmla="*/ 42106 h 173944"/>
                <a:gd name="connsiteX15" fmla="*/ 257788 w 276422"/>
                <a:gd name="connsiteY15" fmla="*/ 49254 h 173944"/>
                <a:gd name="connsiteX16" fmla="*/ 257788 w 276422"/>
                <a:gd name="connsiteY16" fmla="*/ 57504 h 173944"/>
                <a:gd name="connsiteX17" fmla="*/ 266032 w 276422"/>
                <a:gd name="connsiteY17" fmla="*/ 66282 h 173944"/>
                <a:gd name="connsiteX18" fmla="*/ 272645 w 276422"/>
                <a:gd name="connsiteY18" fmla="*/ 68476 h 173944"/>
                <a:gd name="connsiteX19" fmla="*/ 276422 w 276422"/>
                <a:gd name="connsiteY19" fmla="*/ 72263 h 173944"/>
                <a:gd name="connsiteX20" fmla="*/ 271528 w 276422"/>
                <a:gd name="connsiteY20" fmla="*/ 75624 h 173944"/>
                <a:gd name="connsiteX21" fmla="*/ 266032 w 276422"/>
                <a:gd name="connsiteY21" fmla="*/ 84953 h 173944"/>
                <a:gd name="connsiteX22" fmla="*/ 255041 w 276422"/>
                <a:gd name="connsiteY22" fmla="*/ 95937 h 173944"/>
                <a:gd name="connsiteX23" fmla="*/ 257249 w 276422"/>
                <a:gd name="connsiteY23" fmla="*/ 107486 h 173944"/>
                <a:gd name="connsiteX24" fmla="*/ 252845 w 276422"/>
                <a:gd name="connsiteY24" fmla="*/ 110232 h 173944"/>
                <a:gd name="connsiteX25" fmla="*/ 251741 w 276422"/>
                <a:gd name="connsiteY25" fmla="*/ 121216 h 173944"/>
                <a:gd name="connsiteX26" fmla="*/ 257788 w 276422"/>
                <a:gd name="connsiteY26" fmla="*/ 124502 h 173944"/>
                <a:gd name="connsiteX27" fmla="*/ 263284 w 276422"/>
                <a:gd name="connsiteY27" fmla="*/ 136602 h 173944"/>
                <a:gd name="connsiteX28" fmla="*/ 270449 w 276422"/>
                <a:gd name="connsiteY28" fmla="*/ 144840 h 173944"/>
                <a:gd name="connsiteX29" fmla="*/ 241301 w 276422"/>
                <a:gd name="connsiteY29" fmla="*/ 172289 h 173944"/>
                <a:gd name="connsiteX30" fmla="*/ 239457 w 276422"/>
                <a:gd name="connsiteY30" fmla="*/ 171687 h 17394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</a:cxnLst>
              <a:rect l="l" t="t" r="r" b="b"/>
              <a:pathLst>
                <a:path w="276422" h="173944">
                  <a:moveTo>
                    <a:pt x="239457" y="171687"/>
                  </a:moveTo>
                  <a:lnTo>
                    <a:pt x="229770" y="168452"/>
                  </a:lnTo>
                  <a:lnTo>
                    <a:pt x="223157" y="173944"/>
                  </a:lnTo>
                  <a:lnTo>
                    <a:pt x="112137" y="173944"/>
                  </a:lnTo>
                  <a:lnTo>
                    <a:pt x="49474" y="173944"/>
                  </a:lnTo>
                  <a:lnTo>
                    <a:pt x="0" y="173944"/>
                  </a:lnTo>
                  <a:lnTo>
                    <a:pt x="0" y="118169"/>
                  </a:lnTo>
                  <a:lnTo>
                    <a:pt x="0" y="11736"/>
                  </a:lnTo>
                  <a:lnTo>
                    <a:pt x="19925" y="7786"/>
                  </a:lnTo>
                  <a:lnTo>
                    <a:pt x="35722" y="0"/>
                  </a:lnTo>
                  <a:lnTo>
                    <a:pt x="35722" y="29492"/>
                  </a:lnTo>
                  <a:lnTo>
                    <a:pt x="232505" y="32225"/>
                  </a:lnTo>
                  <a:lnTo>
                    <a:pt x="245141" y="31134"/>
                  </a:lnTo>
                  <a:lnTo>
                    <a:pt x="246797" y="38269"/>
                  </a:lnTo>
                  <a:lnTo>
                    <a:pt x="254488" y="42106"/>
                  </a:lnTo>
                  <a:lnTo>
                    <a:pt x="257788" y="49254"/>
                  </a:lnTo>
                  <a:lnTo>
                    <a:pt x="257788" y="57504"/>
                  </a:lnTo>
                  <a:lnTo>
                    <a:pt x="266032" y="66282"/>
                  </a:lnTo>
                  <a:lnTo>
                    <a:pt x="272645" y="68476"/>
                  </a:lnTo>
                  <a:lnTo>
                    <a:pt x="276422" y="72263"/>
                  </a:lnTo>
                  <a:lnTo>
                    <a:pt x="271528" y="75624"/>
                  </a:lnTo>
                  <a:lnTo>
                    <a:pt x="266032" y="84953"/>
                  </a:lnTo>
                  <a:lnTo>
                    <a:pt x="255041" y="95937"/>
                  </a:lnTo>
                  <a:lnTo>
                    <a:pt x="257249" y="107486"/>
                  </a:lnTo>
                  <a:lnTo>
                    <a:pt x="252845" y="110232"/>
                  </a:lnTo>
                  <a:lnTo>
                    <a:pt x="251741" y="121216"/>
                  </a:lnTo>
                  <a:lnTo>
                    <a:pt x="257788" y="124502"/>
                  </a:lnTo>
                  <a:lnTo>
                    <a:pt x="263284" y="136602"/>
                  </a:lnTo>
                  <a:lnTo>
                    <a:pt x="270449" y="144840"/>
                  </a:lnTo>
                  <a:lnTo>
                    <a:pt x="241301" y="172289"/>
                  </a:lnTo>
                  <a:lnTo>
                    <a:pt x="239457" y="171687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7" name="Freeform 3"/>
          <p:cNvSpPr/>
          <p:nvPr/>
        </p:nvSpPr>
        <p:spPr>
          <a:xfrm>
            <a:off x="14192149" y="5054056"/>
            <a:ext cx="40822" cy="100096"/>
          </a:xfrm>
          <a:custGeom>
            <a:avLst/>
            <a:gdLst>
              <a:gd name="connsiteX0" fmla="*/ 32698 w 33828"/>
              <a:gd name="connsiteY0" fmla="*/ 69216 h 82947"/>
              <a:gd name="connsiteX1" fmla="*/ 33828 w 33828"/>
              <a:gd name="connsiteY1" fmla="*/ 82947 h 82947"/>
              <a:gd name="connsiteX2" fmla="*/ 5483 w 33828"/>
              <a:gd name="connsiteY2" fmla="*/ 82947 h 82947"/>
              <a:gd name="connsiteX3" fmla="*/ 0 w 33828"/>
              <a:gd name="connsiteY3" fmla="*/ 5492 h 82947"/>
              <a:gd name="connsiteX4" fmla="*/ 6599 w 33828"/>
              <a:gd name="connsiteY4" fmla="*/ 0 h 82947"/>
              <a:gd name="connsiteX5" fmla="*/ 16286 w 33828"/>
              <a:gd name="connsiteY5" fmla="*/ 3235 h 82947"/>
              <a:gd name="connsiteX6" fmla="*/ 12472 w 33828"/>
              <a:gd name="connsiteY6" fmla="*/ 11034 h 82947"/>
              <a:gd name="connsiteX7" fmla="*/ 10439 w 33828"/>
              <a:gd name="connsiteY7" fmla="*/ 10445 h 82947"/>
              <a:gd name="connsiteX8" fmla="*/ 11819 w 33828"/>
              <a:gd name="connsiteY8" fmla="*/ 25554 h 82947"/>
              <a:gd name="connsiteX9" fmla="*/ 18143 w 33828"/>
              <a:gd name="connsiteY9" fmla="*/ 35160 h 82947"/>
              <a:gd name="connsiteX10" fmla="*/ 23363 w 33828"/>
              <a:gd name="connsiteY10" fmla="*/ 54671 h 82947"/>
              <a:gd name="connsiteX11" fmla="*/ 32698 w 33828"/>
              <a:gd name="connsiteY11" fmla="*/ 69216 h 829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3828" h="82947">
                <a:moveTo>
                  <a:pt x="32698" y="69216"/>
                </a:moveTo>
                <a:cubicBezTo>
                  <a:pt x="33777" y="72802"/>
                  <a:pt x="34041" y="78144"/>
                  <a:pt x="33828" y="82947"/>
                </a:cubicBezTo>
                <a:lnTo>
                  <a:pt x="5483" y="82947"/>
                </a:lnTo>
                <a:lnTo>
                  <a:pt x="0" y="5492"/>
                </a:lnTo>
                <a:lnTo>
                  <a:pt x="6599" y="0"/>
                </a:lnTo>
                <a:lnTo>
                  <a:pt x="16286" y="3235"/>
                </a:lnTo>
                <a:lnTo>
                  <a:pt x="12472" y="11034"/>
                </a:lnTo>
                <a:cubicBezTo>
                  <a:pt x="11869" y="10608"/>
                  <a:pt x="11154" y="10445"/>
                  <a:pt x="10439" y="10445"/>
                </a:cubicBezTo>
                <a:cubicBezTo>
                  <a:pt x="8795" y="10445"/>
                  <a:pt x="9900" y="23072"/>
                  <a:pt x="11819" y="25554"/>
                </a:cubicBezTo>
                <a:cubicBezTo>
                  <a:pt x="13726" y="28025"/>
                  <a:pt x="18143" y="33241"/>
                  <a:pt x="18143" y="35160"/>
                </a:cubicBezTo>
                <a:cubicBezTo>
                  <a:pt x="18143" y="37078"/>
                  <a:pt x="21719" y="51097"/>
                  <a:pt x="23363" y="54671"/>
                </a:cubicBezTo>
                <a:cubicBezTo>
                  <a:pt x="25019" y="58232"/>
                  <a:pt x="30503" y="61805"/>
                  <a:pt x="32698" y="69216"/>
                </a:cubicBezTo>
              </a:path>
            </a:pathLst>
          </a:custGeom>
          <a:solidFill>
            <a:srgbClr val="0099DA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8" name="Agrupar 397"/>
          <p:cNvGrpSpPr/>
          <p:nvPr/>
        </p:nvGrpSpPr>
        <p:grpSpPr>
          <a:xfrm>
            <a:off x="11386920" y="4317794"/>
            <a:ext cx="3071650" cy="1418268"/>
            <a:chOff x="10974817" y="4341580"/>
            <a:chExt cx="3071650" cy="1418268"/>
          </a:xfrm>
          <a:solidFill>
            <a:srgbClr val="33A23D"/>
          </a:solidFill>
        </p:grpSpPr>
        <p:sp>
          <p:nvSpPr>
            <p:cNvPr id="399" name="Freeform 3"/>
            <p:cNvSpPr/>
            <p:nvPr/>
          </p:nvSpPr>
          <p:spPr>
            <a:xfrm>
              <a:off x="11387284" y="4341580"/>
              <a:ext cx="352949" cy="573999"/>
            </a:xfrm>
            <a:custGeom>
              <a:avLst/>
              <a:gdLst>
                <a:gd name="connsiteX0" fmla="*/ 8246 w 292480"/>
                <a:gd name="connsiteY0" fmla="*/ 0 h 475658"/>
                <a:gd name="connsiteX1" fmla="*/ 7452 w 292480"/>
                <a:gd name="connsiteY1" fmla="*/ 182331 h 475658"/>
                <a:gd name="connsiteX2" fmla="*/ 14904 w 292480"/>
                <a:gd name="connsiteY2" fmla="*/ 196377 h 475658"/>
                <a:gd name="connsiteX3" fmla="*/ 11600 w 292480"/>
                <a:gd name="connsiteY3" fmla="*/ 203808 h 475658"/>
                <a:gd name="connsiteX4" fmla="*/ 16140 w 292480"/>
                <a:gd name="connsiteY4" fmla="*/ 211466 h 475658"/>
                <a:gd name="connsiteX5" fmla="*/ 22369 w 292480"/>
                <a:gd name="connsiteY5" fmla="*/ 221991 h 475658"/>
                <a:gd name="connsiteX6" fmla="*/ 37274 w 292480"/>
                <a:gd name="connsiteY6" fmla="*/ 231082 h 475658"/>
                <a:gd name="connsiteX7" fmla="*/ 19053 w 292480"/>
                <a:gd name="connsiteY7" fmla="*/ 276540 h 475658"/>
                <a:gd name="connsiteX8" fmla="*/ 17388 w 292480"/>
                <a:gd name="connsiteY8" fmla="*/ 288096 h 475658"/>
                <a:gd name="connsiteX9" fmla="*/ 7452 w 292480"/>
                <a:gd name="connsiteY9" fmla="*/ 295540 h 475658"/>
                <a:gd name="connsiteX10" fmla="*/ 0 w 292480"/>
                <a:gd name="connsiteY10" fmla="*/ 327756 h 475658"/>
                <a:gd name="connsiteX11" fmla="*/ 12420 w 292480"/>
                <a:gd name="connsiteY11" fmla="*/ 327756 h 475658"/>
                <a:gd name="connsiteX12" fmla="*/ 15736 w 292480"/>
                <a:gd name="connsiteY12" fmla="*/ 336847 h 475658"/>
                <a:gd name="connsiteX13" fmla="*/ 13252 w 292480"/>
                <a:gd name="connsiteY13" fmla="*/ 347586 h 475658"/>
                <a:gd name="connsiteX14" fmla="*/ 9104 w 292480"/>
                <a:gd name="connsiteY14" fmla="*/ 361644 h 475658"/>
                <a:gd name="connsiteX15" fmla="*/ 9104 w 292480"/>
                <a:gd name="connsiteY15" fmla="*/ 475658 h 475658"/>
                <a:gd name="connsiteX16" fmla="*/ 149966 w 292480"/>
                <a:gd name="connsiteY16" fmla="*/ 475658 h 475658"/>
                <a:gd name="connsiteX17" fmla="*/ 292480 w 292480"/>
                <a:gd name="connsiteY17" fmla="*/ 475658 h 475658"/>
                <a:gd name="connsiteX18" fmla="*/ 292480 w 292480"/>
                <a:gd name="connsiteY18" fmla="*/ 310227 h 475658"/>
                <a:gd name="connsiteX19" fmla="*/ 278950 w 292480"/>
                <a:gd name="connsiteY19" fmla="*/ 292497 h 475658"/>
                <a:gd name="connsiteX20" fmla="*/ 268988 w 292480"/>
                <a:gd name="connsiteY20" fmla="*/ 299124 h 475658"/>
                <a:gd name="connsiteX21" fmla="*/ 271220 w 292480"/>
                <a:gd name="connsiteY21" fmla="*/ 309032 h 475658"/>
                <a:gd name="connsiteX22" fmla="*/ 256845 w 292480"/>
                <a:gd name="connsiteY22" fmla="*/ 309032 h 475658"/>
                <a:gd name="connsiteX23" fmla="*/ 250225 w 292480"/>
                <a:gd name="connsiteY23" fmla="*/ 306819 h 475658"/>
                <a:gd name="connsiteX24" fmla="*/ 240276 w 292480"/>
                <a:gd name="connsiteY24" fmla="*/ 310126 h 475658"/>
                <a:gd name="connsiteX25" fmla="*/ 231449 w 292480"/>
                <a:gd name="connsiteY25" fmla="*/ 304619 h 475658"/>
                <a:gd name="connsiteX26" fmla="*/ 229230 w 292480"/>
                <a:gd name="connsiteY26" fmla="*/ 314540 h 475658"/>
                <a:gd name="connsiteX27" fmla="*/ 215977 w 292480"/>
                <a:gd name="connsiteY27" fmla="*/ 311233 h 475658"/>
                <a:gd name="connsiteX28" fmla="*/ 206016 w 292480"/>
                <a:gd name="connsiteY28" fmla="*/ 320035 h 475658"/>
                <a:gd name="connsiteX29" fmla="*/ 199408 w 292480"/>
                <a:gd name="connsiteY29" fmla="*/ 309032 h 475658"/>
                <a:gd name="connsiteX30" fmla="*/ 194995 w 292480"/>
                <a:gd name="connsiteY30" fmla="*/ 288096 h 475658"/>
                <a:gd name="connsiteX31" fmla="*/ 189447 w 292480"/>
                <a:gd name="connsiteY31" fmla="*/ 288096 h 475658"/>
                <a:gd name="connsiteX32" fmla="*/ 177304 w 292480"/>
                <a:gd name="connsiteY32" fmla="*/ 289202 h 475658"/>
                <a:gd name="connsiteX33" fmla="*/ 180620 w 292480"/>
                <a:gd name="connsiteY33" fmla="*/ 279281 h 475658"/>
                <a:gd name="connsiteX34" fmla="*/ 175109 w 292480"/>
                <a:gd name="connsiteY34" fmla="*/ 269372 h 475658"/>
                <a:gd name="connsiteX35" fmla="*/ 165160 w 292480"/>
                <a:gd name="connsiteY35" fmla="*/ 253930 h 475658"/>
                <a:gd name="connsiteX36" fmla="*/ 167367 w 292480"/>
                <a:gd name="connsiteY36" fmla="*/ 240715 h 475658"/>
                <a:gd name="connsiteX37" fmla="*/ 161857 w 292480"/>
                <a:gd name="connsiteY37" fmla="*/ 239621 h 475658"/>
                <a:gd name="connsiteX38" fmla="*/ 154114 w 292480"/>
                <a:gd name="connsiteY38" fmla="*/ 227499 h 475658"/>
                <a:gd name="connsiteX39" fmla="*/ 147469 w 292480"/>
                <a:gd name="connsiteY39" fmla="*/ 239621 h 475658"/>
                <a:gd name="connsiteX40" fmla="*/ 125390 w 292480"/>
                <a:gd name="connsiteY40" fmla="*/ 242928 h 475658"/>
                <a:gd name="connsiteX41" fmla="*/ 129790 w 292480"/>
                <a:gd name="connsiteY41" fmla="*/ 230806 h 475658"/>
                <a:gd name="connsiteX42" fmla="*/ 126474 w 292480"/>
                <a:gd name="connsiteY42" fmla="*/ 225298 h 475658"/>
                <a:gd name="connsiteX43" fmla="*/ 135326 w 292480"/>
                <a:gd name="connsiteY43" fmla="*/ 213176 h 475658"/>
                <a:gd name="connsiteX44" fmla="*/ 129790 w 292480"/>
                <a:gd name="connsiteY44" fmla="*/ 204362 h 475658"/>
                <a:gd name="connsiteX45" fmla="*/ 133119 w 292480"/>
                <a:gd name="connsiteY45" fmla="*/ 188945 h 475658"/>
                <a:gd name="connsiteX46" fmla="*/ 137533 w 292480"/>
                <a:gd name="connsiteY46" fmla="*/ 165795 h 475658"/>
                <a:gd name="connsiteX47" fmla="*/ 116538 w 292480"/>
                <a:gd name="connsiteY47" fmla="*/ 162501 h 475658"/>
                <a:gd name="connsiteX48" fmla="*/ 111015 w 292480"/>
                <a:gd name="connsiteY48" fmla="*/ 148178 h 475658"/>
                <a:gd name="connsiteX49" fmla="*/ 88935 w 292480"/>
                <a:gd name="connsiteY49" fmla="*/ 122841 h 475658"/>
                <a:gd name="connsiteX50" fmla="*/ 70147 w 292480"/>
                <a:gd name="connsiteY50" fmla="*/ 116226 h 475658"/>
                <a:gd name="connsiteX51" fmla="*/ 70147 w 292480"/>
                <a:gd name="connsiteY51" fmla="*/ 106318 h 475658"/>
                <a:gd name="connsiteX52" fmla="*/ 69037 w 292480"/>
                <a:gd name="connsiteY52" fmla="*/ 88675 h 475658"/>
                <a:gd name="connsiteX53" fmla="*/ 56882 w 292480"/>
                <a:gd name="connsiteY53" fmla="*/ 69952 h 475658"/>
                <a:gd name="connsiteX54" fmla="*/ 55936 w 292480"/>
                <a:gd name="connsiteY54" fmla="*/ 0 h 475658"/>
                <a:gd name="connsiteX55" fmla="*/ 8246 w 292480"/>
                <a:gd name="connsiteY55" fmla="*/ 0 h 47565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</a:cxnLst>
              <a:rect l="l" t="t" r="r" b="b"/>
              <a:pathLst>
                <a:path w="292480" h="475658">
                  <a:moveTo>
                    <a:pt x="8246" y="0"/>
                  </a:moveTo>
                  <a:lnTo>
                    <a:pt x="7452" y="182331"/>
                  </a:lnTo>
                  <a:lnTo>
                    <a:pt x="14904" y="196377"/>
                  </a:lnTo>
                  <a:lnTo>
                    <a:pt x="11600" y="203808"/>
                  </a:lnTo>
                  <a:lnTo>
                    <a:pt x="16140" y="211466"/>
                  </a:lnTo>
                  <a:lnTo>
                    <a:pt x="22369" y="221991"/>
                  </a:lnTo>
                  <a:lnTo>
                    <a:pt x="37274" y="231082"/>
                  </a:lnTo>
                  <a:lnTo>
                    <a:pt x="19053" y="276540"/>
                  </a:lnTo>
                  <a:lnTo>
                    <a:pt x="17388" y="288096"/>
                  </a:lnTo>
                  <a:lnTo>
                    <a:pt x="7452" y="295540"/>
                  </a:lnTo>
                  <a:lnTo>
                    <a:pt x="0" y="327756"/>
                  </a:lnTo>
                  <a:lnTo>
                    <a:pt x="12420" y="327756"/>
                  </a:lnTo>
                  <a:lnTo>
                    <a:pt x="15736" y="336847"/>
                  </a:lnTo>
                  <a:lnTo>
                    <a:pt x="13252" y="347586"/>
                  </a:lnTo>
                  <a:lnTo>
                    <a:pt x="9104" y="361644"/>
                  </a:lnTo>
                  <a:lnTo>
                    <a:pt x="9104" y="475658"/>
                  </a:lnTo>
                  <a:lnTo>
                    <a:pt x="149966" y="475658"/>
                  </a:lnTo>
                  <a:lnTo>
                    <a:pt x="292480" y="475658"/>
                  </a:lnTo>
                  <a:lnTo>
                    <a:pt x="292480" y="310227"/>
                  </a:lnTo>
                  <a:lnTo>
                    <a:pt x="278950" y="292497"/>
                  </a:lnTo>
                  <a:lnTo>
                    <a:pt x="268988" y="299124"/>
                  </a:lnTo>
                  <a:lnTo>
                    <a:pt x="271220" y="309032"/>
                  </a:lnTo>
                  <a:lnTo>
                    <a:pt x="256845" y="309032"/>
                  </a:lnTo>
                  <a:lnTo>
                    <a:pt x="250225" y="306819"/>
                  </a:lnTo>
                  <a:lnTo>
                    <a:pt x="240276" y="310126"/>
                  </a:lnTo>
                  <a:lnTo>
                    <a:pt x="231449" y="304619"/>
                  </a:lnTo>
                  <a:lnTo>
                    <a:pt x="229230" y="314540"/>
                  </a:lnTo>
                  <a:lnTo>
                    <a:pt x="215977" y="311233"/>
                  </a:lnTo>
                  <a:lnTo>
                    <a:pt x="206016" y="320035"/>
                  </a:lnTo>
                  <a:lnTo>
                    <a:pt x="199408" y="309032"/>
                  </a:lnTo>
                  <a:lnTo>
                    <a:pt x="194995" y="288096"/>
                  </a:lnTo>
                  <a:lnTo>
                    <a:pt x="189447" y="288096"/>
                  </a:lnTo>
                  <a:lnTo>
                    <a:pt x="177304" y="289202"/>
                  </a:lnTo>
                  <a:lnTo>
                    <a:pt x="180620" y="279281"/>
                  </a:lnTo>
                  <a:lnTo>
                    <a:pt x="175109" y="269372"/>
                  </a:lnTo>
                  <a:lnTo>
                    <a:pt x="165160" y="253930"/>
                  </a:lnTo>
                  <a:lnTo>
                    <a:pt x="167367" y="240715"/>
                  </a:lnTo>
                  <a:lnTo>
                    <a:pt x="161857" y="239621"/>
                  </a:lnTo>
                  <a:lnTo>
                    <a:pt x="154114" y="227499"/>
                  </a:lnTo>
                  <a:lnTo>
                    <a:pt x="147469" y="239621"/>
                  </a:lnTo>
                  <a:lnTo>
                    <a:pt x="125390" y="242928"/>
                  </a:lnTo>
                  <a:lnTo>
                    <a:pt x="129790" y="230806"/>
                  </a:lnTo>
                  <a:lnTo>
                    <a:pt x="126474" y="225298"/>
                  </a:lnTo>
                  <a:lnTo>
                    <a:pt x="135326" y="213176"/>
                  </a:lnTo>
                  <a:lnTo>
                    <a:pt x="129790" y="204362"/>
                  </a:lnTo>
                  <a:lnTo>
                    <a:pt x="133119" y="188945"/>
                  </a:lnTo>
                  <a:lnTo>
                    <a:pt x="137533" y="165795"/>
                  </a:lnTo>
                  <a:lnTo>
                    <a:pt x="116538" y="162501"/>
                  </a:lnTo>
                  <a:lnTo>
                    <a:pt x="111015" y="148178"/>
                  </a:lnTo>
                  <a:lnTo>
                    <a:pt x="88935" y="122841"/>
                  </a:lnTo>
                  <a:lnTo>
                    <a:pt x="70147" y="116226"/>
                  </a:lnTo>
                  <a:lnTo>
                    <a:pt x="70147" y="106318"/>
                  </a:lnTo>
                  <a:lnTo>
                    <a:pt x="69037" y="88675"/>
                  </a:lnTo>
                  <a:lnTo>
                    <a:pt x="56882" y="69952"/>
                  </a:lnTo>
                  <a:lnTo>
                    <a:pt x="55936" y="0"/>
                  </a:lnTo>
                  <a:lnTo>
                    <a:pt x="8246" y="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0" name="Freeform 3"/>
            <p:cNvSpPr/>
            <p:nvPr/>
          </p:nvSpPr>
          <p:spPr>
            <a:xfrm>
              <a:off x="10974817" y="4915575"/>
              <a:ext cx="589431" cy="682707"/>
            </a:xfrm>
            <a:custGeom>
              <a:avLst/>
              <a:gdLst>
                <a:gd name="connsiteX0" fmla="*/ 477678 w 488446"/>
                <a:gd name="connsiteY0" fmla="*/ 452810 h 565742"/>
                <a:gd name="connsiteX1" fmla="*/ 488446 w 488446"/>
                <a:gd name="connsiteY1" fmla="*/ 466026 h 565742"/>
                <a:gd name="connsiteX2" fmla="*/ 471877 w 488446"/>
                <a:gd name="connsiteY2" fmla="*/ 484209 h 565742"/>
                <a:gd name="connsiteX3" fmla="*/ 469393 w 488446"/>
                <a:gd name="connsiteY3" fmla="*/ 505686 h 565742"/>
                <a:gd name="connsiteX4" fmla="*/ 460276 w 488446"/>
                <a:gd name="connsiteY4" fmla="*/ 515607 h 565742"/>
                <a:gd name="connsiteX5" fmla="*/ 463593 w 488446"/>
                <a:gd name="connsiteY5" fmla="*/ 535437 h 565742"/>
                <a:gd name="connsiteX6" fmla="*/ 474361 w 488446"/>
                <a:gd name="connsiteY6" fmla="*/ 542869 h 565742"/>
                <a:gd name="connsiteX7" fmla="*/ 461108 w 488446"/>
                <a:gd name="connsiteY7" fmla="*/ 553331 h 565742"/>
                <a:gd name="connsiteX8" fmla="*/ 346462 w 488446"/>
                <a:gd name="connsiteY8" fmla="*/ 565742 h 565742"/>
                <a:gd name="connsiteX9" fmla="*/ 346348 w 488446"/>
                <a:gd name="connsiteY9" fmla="*/ 565189 h 565742"/>
                <a:gd name="connsiteX10" fmla="*/ 342906 w 488446"/>
                <a:gd name="connsiteY10" fmla="*/ 554991 h 565742"/>
                <a:gd name="connsiteX11" fmla="*/ 331431 w 488446"/>
                <a:gd name="connsiteY11" fmla="*/ 522637 h 565742"/>
                <a:gd name="connsiteX12" fmla="*/ 295935 w 488446"/>
                <a:gd name="connsiteY12" fmla="*/ 496595 h 565742"/>
                <a:gd name="connsiteX13" fmla="*/ 284902 w 488446"/>
                <a:gd name="connsiteY13" fmla="*/ 483932 h 565742"/>
                <a:gd name="connsiteX14" fmla="*/ 264449 w 488446"/>
                <a:gd name="connsiteY14" fmla="*/ 478424 h 565742"/>
                <a:gd name="connsiteX15" fmla="*/ 237931 w 488446"/>
                <a:gd name="connsiteY15" fmla="*/ 460795 h 565742"/>
                <a:gd name="connsiteX16" fmla="*/ 208386 w 488446"/>
                <a:gd name="connsiteY16" fmla="*/ 455689 h 565742"/>
                <a:gd name="connsiteX17" fmla="*/ 183949 w 488446"/>
                <a:gd name="connsiteY17" fmla="*/ 450748 h 565742"/>
                <a:gd name="connsiteX18" fmla="*/ 179384 w 488446"/>
                <a:gd name="connsiteY18" fmla="*/ 422229 h 565742"/>
                <a:gd name="connsiteX19" fmla="*/ 170683 w 488446"/>
                <a:gd name="connsiteY19" fmla="*/ 413150 h 565742"/>
                <a:gd name="connsiteX20" fmla="*/ 168199 w 488446"/>
                <a:gd name="connsiteY20" fmla="*/ 400751 h 565742"/>
                <a:gd name="connsiteX21" fmla="*/ 159499 w 488446"/>
                <a:gd name="connsiteY21" fmla="*/ 393735 h 565742"/>
                <a:gd name="connsiteX22" fmla="*/ 146788 w 488446"/>
                <a:gd name="connsiteY22" fmla="*/ 379261 h 565742"/>
                <a:gd name="connsiteX23" fmla="*/ 137961 w 488446"/>
                <a:gd name="connsiteY23" fmla="*/ 365505 h 565742"/>
                <a:gd name="connsiteX24" fmla="*/ 117521 w 488446"/>
                <a:gd name="connsiteY24" fmla="*/ 340720 h 565742"/>
                <a:gd name="connsiteX25" fmla="*/ 120964 w 488446"/>
                <a:gd name="connsiteY25" fmla="*/ 327630 h 565742"/>
                <a:gd name="connsiteX26" fmla="*/ 122502 w 488446"/>
                <a:gd name="connsiteY26" fmla="*/ 317017 h 565742"/>
                <a:gd name="connsiteX27" fmla="*/ 108543 w 488446"/>
                <a:gd name="connsiteY27" fmla="*/ 307385 h 565742"/>
                <a:gd name="connsiteX28" fmla="*/ 96526 w 488446"/>
                <a:gd name="connsiteY28" fmla="*/ 296093 h 565742"/>
                <a:gd name="connsiteX29" fmla="*/ 90448 w 488446"/>
                <a:gd name="connsiteY29" fmla="*/ 281217 h 565742"/>
                <a:gd name="connsiteX30" fmla="*/ 91003 w 488446"/>
                <a:gd name="connsiteY30" fmla="*/ 261928 h 565742"/>
                <a:gd name="connsiteX31" fmla="*/ 97068 w 488446"/>
                <a:gd name="connsiteY31" fmla="*/ 263588 h 565742"/>
                <a:gd name="connsiteX32" fmla="*/ 104811 w 488446"/>
                <a:gd name="connsiteY32" fmla="*/ 274616 h 565742"/>
                <a:gd name="connsiteX33" fmla="*/ 108669 w 488446"/>
                <a:gd name="connsiteY33" fmla="*/ 270743 h 565742"/>
                <a:gd name="connsiteX34" fmla="*/ 98191 w 488446"/>
                <a:gd name="connsiteY34" fmla="*/ 252560 h 565742"/>
                <a:gd name="connsiteX35" fmla="*/ 102049 w 488446"/>
                <a:gd name="connsiteY35" fmla="*/ 243217 h 565742"/>
                <a:gd name="connsiteX36" fmla="*/ 125806 w 488446"/>
                <a:gd name="connsiteY36" fmla="*/ 247618 h 565742"/>
                <a:gd name="connsiteX37" fmla="*/ 124696 w 488446"/>
                <a:gd name="connsiteY37" fmla="*/ 240865 h 565742"/>
                <a:gd name="connsiteX38" fmla="*/ 100952 w 488446"/>
                <a:gd name="connsiteY38" fmla="*/ 239910 h 565742"/>
                <a:gd name="connsiteX39" fmla="*/ 93765 w 488446"/>
                <a:gd name="connsiteY39" fmla="*/ 250913 h 565742"/>
                <a:gd name="connsiteX40" fmla="*/ 79957 w 488446"/>
                <a:gd name="connsiteY40" fmla="*/ 248725 h 565742"/>
                <a:gd name="connsiteX41" fmla="*/ 69605 w 488446"/>
                <a:gd name="connsiteY41" fmla="*/ 235911 h 565742"/>
                <a:gd name="connsiteX42" fmla="*/ 61724 w 488446"/>
                <a:gd name="connsiteY42" fmla="*/ 220080 h 565742"/>
                <a:gd name="connsiteX43" fmla="*/ 51787 w 488446"/>
                <a:gd name="connsiteY43" fmla="*/ 212900 h 565742"/>
                <a:gd name="connsiteX44" fmla="*/ 32721 w 488446"/>
                <a:gd name="connsiteY44" fmla="*/ 190467 h 565742"/>
                <a:gd name="connsiteX45" fmla="*/ 30237 w 488446"/>
                <a:gd name="connsiteY45" fmla="*/ 169392 h 565742"/>
                <a:gd name="connsiteX46" fmla="*/ 29418 w 488446"/>
                <a:gd name="connsiteY46" fmla="*/ 141300 h 565742"/>
                <a:gd name="connsiteX47" fmla="*/ 3732 w 488446"/>
                <a:gd name="connsiteY47" fmla="*/ 112102 h 565742"/>
                <a:gd name="connsiteX48" fmla="*/ 0 w 488446"/>
                <a:gd name="connsiteY48" fmla="*/ 94196 h 565742"/>
                <a:gd name="connsiteX49" fmla="*/ 10894 w 488446"/>
                <a:gd name="connsiteY49" fmla="*/ 71348 h 565742"/>
                <a:gd name="connsiteX50" fmla="*/ 13668 w 488446"/>
                <a:gd name="connsiteY50" fmla="*/ 52473 h 565742"/>
                <a:gd name="connsiteX51" fmla="*/ 14501 w 488446"/>
                <a:gd name="connsiteY51" fmla="*/ 20244 h 565742"/>
                <a:gd name="connsiteX52" fmla="*/ 9242 w 488446"/>
                <a:gd name="connsiteY52" fmla="*/ 6337 h 565742"/>
                <a:gd name="connsiteX53" fmla="*/ 7515 w 488446"/>
                <a:gd name="connsiteY53" fmla="*/ 0 h 565742"/>
                <a:gd name="connsiteX54" fmla="*/ 209761 w 488446"/>
                <a:gd name="connsiteY54" fmla="*/ 0 h 565742"/>
                <a:gd name="connsiteX55" fmla="*/ 209761 w 488446"/>
                <a:gd name="connsiteY55" fmla="*/ 185374 h 565742"/>
                <a:gd name="connsiteX56" fmla="*/ 465711 w 488446"/>
                <a:gd name="connsiteY56" fmla="*/ 422857 h 565742"/>
                <a:gd name="connsiteX57" fmla="*/ 464425 w 488446"/>
                <a:gd name="connsiteY57" fmla="*/ 429673 h 565742"/>
                <a:gd name="connsiteX58" fmla="*/ 471877 w 488446"/>
                <a:gd name="connsiteY58" fmla="*/ 439581 h 565742"/>
                <a:gd name="connsiteX59" fmla="*/ 477678 w 488446"/>
                <a:gd name="connsiteY59" fmla="*/ 452810 h 56574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</a:cxnLst>
              <a:rect l="l" t="t" r="r" b="b"/>
              <a:pathLst>
                <a:path w="488446" h="565742">
                  <a:moveTo>
                    <a:pt x="477678" y="452810"/>
                  </a:moveTo>
                  <a:lnTo>
                    <a:pt x="488446" y="466026"/>
                  </a:lnTo>
                  <a:cubicBezTo>
                    <a:pt x="488446" y="466026"/>
                    <a:pt x="472709" y="475117"/>
                    <a:pt x="471877" y="484209"/>
                  </a:cubicBezTo>
                  <a:cubicBezTo>
                    <a:pt x="471057" y="493300"/>
                    <a:pt x="471877" y="501561"/>
                    <a:pt x="469393" y="505686"/>
                  </a:cubicBezTo>
                  <a:cubicBezTo>
                    <a:pt x="466909" y="509823"/>
                    <a:pt x="460276" y="515607"/>
                    <a:pt x="460276" y="515607"/>
                  </a:cubicBezTo>
                  <a:lnTo>
                    <a:pt x="463593" y="535437"/>
                  </a:lnTo>
                  <a:cubicBezTo>
                    <a:pt x="471057" y="534608"/>
                    <a:pt x="476858" y="538745"/>
                    <a:pt x="474361" y="542869"/>
                  </a:cubicBezTo>
                  <a:cubicBezTo>
                    <a:pt x="471877" y="547006"/>
                    <a:pt x="461108" y="553331"/>
                    <a:pt x="461108" y="553331"/>
                  </a:cubicBezTo>
                  <a:lnTo>
                    <a:pt x="346462" y="565742"/>
                  </a:lnTo>
                  <a:lnTo>
                    <a:pt x="346348" y="565189"/>
                  </a:lnTo>
                  <a:cubicBezTo>
                    <a:pt x="346348" y="565189"/>
                    <a:pt x="345655" y="558864"/>
                    <a:pt x="342906" y="554991"/>
                  </a:cubicBezTo>
                  <a:cubicBezTo>
                    <a:pt x="340132" y="551131"/>
                    <a:pt x="336273" y="529100"/>
                    <a:pt x="331431" y="522637"/>
                  </a:cubicBezTo>
                  <a:cubicBezTo>
                    <a:pt x="326602" y="516148"/>
                    <a:pt x="310310" y="496595"/>
                    <a:pt x="295935" y="496595"/>
                  </a:cubicBezTo>
                  <a:cubicBezTo>
                    <a:pt x="281585" y="496595"/>
                    <a:pt x="285444" y="490534"/>
                    <a:pt x="284902" y="483932"/>
                  </a:cubicBezTo>
                  <a:cubicBezTo>
                    <a:pt x="284334" y="477318"/>
                    <a:pt x="279366" y="480625"/>
                    <a:pt x="264449" y="478424"/>
                  </a:cubicBezTo>
                  <a:cubicBezTo>
                    <a:pt x="249531" y="476224"/>
                    <a:pt x="241814" y="463549"/>
                    <a:pt x="237931" y="460795"/>
                  </a:cubicBezTo>
                  <a:cubicBezTo>
                    <a:pt x="234072" y="458053"/>
                    <a:pt x="215296" y="456394"/>
                    <a:pt x="208386" y="455689"/>
                  </a:cubicBezTo>
                  <a:cubicBezTo>
                    <a:pt x="201476" y="455010"/>
                    <a:pt x="190443" y="454181"/>
                    <a:pt x="183949" y="450748"/>
                  </a:cubicBezTo>
                  <a:cubicBezTo>
                    <a:pt x="177442" y="447315"/>
                    <a:pt x="180494" y="430503"/>
                    <a:pt x="179384" y="422229"/>
                  </a:cubicBezTo>
                  <a:cubicBezTo>
                    <a:pt x="178274" y="413967"/>
                    <a:pt x="178274" y="413967"/>
                    <a:pt x="170683" y="413150"/>
                  </a:cubicBezTo>
                  <a:cubicBezTo>
                    <a:pt x="163092" y="412320"/>
                    <a:pt x="168893" y="407365"/>
                    <a:pt x="168199" y="400751"/>
                  </a:cubicBezTo>
                  <a:cubicBezTo>
                    <a:pt x="167506" y="394137"/>
                    <a:pt x="161151" y="400198"/>
                    <a:pt x="159499" y="393735"/>
                  </a:cubicBezTo>
                  <a:cubicBezTo>
                    <a:pt x="157847" y="387246"/>
                    <a:pt x="152324" y="386995"/>
                    <a:pt x="146788" y="379261"/>
                  </a:cubicBezTo>
                  <a:cubicBezTo>
                    <a:pt x="141278" y="371553"/>
                    <a:pt x="139613" y="373766"/>
                    <a:pt x="137961" y="365505"/>
                  </a:cubicBezTo>
                  <a:cubicBezTo>
                    <a:pt x="136297" y="357231"/>
                    <a:pt x="123044" y="348416"/>
                    <a:pt x="117521" y="340720"/>
                  </a:cubicBezTo>
                  <a:cubicBezTo>
                    <a:pt x="111998" y="332999"/>
                    <a:pt x="115869" y="329692"/>
                    <a:pt x="120964" y="327630"/>
                  </a:cubicBezTo>
                  <a:cubicBezTo>
                    <a:pt x="126071" y="325568"/>
                    <a:pt x="123044" y="329152"/>
                    <a:pt x="122502" y="317017"/>
                  </a:cubicBezTo>
                  <a:cubicBezTo>
                    <a:pt x="121935" y="304895"/>
                    <a:pt x="114760" y="308215"/>
                    <a:pt x="108543" y="307385"/>
                  </a:cubicBezTo>
                  <a:cubicBezTo>
                    <a:pt x="102327" y="306555"/>
                    <a:pt x="98733" y="302154"/>
                    <a:pt x="96526" y="296093"/>
                  </a:cubicBezTo>
                  <a:cubicBezTo>
                    <a:pt x="94332" y="290032"/>
                    <a:pt x="93210" y="284524"/>
                    <a:pt x="90448" y="281217"/>
                  </a:cubicBezTo>
                  <a:cubicBezTo>
                    <a:pt x="87699" y="277923"/>
                    <a:pt x="89351" y="269661"/>
                    <a:pt x="91003" y="261928"/>
                  </a:cubicBezTo>
                  <a:cubicBezTo>
                    <a:pt x="92668" y="254220"/>
                    <a:pt x="96526" y="260821"/>
                    <a:pt x="97068" y="263588"/>
                  </a:cubicBezTo>
                  <a:cubicBezTo>
                    <a:pt x="97636" y="266354"/>
                    <a:pt x="98191" y="271849"/>
                    <a:pt x="104811" y="274616"/>
                  </a:cubicBezTo>
                  <a:cubicBezTo>
                    <a:pt x="111443" y="277357"/>
                    <a:pt x="109237" y="274050"/>
                    <a:pt x="108669" y="270743"/>
                  </a:cubicBezTo>
                  <a:cubicBezTo>
                    <a:pt x="108127" y="267448"/>
                    <a:pt x="99300" y="255867"/>
                    <a:pt x="98191" y="252560"/>
                  </a:cubicBezTo>
                  <a:cubicBezTo>
                    <a:pt x="97068" y="249265"/>
                    <a:pt x="98191" y="244298"/>
                    <a:pt x="102049" y="243217"/>
                  </a:cubicBezTo>
                  <a:cubicBezTo>
                    <a:pt x="105933" y="242110"/>
                    <a:pt x="116966" y="247065"/>
                    <a:pt x="125806" y="247618"/>
                  </a:cubicBezTo>
                  <a:cubicBezTo>
                    <a:pt x="134645" y="248171"/>
                    <a:pt x="126903" y="241004"/>
                    <a:pt x="124696" y="240865"/>
                  </a:cubicBezTo>
                  <a:cubicBezTo>
                    <a:pt x="122502" y="240740"/>
                    <a:pt x="109792" y="242110"/>
                    <a:pt x="100952" y="239910"/>
                  </a:cubicBezTo>
                  <a:cubicBezTo>
                    <a:pt x="92100" y="237697"/>
                    <a:pt x="93765" y="241004"/>
                    <a:pt x="93765" y="250913"/>
                  </a:cubicBezTo>
                  <a:cubicBezTo>
                    <a:pt x="93765" y="260821"/>
                    <a:pt x="84925" y="253126"/>
                    <a:pt x="79957" y="248725"/>
                  </a:cubicBezTo>
                  <a:cubicBezTo>
                    <a:pt x="74989" y="244298"/>
                    <a:pt x="70008" y="241557"/>
                    <a:pt x="69605" y="235911"/>
                  </a:cubicBezTo>
                  <a:cubicBezTo>
                    <a:pt x="69176" y="230252"/>
                    <a:pt x="62278" y="225587"/>
                    <a:pt x="61724" y="220080"/>
                  </a:cubicBezTo>
                  <a:cubicBezTo>
                    <a:pt x="61181" y="214559"/>
                    <a:pt x="56755" y="214559"/>
                    <a:pt x="51787" y="212900"/>
                  </a:cubicBezTo>
                  <a:cubicBezTo>
                    <a:pt x="46819" y="211252"/>
                    <a:pt x="36870" y="196942"/>
                    <a:pt x="32721" y="190467"/>
                  </a:cubicBezTo>
                  <a:cubicBezTo>
                    <a:pt x="28586" y="183991"/>
                    <a:pt x="32444" y="179313"/>
                    <a:pt x="30237" y="169392"/>
                  </a:cubicBezTo>
                  <a:cubicBezTo>
                    <a:pt x="28031" y="159470"/>
                    <a:pt x="30792" y="151762"/>
                    <a:pt x="29418" y="141300"/>
                  </a:cubicBezTo>
                  <a:cubicBezTo>
                    <a:pt x="28031" y="130838"/>
                    <a:pt x="10352" y="115962"/>
                    <a:pt x="3732" y="112102"/>
                  </a:cubicBezTo>
                  <a:cubicBezTo>
                    <a:pt x="-2900" y="108254"/>
                    <a:pt x="416" y="99980"/>
                    <a:pt x="0" y="94196"/>
                  </a:cubicBezTo>
                  <a:cubicBezTo>
                    <a:pt x="-416" y="88411"/>
                    <a:pt x="6493" y="77949"/>
                    <a:pt x="10894" y="71348"/>
                  </a:cubicBezTo>
                  <a:cubicBezTo>
                    <a:pt x="15320" y="64733"/>
                    <a:pt x="12016" y="58672"/>
                    <a:pt x="13668" y="52473"/>
                  </a:cubicBezTo>
                  <a:cubicBezTo>
                    <a:pt x="15320" y="46274"/>
                    <a:pt x="15320" y="30028"/>
                    <a:pt x="14501" y="20244"/>
                  </a:cubicBezTo>
                  <a:cubicBezTo>
                    <a:pt x="13668" y="10462"/>
                    <a:pt x="9242" y="11291"/>
                    <a:pt x="9242" y="6337"/>
                  </a:cubicBezTo>
                  <a:cubicBezTo>
                    <a:pt x="9242" y="3395"/>
                    <a:pt x="9041" y="2401"/>
                    <a:pt x="7515" y="0"/>
                  </a:cubicBezTo>
                  <a:lnTo>
                    <a:pt x="209761" y="0"/>
                  </a:lnTo>
                  <a:lnTo>
                    <a:pt x="209761" y="185374"/>
                  </a:lnTo>
                  <a:lnTo>
                    <a:pt x="465711" y="422857"/>
                  </a:lnTo>
                  <a:lnTo>
                    <a:pt x="464425" y="429673"/>
                  </a:lnTo>
                  <a:lnTo>
                    <a:pt x="471877" y="439581"/>
                  </a:lnTo>
                  <a:lnTo>
                    <a:pt x="477678" y="45281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1" name="Freeform 3"/>
            <p:cNvSpPr/>
            <p:nvPr/>
          </p:nvSpPr>
          <p:spPr>
            <a:xfrm>
              <a:off x="11863304" y="4994138"/>
              <a:ext cx="403746" cy="297872"/>
            </a:xfrm>
            <a:custGeom>
              <a:avLst/>
              <a:gdLst>
                <a:gd name="connsiteX0" fmla="*/ 334574 w 334574"/>
                <a:gd name="connsiteY0" fmla="*/ 62620 h 246839"/>
                <a:gd name="connsiteX1" fmla="*/ 334574 w 334574"/>
                <a:gd name="connsiteY1" fmla="*/ 246839 h 246839"/>
                <a:gd name="connsiteX2" fmla="*/ 0 w 334574"/>
                <a:gd name="connsiteY2" fmla="*/ 246839 h 246839"/>
                <a:gd name="connsiteX3" fmla="*/ 0 w 334574"/>
                <a:gd name="connsiteY3" fmla="*/ 0 h 246839"/>
                <a:gd name="connsiteX4" fmla="*/ 239179 w 334574"/>
                <a:gd name="connsiteY4" fmla="*/ 0 h 246839"/>
                <a:gd name="connsiteX5" fmla="*/ 334574 w 334574"/>
                <a:gd name="connsiteY5" fmla="*/ 0 h 246839"/>
                <a:gd name="connsiteX6" fmla="*/ 334574 w 334574"/>
                <a:gd name="connsiteY6" fmla="*/ 62620 h 24683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334574" h="246839">
                  <a:moveTo>
                    <a:pt x="334574" y="62620"/>
                  </a:moveTo>
                  <a:lnTo>
                    <a:pt x="334574" y="246839"/>
                  </a:lnTo>
                  <a:lnTo>
                    <a:pt x="0" y="246839"/>
                  </a:lnTo>
                  <a:lnTo>
                    <a:pt x="0" y="0"/>
                  </a:lnTo>
                  <a:lnTo>
                    <a:pt x="239179" y="0"/>
                  </a:lnTo>
                  <a:lnTo>
                    <a:pt x="334574" y="0"/>
                  </a:lnTo>
                  <a:lnTo>
                    <a:pt x="334574" y="6262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2" name="Freeform 3"/>
            <p:cNvSpPr/>
            <p:nvPr/>
          </p:nvSpPr>
          <p:spPr>
            <a:xfrm>
              <a:off x="12626492" y="5025165"/>
              <a:ext cx="383422" cy="338241"/>
            </a:xfrm>
            <a:custGeom>
              <a:avLst/>
              <a:gdLst>
                <a:gd name="connsiteX0" fmla="*/ 311664 w 317732"/>
                <a:gd name="connsiteY0" fmla="*/ 226361 h 280292"/>
                <a:gd name="connsiteX1" fmla="*/ 317732 w 317732"/>
                <a:gd name="connsiteY1" fmla="*/ 233572 h 280292"/>
                <a:gd name="connsiteX2" fmla="*/ 312762 w 317732"/>
                <a:gd name="connsiteY2" fmla="*/ 245252 h 280292"/>
                <a:gd name="connsiteX3" fmla="*/ 304474 w 317732"/>
                <a:gd name="connsiteY3" fmla="*/ 245824 h 280292"/>
                <a:gd name="connsiteX4" fmla="*/ 299504 w 317732"/>
                <a:gd name="connsiteY4" fmla="*/ 251943 h 280292"/>
                <a:gd name="connsiteX5" fmla="*/ 297839 w 317732"/>
                <a:gd name="connsiteY5" fmla="*/ 259725 h 280292"/>
                <a:gd name="connsiteX6" fmla="*/ 293436 w 317732"/>
                <a:gd name="connsiteY6" fmla="*/ 262518 h 280292"/>
                <a:gd name="connsiteX7" fmla="*/ 296174 w 317732"/>
                <a:gd name="connsiteY7" fmla="*/ 265844 h 280292"/>
                <a:gd name="connsiteX8" fmla="*/ 288454 w 317732"/>
                <a:gd name="connsiteY8" fmla="*/ 265844 h 280292"/>
                <a:gd name="connsiteX9" fmla="*/ 292869 w 317732"/>
                <a:gd name="connsiteY9" fmla="*/ 273081 h 280292"/>
                <a:gd name="connsiteX10" fmla="*/ 288454 w 317732"/>
                <a:gd name="connsiteY10" fmla="*/ 277524 h 280292"/>
                <a:gd name="connsiteX11" fmla="*/ 289173 w 317732"/>
                <a:gd name="connsiteY11" fmla="*/ 279848 h 280292"/>
                <a:gd name="connsiteX12" fmla="*/ 257510 w 317732"/>
                <a:gd name="connsiteY12" fmla="*/ 280292 h 280292"/>
                <a:gd name="connsiteX13" fmla="*/ 271891 w 317732"/>
                <a:gd name="connsiteY13" fmla="*/ 264727 h 280292"/>
                <a:gd name="connsiteX14" fmla="*/ 271323 w 317732"/>
                <a:gd name="connsiteY14" fmla="*/ 259179 h 280292"/>
                <a:gd name="connsiteX15" fmla="*/ 266908 w 317732"/>
                <a:gd name="connsiteY15" fmla="*/ 250838 h 280292"/>
                <a:gd name="connsiteX16" fmla="*/ 55806 w 317732"/>
                <a:gd name="connsiteY16" fmla="*/ 250838 h 280292"/>
                <a:gd name="connsiteX17" fmla="*/ 55263 w 317732"/>
                <a:gd name="connsiteY17" fmla="*/ 222184 h 280292"/>
                <a:gd name="connsiteX18" fmla="*/ 54708 w 317732"/>
                <a:gd name="connsiteY18" fmla="*/ 89541 h 280292"/>
                <a:gd name="connsiteX19" fmla="*/ 46421 w 317732"/>
                <a:gd name="connsiteY19" fmla="*/ 85085 h 280292"/>
                <a:gd name="connsiteX20" fmla="*/ 41451 w 317732"/>
                <a:gd name="connsiteY20" fmla="*/ 73976 h 280292"/>
                <a:gd name="connsiteX21" fmla="*/ 37023 w 317732"/>
                <a:gd name="connsiteY21" fmla="*/ 73976 h 280292"/>
                <a:gd name="connsiteX22" fmla="*/ 30930 w 317732"/>
                <a:gd name="connsiteY22" fmla="*/ 63960 h 280292"/>
                <a:gd name="connsiteX23" fmla="*/ 35913 w 317732"/>
                <a:gd name="connsiteY23" fmla="*/ 62297 h 280292"/>
                <a:gd name="connsiteX24" fmla="*/ 38120 w 317732"/>
                <a:gd name="connsiteY24" fmla="*/ 55060 h 280292"/>
                <a:gd name="connsiteX25" fmla="*/ 45310 w 317732"/>
                <a:gd name="connsiteY25" fmla="*/ 51721 h 280292"/>
                <a:gd name="connsiteX26" fmla="*/ 42535 w 317732"/>
                <a:gd name="connsiteY26" fmla="*/ 43380 h 280292"/>
                <a:gd name="connsiteX27" fmla="*/ 32040 w 317732"/>
                <a:gd name="connsiteY27" fmla="*/ 45043 h 280292"/>
                <a:gd name="connsiteX28" fmla="*/ 18782 w 317732"/>
                <a:gd name="connsiteY28" fmla="*/ 37261 h 280292"/>
                <a:gd name="connsiteX29" fmla="*/ 17672 w 317732"/>
                <a:gd name="connsiteY29" fmla="*/ 28933 h 280292"/>
                <a:gd name="connsiteX30" fmla="*/ 11037 w 317732"/>
                <a:gd name="connsiteY30" fmla="*/ 18916 h 280292"/>
                <a:gd name="connsiteX31" fmla="*/ 6067 w 317732"/>
                <a:gd name="connsiteY31" fmla="*/ 18345 h 280292"/>
                <a:gd name="connsiteX32" fmla="*/ 3860 w 317732"/>
                <a:gd name="connsiteY32" fmla="*/ 3338 h 280292"/>
                <a:gd name="connsiteX33" fmla="*/ 0 w 317732"/>
                <a:gd name="connsiteY33" fmla="*/ 0 h 280292"/>
                <a:gd name="connsiteX34" fmla="*/ 193404 w 317732"/>
                <a:gd name="connsiteY34" fmla="*/ 0 h 280292"/>
                <a:gd name="connsiteX35" fmla="*/ 200026 w 317732"/>
                <a:gd name="connsiteY35" fmla="*/ 6119 h 280292"/>
                <a:gd name="connsiteX36" fmla="*/ 207229 w 317732"/>
                <a:gd name="connsiteY36" fmla="*/ 13914 h 280292"/>
                <a:gd name="connsiteX37" fmla="*/ 203912 w 317732"/>
                <a:gd name="connsiteY37" fmla="*/ 27257 h 280292"/>
                <a:gd name="connsiteX38" fmla="*/ 206662 w 317732"/>
                <a:gd name="connsiteY38" fmla="*/ 44497 h 280292"/>
                <a:gd name="connsiteX39" fmla="*/ 211632 w 317732"/>
                <a:gd name="connsiteY39" fmla="*/ 56177 h 280292"/>
                <a:gd name="connsiteX40" fmla="*/ 225457 w 317732"/>
                <a:gd name="connsiteY40" fmla="*/ 69520 h 280292"/>
                <a:gd name="connsiteX41" fmla="*/ 241477 w 317732"/>
                <a:gd name="connsiteY41" fmla="*/ 85656 h 280292"/>
                <a:gd name="connsiteX42" fmla="*/ 244795 w 317732"/>
                <a:gd name="connsiteY42" fmla="*/ 107340 h 280292"/>
                <a:gd name="connsiteX43" fmla="*/ 253070 w 317732"/>
                <a:gd name="connsiteY43" fmla="*/ 107340 h 280292"/>
                <a:gd name="connsiteX44" fmla="*/ 256955 w 317732"/>
                <a:gd name="connsiteY44" fmla="*/ 102338 h 280292"/>
                <a:gd name="connsiteX45" fmla="*/ 262480 w 317732"/>
                <a:gd name="connsiteY45" fmla="*/ 104001 h 280292"/>
                <a:gd name="connsiteX46" fmla="*/ 269658 w 317732"/>
                <a:gd name="connsiteY46" fmla="*/ 109562 h 280292"/>
                <a:gd name="connsiteX47" fmla="*/ 265798 w 317732"/>
                <a:gd name="connsiteY47" fmla="*/ 120696 h 280292"/>
                <a:gd name="connsiteX48" fmla="*/ 258620 w 317732"/>
                <a:gd name="connsiteY48" fmla="*/ 134585 h 280292"/>
                <a:gd name="connsiteX49" fmla="*/ 257510 w 317732"/>
                <a:gd name="connsiteY49" fmla="*/ 147941 h 280292"/>
                <a:gd name="connsiteX50" fmla="*/ 276281 w 317732"/>
                <a:gd name="connsiteY50" fmla="*/ 162960 h 280292"/>
                <a:gd name="connsiteX51" fmla="*/ 298406 w 317732"/>
                <a:gd name="connsiteY51" fmla="*/ 178512 h 280292"/>
                <a:gd name="connsiteX52" fmla="*/ 297839 w 317732"/>
                <a:gd name="connsiteY52" fmla="*/ 187983 h 280292"/>
                <a:gd name="connsiteX53" fmla="*/ 302821 w 317732"/>
                <a:gd name="connsiteY53" fmla="*/ 199117 h 280292"/>
                <a:gd name="connsiteX54" fmla="*/ 298949 w 317732"/>
                <a:gd name="connsiteY54" fmla="*/ 206340 h 280292"/>
                <a:gd name="connsiteX55" fmla="*/ 304474 w 317732"/>
                <a:gd name="connsiteY55" fmla="*/ 216344 h 280292"/>
                <a:gd name="connsiteX56" fmla="*/ 310012 w 317732"/>
                <a:gd name="connsiteY56" fmla="*/ 216344 h 280292"/>
                <a:gd name="connsiteX57" fmla="*/ 314427 w 317732"/>
                <a:gd name="connsiteY57" fmla="*/ 220242 h 280292"/>
                <a:gd name="connsiteX58" fmla="*/ 317189 w 317732"/>
                <a:gd name="connsiteY58" fmla="*/ 226361 h 280292"/>
                <a:gd name="connsiteX59" fmla="*/ 311664 w 317732"/>
                <a:gd name="connsiteY59" fmla="*/ 226361 h 28029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</a:cxnLst>
              <a:rect l="l" t="t" r="r" b="b"/>
              <a:pathLst>
                <a:path w="317732" h="280292">
                  <a:moveTo>
                    <a:pt x="311664" y="226361"/>
                  </a:moveTo>
                  <a:lnTo>
                    <a:pt x="317732" y="233572"/>
                  </a:lnTo>
                  <a:lnTo>
                    <a:pt x="312762" y="245252"/>
                  </a:lnTo>
                  <a:lnTo>
                    <a:pt x="304474" y="245824"/>
                  </a:lnTo>
                  <a:lnTo>
                    <a:pt x="299504" y="251943"/>
                  </a:lnTo>
                  <a:lnTo>
                    <a:pt x="297839" y="259725"/>
                  </a:lnTo>
                  <a:lnTo>
                    <a:pt x="293436" y="262518"/>
                  </a:lnTo>
                  <a:lnTo>
                    <a:pt x="296174" y="265844"/>
                  </a:lnTo>
                  <a:lnTo>
                    <a:pt x="288454" y="265844"/>
                  </a:lnTo>
                  <a:lnTo>
                    <a:pt x="292869" y="273081"/>
                  </a:lnTo>
                  <a:lnTo>
                    <a:pt x="288454" y="277524"/>
                  </a:lnTo>
                  <a:lnTo>
                    <a:pt x="289173" y="279848"/>
                  </a:lnTo>
                  <a:lnTo>
                    <a:pt x="257510" y="280292"/>
                  </a:lnTo>
                  <a:lnTo>
                    <a:pt x="271891" y="264727"/>
                  </a:lnTo>
                  <a:lnTo>
                    <a:pt x="271323" y="259179"/>
                  </a:lnTo>
                  <a:lnTo>
                    <a:pt x="266908" y="250838"/>
                  </a:lnTo>
                  <a:lnTo>
                    <a:pt x="55806" y="250838"/>
                  </a:lnTo>
                  <a:lnTo>
                    <a:pt x="55263" y="222184"/>
                  </a:lnTo>
                  <a:lnTo>
                    <a:pt x="54708" y="89541"/>
                  </a:lnTo>
                  <a:lnTo>
                    <a:pt x="46421" y="85085"/>
                  </a:lnTo>
                  <a:lnTo>
                    <a:pt x="41451" y="73976"/>
                  </a:lnTo>
                  <a:lnTo>
                    <a:pt x="37023" y="73976"/>
                  </a:lnTo>
                  <a:lnTo>
                    <a:pt x="30930" y="63960"/>
                  </a:lnTo>
                  <a:lnTo>
                    <a:pt x="35913" y="62297"/>
                  </a:lnTo>
                  <a:lnTo>
                    <a:pt x="38120" y="55060"/>
                  </a:lnTo>
                  <a:lnTo>
                    <a:pt x="45310" y="51721"/>
                  </a:lnTo>
                  <a:lnTo>
                    <a:pt x="42535" y="43380"/>
                  </a:lnTo>
                  <a:lnTo>
                    <a:pt x="32040" y="45043"/>
                  </a:lnTo>
                  <a:lnTo>
                    <a:pt x="18782" y="37261"/>
                  </a:lnTo>
                  <a:lnTo>
                    <a:pt x="17672" y="28933"/>
                  </a:lnTo>
                  <a:lnTo>
                    <a:pt x="11037" y="18916"/>
                  </a:lnTo>
                  <a:cubicBezTo>
                    <a:pt x="11037" y="18916"/>
                    <a:pt x="6067" y="20020"/>
                    <a:pt x="6067" y="18345"/>
                  </a:cubicBezTo>
                  <a:cubicBezTo>
                    <a:pt x="6067" y="16681"/>
                    <a:pt x="3860" y="3338"/>
                    <a:pt x="3860" y="3338"/>
                  </a:cubicBezTo>
                  <a:lnTo>
                    <a:pt x="0" y="0"/>
                  </a:lnTo>
                  <a:lnTo>
                    <a:pt x="193404" y="0"/>
                  </a:lnTo>
                  <a:lnTo>
                    <a:pt x="200026" y="6119"/>
                  </a:lnTo>
                  <a:lnTo>
                    <a:pt x="207229" y="13914"/>
                  </a:lnTo>
                  <a:lnTo>
                    <a:pt x="203912" y="27257"/>
                  </a:lnTo>
                  <a:lnTo>
                    <a:pt x="206662" y="44497"/>
                  </a:lnTo>
                  <a:lnTo>
                    <a:pt x="211632" y="56177"/>
                  </a:lnTo>
                  <a:lnTo>
                    <a:pt x="225457" y="69520"/>
                  </a:lnTo>
                  <a:lnTo>
                    <a:pt x="241477" y="85656"/>
                  </a:lnTo>
                  <a:lnTo>
                    <a:pt x="244795" y="107340"/>
                  </a:lnTo>
                  <a:lnTo>
                    <a:pt x="253070" y="107340"/>
                  </a:lnTo>
                  <a:lnTo>
                    <a:pt x="256955" y="102338"/>
                  </a:lnTo>
                  <a:lnTo>
                    <a:pt x="262480" y="104001"/>
                  </a:lnTo>
                  <a:lnTo>
                    <a:pt x="269658" y="109562"/>
                  </a:lnTo>
                  <a:lnTo>
                    <a:pt x="265798" y="120696"/>
                  </a:lnTo>
                  <a:lnTo>
                    <a:pt x="258620" y="134585"/>
                  </a:lnTo>
                  <a:lnTo>
                    <a:pt x="257510" y="147941"/>
                  </a:lnTo>
                  <a:lnTo>
                    <a:pt x="276281" y="162960"/>
                  </a:lnTo>
                  <a:lnTo>
                    <a:pt x="298406" y="178512"/>
                  </a:lnTo>
                  <a:cubicBezTo>
                    <a:pt x="298406" y="178512"/>
                    <a:pt x="295101" y="187437"/>
                    <a:pt x="297839" y="187983"/>
                  </a:cubicBezTo>
                  <a:cubicBezTo>
                    <a:pt x="300614" y="188541"/>
                    <a:pt x="302821" y="199117"/>
                    <a:pt x="302821" y="199117"/>
                  </a:cubicBezTo>
                  <a:cubicBezTo>
                    <a:pt x="302821" y="199117"/>
                    <a:pt x="297296" y="206340"/>
                    <a:pt x="298949" y="206340"/>
                  </a:cubicBezTo>
                  <a:cubicBezTo>
                    <a:pt x="300614" y="206340"/>
                    <a:pt x="304474" y="216344"/>
                    <a:pt x="304474" y="216344"/>
                  </a:cubicBezTo>
                  <a:lnTo>
                    <a:pt x="310012" y="216344"/>
                  </a:lnTo>
                  <a:lnTo>
                    <a:pt x="314427" y="220242"/>
                  </a:lnTo>
                  <a:lnTo>
                    <a:pt x="317189" y="226361"/>
                  </a:lnTo>
                  <a:lnTo>
                    <a:pt x="311664" y="226361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3" name="Freeform 3"/>
            <p:cNvSpPr/>
            <p:nvPr/>
          </p:nvSpPr>
          <p:spPr>
            <a:xfrm>
              <a:off x="12151682" y="4600665"/>
              <a:ext cx="437461" cy="260751"/>
            </a:xfrm>
            <a:custGeom>
              <a:avLst/>
              <a:gdLst>
                <a:gd name="connsiteX0" fmla="*/ 356710 w 362513"/>
                <a:gd name="connsiteY0" fmla="*/ 180200 h 216078"/>
                <a:gd name="connsiteX1" fmla="*/ 362513 w 362513"/>
                <a:gd name="connsiteY1" fmla="*/ 187703 h 216078"/>
                <a:gd name="connsiteX2" fmla="*/ 352560 w 362513"/>
                <a:gd name="connsiteY2" fmla="*/ 216078 h 216078"/>
                <a:gd name="connsiteX3" fmla="*/ 319409 w 362513"/>
                <a:gd name="connsiteY3" fmla="*/ 205515 h 216078"/>
                <a:gd name="connsiteX4" fmla="*/ 296754 w 362513"/>
                <a:gd name="connsiteY4" fmla="*/ 205515 h 216078"/>
                <a:gd name="connsiteX5" fmla="*/ 288454 w 362513"/>
                <a:gd name="connsiteY5" fmla="*/ 213285 h 216078"/>
                <a:gd name="connsiteX6" fmla="*/ 263591 w 362513"/>
                <a:gd name="connsiteY6" fmla="*/ 201605 h 216078"/>
                <a:gd name="connsiteX7" fmla="*/ 263048 w 362513"/>
                <a:gd name="connsiteY7" fmla="*/ 197162 h 216078"/>
                <a:gd name="connsiteX8" fmla="*/ 0 w 362513"/>
                <a:gd name="connsiteY8" fmla="*/ 197162 h 216078"/>
                <a:gd name="connsiteX9" fmla="*/ 0 w 362513"/>
                <a:gd name="connsiteY9" fmla="*/ 64239 h 216078"/>
                <a:gd name="connsiteX10" fmla="*/ 0 w 362513"/>
                <a:gd name="connsiteY10" fmla="*/ 0 h 216078"/>
                <a:gd name="connsiteX11" fmla="*/ 356710 w 362513"/>
                <a:gd name="connsiteY11" fmla="*/ 0 h 216078"/>
                <a:gd name="connsiteX12" fmla="*/ 354225 w 362513"/>
                <a:gd name="connsiteY12" fmla="*/ 9178 h 216078"/>
                <a:gd name="connsiteX13" fmla="*/ 343452 w 362513"/>
                <a:gd name="connsiteY13" fmla="*/ 19195 h 216078"/>
                <a:gd name="connsiteX14" fmla="*/ 350908 w 362513"/>
                <a:gd name="connsiteY14" fmla="*/ 35877 h 216078"/>
                <a:gd name="connsiteX15" fmla="*/ 360028 w 362513"/>
                <a:gd name="connsiteY15" fmla="*/ 41717 h 216078"/>
                <a:gd name="connsiteX16" fmla="*/ 362437 w 362513"/>
                <a:gd name="connsiteY16" fmla="*/ 162680 h 216078"/>
                <a:gd name="connsiteX17" fmla="*/ 354225 w 362513"/>
                <a:gd name="connsiteY17" fmla="*/ 162680 h 216078"/>
                <a:gd name="connsiteX18" fmla="*/ 356710 w 362513"/>
                <a:gd name="connsiteY18" fmla="*/ 171021 h 216078"/>
                <a:gd name="connsiteX19" fmla="*/ 356710 w 362513"/>
                <a:gd name="connsiteY19" fmla="*/ 180200 h 21607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</a:cxnLst>
              <a:rect l="l" t="t" r="r" b="b"/>
              <a:pathLst>
                <a:path w="362513" h="216078">
                  <a:moveTo>
                    <a:pt x="356710" y="180200"/>
                  </a:moveTo>
                  <a:lnTo>
                    <a:pt x="362513" y="187703"/>
                  </a:lnTo>
                  <a:lnTo>
                    <a:pt x="352560" y="216078"/>
                  </a:lnTo>
                  <a:lnTo>
                    <a:pt x="319409" y="205515"/>
                  </a:lnTo>
                  <a:lnTo>
                    <a:pt x="296754" y="205515"/>
                  </a:lnTo>
                  <a:lnTo>
                    <a:pt x="288454" y="213285"/>
                  </a:lnTo>
                  <a:lnTo>
                    <a:pt x="263591" y="201605"/>
                  </a:lnTo>
                  <a:lnTo>
                    <a:pt x="263048" y="197162"/>
                  </a:lnTo>
                  <a:lnTo>
                    <a:pt x="0" y="197162"/>
                  </a:lnTo>
                  <a:lnTo>
                    <a:pt x="0" y="64239"/>
                  </a:lnTo>
                  <a:lnTo>
                    <a:pt x="0" y="0"/>
                  </a:lnTo>
                  <a:lnTo>
                    <a:pt x="356710" y="0"/>
                  </a:lnTo>
                  <a:lnTo>
                    <a:pt x="354225" y="9178"/>
                  </a:lnTo>
                  <a:lnTo>
                    <a:pt x="343452" y="19195"/>
                  </a:lnTo>
                  <a:lnTo>
                    <a:pt x="350908" y="35877"/>
                  </a:lnTo>
                  <a:lnTo>
                    <a:pt x="360028" y="41717"/>
                  </a:lnTo>
                  <a:lnTo>
                    <a:pt x="362437" y="162680"/>
                  </a:lnTo>
                  <a:lnTo>
                    <a:pt x="354225" y="162680"/>
                  </a:lnTo>
                  <a:lnTo>
                    <a:pt x="356710" y="171021"/>
                  </a:lnTo>
                  <a:lnTo>
                    <a:pt x="356710" y="18020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4" name="Freeform 3"/>
            <p:cNvSpPr/>
            <p:nvPr/>
          </p:nvSpPr>
          <p:spPr>
            <a:xfrm>
              <a:off x="13220633" y="5434704"/>
              <a:ext cx="271847" cy="305696"/>
            </a:xfrm>
            <a:custGeom>
              <a:avLst/>
              <a:gdLst>
                <a:gd name="connsiteX0" fmla="*/ 58807 w 225273"/>
                <a:gd name="connsiteY0" fmla="*/ 0 h 253322"/>
                <a:gd name="connsiteX1" fmla="*/ 120478 w 225273"/>
                <a:gd name="connsiteY1" fmla="*/ 0 h 253322"/>
                <a:gd name="connsiteX2" fmla="*/ 121219 w 225273"/>
                <a:gd name="connsiteY2" fmla="*/ 505 h 253322"/>
                <a:gd name="connsiteX3" fmla="*/ 109754 w 225273"/>
                <a:gd name="connsiteY3" fmla="*/ 6635 h 253322"/>
                <a:gd name="connsiteX4" fmla="*/ 110570 w 225273"/>
                <a:gd name="connsiteY4" fmla="*/ 22407 h 253322"/>
                <a:gd name="connsiteX5" fmla="*/ 130374 w 225273"/>
                <a:gd name="connsiteY5" fmla="*/ 35703 h 253322"/>
                <a:gd name="connsiteX6" fmla="*/ 148532 w 225273"/>
                <a:gd name="connsiteY6" fmla="*/ 63103 h 253322"/>
                <a:gd name="connsiteX7" fmla="*/ 165849 w 225273"/>
                <a:gd name="connsiteY7" fmla="*/ 85536 h 253322"/>
                <a:gd name="connsiteX8" fmla="*/ 177415 w 225273"/>
                <a:gd name="connsiteY8" fmla="*/ 102964 h 253322"/>
                <a:gd name="connsiteX9" fmla="*/ 193087 w 225273"/>
                <a:gd name="connsiteY9" fmla="*/ 113769 h 253322"/>
                <a:gd name="connsiteX10" fmla="*/ 198047 w 225273"/>
                <a:gd name="connsiteY10" fmla="*/ 135356 h 253322"/>
                <a:gd name="connsiteX11" fmla="*/ 210417 w 225273"/>
                <a:gd name="connsiteY11" fmla="*/ 147817 h 253322"/>
                <a:gd name="connsiteX12" fmla="*/ 214536 w 225273"/>
                <a:gd name="connsiteY12" fmla="*/ 166914 h 253322"/>
                <a:gd name="connsiteX13" fmla="*/ 223150 w 225273"/>
                <a:gd name="connsiteY13" fmla="*/ 166383 h 253322"/>
                <a:gd name="connsiteX14" fmla="*/ 225273 w 225273"/>
                <a:gd name="connsiteY14" fmla="*/ 170035 h 253322"/>
                <a:gd name="connsiteX15" fmla="*/ 219496 w 225273"/>
                <a:gd name="connsiteY15" fmla="*/ 177719 h 253322"/>
                <a:gd name="connsiteX16" fmla="*/ 217587 w 225273"/>
                <a:gd name="connsiteY16" fmla="*/ 177429 h 253322"/>
                <a:gd name="connsiteX17" fmla="*/ 214749 w 225273"/>
                <a:gd name="connsiteY17" fmla="*/ 184354 h 253322"/>
                <a:gd name="connsiteX18" fmla="*/ 208759 w 225273"/>
                <a:gd name="connsiteY18" fmla="*/ 188310 h 253322"/>
                <a:gd name="connsiteX19" fmla="*/ 206298 w 225273"/>
                <a:gd name="connsiteY19" fmla="*/ 196184 h 253322"/>
                <a:gd name="connsiteX20" fmla="*/ 207541 w 225273"/>
                <a:gd name="connsiteY20" fmla="*/ 201391 h 253322"/>
                <a:gd name="connsiteX21" fmla="*/ 200722 w 225273"/>
                <a:gd name="connsiteY21" fmla="*/ 217581 h 253322"/>
                <a:gd name="connsiteX22" fmla="*/ 198248 w 225273"/>
                <a:gd name="connsiteY22" fmla="*/ 223584 h 253322"/>
                <a:gd name="connsiteX23" fmla="*/ 192070 w 225273"/>
                <a:gd name="connsiteY23" fmla="*/ 226516 h 253322"/>
                <a:gd name="connsiteX24" fmla="*/ 193916 w 225273"/>
                <a:gd name="connsiteY24" fmla="*/ 231697 h 253322"/>
                <a:gd name="connsiteX25" fmla="*/ 197018 w 225273"/>
                <a:gd name="connsiteY25" fmla="*/ 248721 h 253322"/>
                <a:gd name="connsiteX26" fmla="*/ 197846 w 225273"/>
                <a:gd name="connsiteY26" fmla="*/ 253322 h 253322"/>
                <a:gd name="connsiteX27" fmla="*/ 33001 w 225273"/>
                <a:gd name="connsiteY27" fmla="*/ 244146 h 253322"/>
                <a:gd name="connsiteX28" fmla="*/ 26597 w 225273"/>
                <a:gd name="connsiteY28" fmla="*/ 227539 h 253322"/>
                <a:gd name="connsiteX29" fmla="*/ 21448 w 225273"/>
                <a:gd name="connsiteY29" fmla="*/ 214257 h 253322"/>
                <a:gd name="connsiteX30" fmla="*/ 25580 w 225273"/>
                <a:gd name="connsiteY30" fmla="*/ 195147 h 253322"/>
                <a:gd name="connsiteX31" fmla="*/ 23106 w 225273"/>
                <a:gd name="connsiteY31" fmla="*/ 176885 h 253322"/>
                <a:gd name="connsiteX32" fmla="*/ 30527 w 225273"/>
                <a:gd name="connsiteY32" fmla="*/ 145327 h 253322"/>
                <a:gd name="connsiteX33" fmla="*/ 18974 w 225273"/>
                <a:gd name="connsiteY33" fmla="*/ 123728 h 253322"/>
                <a:gd name="connsiteX34" fmla="*/ 0 w 225273"/>
                <a:gd name="connsiteY34" fmla="*/ 0 h 253322"/>
                <a:gd name="connsiteX35" fmla="*/ 58807 w 225273"/>
                <a:gd name="connsiteY35" fmla="*/ 0 h 25332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</a:cxnLst>
              <a:rect l="l" t="t" r="r" b="b"/>
              <a:pathLst>
                <a:path w="225273" h="253322">
                  <a:moveTo>
                    <a:pt x="58807" y="0"/>
                  </a:moveTo>
                  <a:lnTo>
                    <a:pt x="120478" y="0"/>
                  </a:lnTo>
                  <a:lnTo>
                    <a:pt x="121219" y="505"/>
                  </a:lnTo>
                  <a:cubicBezTo>
                    <a:pt x="115154" y="3576"/>
                    <a:pt x="109754" y="6635"/>
                    <a:pt x="109754" y="6635"/>
                  </a:cubicBezTo>
                  <a:cubicBezTo>
                    <a:pt x="109754" y="6635"/>
                    <a:pt x="105635" y="21586"/>
                    <a:pt x="110570" y="22407"/>
                  </a:cubicBezTo>
                  <a:cubicBezTo>
                    <a:pt x="115531" y="23254"/>
                    <a:pt x="127084" y="30723"/>
                    <a:pt x="130374" y="35703"/>
                  </a:cubicBezTo>
                  <a:cubicBezTo>
                    <a:pt x="133676" y="40695"/>
                    <a:pt x="141111" y="62281"/>
                    <a:pt x="148532" y="63103"/>
                  </a:cubicBezTo>
                  <a:cubicBezTo>
                    <a:pt x="155954" y="63949"/>
                    <a:pt x="160914" y="81377"/>
                    <a:pt x="165849" y="85536"/>
                  </a:cubicBezTo>
                  <a:cubicBezTo>
                    <a:pt x="170810" y="89694"/>
                    <a:pt x="177415" y="102964"/>
                    <a:pt x="177415" y="102964"/>
                  </a:cubicBezTo>
                  <a:lnTo>
                    <a:pt x="193087" y="113769"/>
                  </a:lnTo>
                  <a:lnTo>
                    <a:pt x="198047" y="135356"/>
                  </a:lnTo>
                  <a:lnTo>
                    <a:pt x="210417" y="147817"/>
                  </a:lnTo>
                  <a:lnTo>
                    <a:pt x="214536" y="166914"/>
                  </a:lnTo>
                  <a:cubicBezTo>
                    <a:pt x="214536" y="166914"/>
                    <a:pt x="217876" y="166357"/>
                    <a:pt x="223150" y="166383"/>
                  </a:cubicBezTo>
                  <a:cubicBezTo>
                    <a:pt x="223741" y="167621"/>
                    <a:pt x="224494" y="168898"/>
                    <a:pt x="225273" y="170035"/>
                  </a:cubicBezTo>
                  <a:cubicBezTo>
                    <a:pt x="227558" y="173372"/>
                    <a:pt x="222171" y="176683"/>
                    <a:pt x="219496" y="177719"/>
                  </a:cubicBezTo>
                  <a:cubicBezTo>
                    <a:pt x="217336" y="178541"/>
                    <a:pt x="217474" y="177757"/>
                    <a:pt x="217587" y="177429"/>
                  </a:cubicBezTo>
                  <a:cubicBezTo>
                    <a:pt x="217148" y="178263"/>
                    <a:pt x="214950" y="182674"/>
                    <a:pt x="214749" y="184354"/>
                  </a:cubicBezTo>
                  <a:cubicBezTo>
                    <a:pt x="214536" y="186212"/>
                    <a:pt x="209601" y="188310"/>
                    <a:pt x="208759" y="188310"/>
                  </a:cubicBezTo>
                  <a:cubicBezTo>
                    <a:pt x="207943" y="188310"/>
                    <a:pt x="205469" y="193909"/>
                    <a:pt x="206298" y="196184"/>
                  </a:cubicBezTo>
                  <a:cubicBezTo>
                    <a:pt x="207127" y="198471"/>
                    <a:pt x="208571" y="199937"/>
                    <a:pt x="207541" y="201391"/>
                  </a:cubicBezTo>
                  <a:cubicBezTo>
                    <a:pt x="206499" y="202832"/>
                    <a:pt x="202367" y="214459"/>
                    <a:pt x="200722" y="217581"/>
                  </a:cubicBezTo>
                  <a:cubicBezTo>
                    <a:pt x="199065" y="220702"/>
                    <a:pt x="198675" y="221524"/>
                    <a:pt x="198248" y="223584"/>
                  </a:cubicBezTo>
                  <a:cubicBezTo>
                    <a:pt x="197846" y="225682"/>
                    <a:pt x="192899" y="225062"/>
                    <a:pt x="192070" y="226516"/>
                  </a:cubicBezTo>
                  <a:cubicBezTo>
                    <a:pt x="191241" y="227957"/>
                    <a:pt x="194745" y="230876"/>
                    <a:pt x="193916" y="231697"/>
                  </a:cubicBezTo>
                  <a:cubicBezTo>
                    <a:pt x="193087" y="232519"/>
                    <a:pt x="196390" y="244146"/>
                    <a:pt x="197018" y="248721"/>
                  </a:cubicBezTo>
                  <a:cubicBezTo>
                    <a:pt x="197118" y="249518"/>
                    <a:pt x="197432" y="251160"/>
                    <a:pt x="197846" y="253322"/>
                  </a:cubicBezTo>
                  <a:lnTo>
                    <a:pt x="33001" y="244146"/>
                  </a:lnTo>
                  <a:lnTo>
                    <a:pt x="26597" y="227539"/>
                  </a:lnTo>
                  <a:lnTo>
                    <a:pt x="21448" y="214257"/>
                  </a:lnTo>
                  <a:lnTo>
                    <a:pt x="25580" y="195147"/>
                  </a:lnTo>
                  <a:lnTo>
                    <a:pt x="23106" y="176885"/>
                  </a:lnTo>
                  <a:lnTo>
                    <a:pt x="30527" y="145327"/>
                  </a:lnTo>
                  <a:lnTo>
                    <a:pt x="18974" y="123728"/>
                  </a:lnTo>
                  <a:lnTo>
                    <a:pt x="0" y="0"/>
                  </a:lnTo>
                  <a:lnTo>
                    <a:pt x="58807" y="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5" name="Freeform 3"/>
            <p:cNvSpPr/>
            <p:nvPr/>
          </p:nvSpPr>
          <p:spPr>
            <a:xfrm>
              <a:off x="13068708" y="4930829"/>
              <a:ext cx="190349" cy="299077"/>
            </a:xfrm>
            <a:custGeom>
              <a:avLst/>
              <a:gdLst>
                <a:gd name="connsiteX0" fmla="*/ 43989 w 157737"/>
                <a:gd name="connsiteY0" fmla="*/ 0 h 247837"/>
                <a:gd name="connsiteX1" fmla="*/ 156368 w 157737"/>
                <a:gd name="connsiteY1" fmla="*/ 0 h 247837"/>
                <a:gd name="connsiteX2" fmla="*/ 156368 w 157737"/>
                <a:gd name="connsiteY2" fmla="*/ 4562 h 247837"/>
                <a:gd name="connsiteX3" fmla="*/ 156368 w 157737"/>
                <a:gd name="connsiteY3" fmla="*/ 169340 h 247837"/>
                <a:gd name="connsiteX4" fmla="*/ 153342 w 157737"/>
                <a:gd name="connsiteY4" fmla="*/ 172601 h 247837"/>
                <a:gd name="connsiteX5" fmla="*/ 157197 w 157737"/>
                <a:gd name="connsiteY5" fmla="*/ 181448 h 247837"/>
                <a:gd name="connsiteX6" fmla="*/ 157737 w 157737"/>
                <a:gd name="connsiteY6" fmla="*/ 185884 h 247837"/>
                <a:gd name="connsiteX7" fmla="*/ 147289 w 157737"/>
                <a:gd name="connsiteY7" fmla="*/ 187552 h 247837"/>
                <a:gd name="connsiteX8" fmla="*/ 140144 w 157737"/>
                <a:gd name="connsiteY8" fmla="*/ 193075 h 247837"/>
                <a:gd name="connsiteX9" fmla="*/ 136289 w 157737"/>
                <a:gd name="connsiteY9" fmla="*/ 189764 h 247837"/>
                <a:gd name="connsiteX10" fmla="*/ 126933 w 157737"/>
                <a:gd name="connsiteY10" fmla="*/ 190307 h 247837"/>
                <a:gd name="connsiteX11" fmla="*/ 126380 w 157737"/>
                <a:gd name="connsiteY11" fmla="*/ 203046 h 247837"/>
                <a:gd name="connsiteX12" fmla="*/ 118117 w 157737"/>
                <a:gd name="connsiteY12" fmla="*/ 207482 h 247837"/>
                <a:gd name="connsiteX13" fmla="*/ 115392 w 157737"/>
                <a:gd name="connsiteY13" fmla="*/ 216342 h 247837"/>
                <a:gd name="connsiteX14" fmla="*/ 108222 w 157737"/>
                <a:gd name="connsiteY14" fmla="*/ 219110 h 247837"/>
                <a:gd name="connsiteX15" fmla="*/ 100537 w 157737"/>
                <a:gd name="connsiteY15" fmla="*/ 235148 h 247837"/>
                <a:gd name="connsiteX16" fmla="*/ 90629 w 157737"/>
                <a:gd name="connsiteY16" fmla="*/ 232949 h 247837"/>
                <a:gd name="connsiteX17" fmla="*/ 83471 w 157737"/>
                <a:gd name="connsiteY17" fmla="*/ 224089 h 247837"/>
                <a:gd name="connsiteX18" fmla="*/ 76865 w 157737"/>
                <a:gd name="connsiteY18" fmla="*/ 229625 h 247837"/>
                <a:gd name="connsiteX19" fmla="*/ 75208 w 157737"/>
                <a:gd name="connsiteY19" fmla="*/ 238472 h 247837"/>
                <a:gd name="connsiteX20" fmla="*/ 69720 w 157737"/>
                <a:gd name="connsiteY20" fmla="*/ 244576 h 247837"/>
                <a:gd name="connsiteX21" fmla="*/ 63655 w 157737"/>
                <a:gd name="connsiteY21" fmla="*/ 235716 h 247837"/>
                <a:gd name="connsiteX22" fmla="*/ 52667 w 157737"/>
                <a:gd name="connsiteY22" fmla="*/ 240709 h 247837"/>
                <a:gd name="connsiteX23" fmla="*/ 49376 w 157737"/>
                <a:gd name="connsiteY23" fmla="*/ 246232 h 247837"/>
                <a:gd name="connsiteX24" fmla="*/ 31218 w 157737"/>
                <a:gd name="connsiteY24" fmla="*/ 239584 h 247837"/>
                <a:gd name="connsiteX25" fmla="*/ 23508 w 157737"/>
                <a:gd name="connsiteY25" fmla="*/ 244576 h 247837"/>
                <a:gd name="connsiteX26" fmla="*/ 18572 w 157737"/>
                <a:gd name="connsiteY26" fmla="*/ 241252 h 247837"/>
                <a:gd name="connsiteX27" fmla="*/ 9757 w 157737"/>
                <a:gd name="connsiteY27" fmla="*/ 241252 h 247837"/>
                <a:gd name="connsiteX28" fmla="*/ 10849 w 157737"/>
                <a:gd name="connsiteY28" fmla="*/ 245676 h 247837"/>
                <a:gd name="connsiteX29" fmla="*/ 4809 w 157737"/>
                <a:gd name="connsiteY29" fmla="*/ 247344 h 247837"/>
                <a:gd name="connsiteX30" fmla="*/ 4257 w 157737"/>
                <a:gd name="connsiteY30" fmla="*/ 247837 h 247837"/>
                <a:gd name="connsiteX31" fmla="*/ 0 w 157737"/>
                <a:gd name="connsiteY31" fmla="*/ 240418 h 247837"/>
                <a:gd name="connsiteX32" fmla="*/ 4947 w 157737"/>
                <a:gd name="connsiteY32" fmla="*/ 240835 h 247837"/>
                <a:gd name="connsiteX33" fmla="*/ 5776 w 157737"/>
                <a:gd name="connsiteY33" fmla="*/ 237928 h 247837"/>
                <a:gd name="connsiteX34" fmla="*/ 3704 w 157737"/>
                <a:gd name="connsiteY34" fmla="*/ 232115 h 247837"/>
                <a:gd name="connsiteX35" fmla="*/ 9895 w 157737"/>
                <a:gd name="connsiteY35" fmla="*/ 224633 h 247837"/>
                <a:gd name="connsiteX36" fmla="*/ 6178 w 157737"/>
                <a:gd name="connsiteY36" fmla="*/ 217998 h 247837"/>
                <a:gd name="connsiteX37" fmla="*/ 11553 w 157737"/>
                <a:gd name="connsiteY37" fmla="*/ 216746 h 247837"/>
                <a:gd name="connsiteX38" fmla="*/ 17329 w 157737"/>
                <a:gd name="connsiteY38" fmla="*/ 206787 h 247837"/>
                <a:gd name="connsiteX39" fmla="*/ 22691 w 157737"/>
                <a:gd name="connsiteY39" fmla="*/ 201391 h 247837"/>
                <a:gd name="connsiteX40" fmla="*/ 23922 w 157737"/>
                <a:gd name="connsiteY40" fmla="*/ 193075 h 247837"/>
                <a:gd name="connsiteX41" fmla="*/ 28882 w 157737"/>
                <a:gd name="connsiteY41" fmla="*/ 193075 h 247837"/>
                <a:gd name="connsiteX42" fmla="*/ 28882 w 157737"/>
                <a:gd name="connsiteY42" fmla="*/ 179792 h 247837"/>
                <a:gd name="connsiteX43" fmla="*/ 25981 w 157737"/>
                <a:gd name="connsiteY43" fmla="*/ 172727 h 247837"/>
                <a:gd name="connsiteX44" fmla="*/ 20632 w 157737"/>
                <a:gd name="connsiteY44" fmla="*/ 166926 h 247837"/>
                <a:gd name="connsiteX45" fmla="*/ 25567 w 157737"/>
                <a:gd name="connsiteY45" fmla="*/ 161113 h 247837"/>
                <a:gd name="connsiteX46" fmla="*/ 23106 w 157737"/>
                <a:gd name="connsiteY46" fmla="*/ 155299 h 247837"/>
                <a:gd name="connsiteX47" fmla="*/ 28041 w 157737"/>
                <a:gd name="connsiteY47" fmla="*/ 153226 h 247837"/>
                <a:gd name="connsiteX48" fmla="*/ 28041 w 157737"/>
                <a:gd name="connsiteY48" fmla="*/ 0 h 247837"/>
                <a:gd name="connsiteX49" fmla="*/ 43989 w 157737"/>
                <a:gd name="connsiteY49" fmla="*/ 0 h 24783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</a:cxnLst>
              <a:rect l="l" t="t" r="r" b="b"/>
              <a:pathLst>
                <a:path w="157737" h="247837">
                  <a:moveTo>
                    <a:pt x="43989" y="0"/>
                  </a:moveTo>
                  <a:lnTo>
                    <a:pt x="156368" y="0"/>
                  </a:lnTo>
                  <a:lnTo>
                    <a:pt x="156368" y="4562"/>
                  </a:lnTo>
                  <a:lnTo>
                    <a:pt x="156368" y="169340"/>
                  </a:lnTo>
                  <a:lnTo>
                    <a:pt x="153342" y="172601"/>
                  </a:lnTo>
                  <a:lnTo>
                    <a:pt x="157197" y="181448"/>
                  </a:lnTo>
                  <a:lnTo>
                    <a:pt x="157737" y="185884"/>
                  </a:lnTo>
                  <a:lnTo>
                    <a:pt x="147289" y="187552"/>
                  </a:lnTo>
                  <a:lnTo>
                    <a:pt x="140144" y="193075"/>
                  </a:lnTo>
                  <a:lnTo>
                    <a:pt x="136289" y="189764"/>
                  </a:lnTo>
                  <a:lnTo>
                    <a:pt x="126933" y="190307"/>
                  </a:lnTo>
                  <a:lnTo>
                    <a:pt x="126380" y="203046"/>
                  </a:lnTo>
                  <a:lnTo>
                    <a:pt x="118117" y="207482"/>
                  </a:lnTo>
                  <a:lnTo>
                    <a:pt x="115392" y="216342"/>
                  </a:lnTo>
                  <a:lnTo>
                    <a:pt x="108222" y="219110"/>
                  </a:lnTo>
                  <a:cubicBezTo>
                    <a:pt x="108222" y="219110"/>
                    <a:pt x="104379" y="231837"/>
                    <a:pt x="100537" y="235148"/>
                  </a:cubicBezTo>
                  <a:cubicBezTo>
                    <a:pt x="96669" y="238472"/>
                    <a:pt x="90629" y="232949"/>
                    <a:pt x="90629" y="232949"/>
                  </a:cubicBezTo>
                  <a:lnTo>
                    <a:pt x="83471" y="224089"/>
                  </a:lnTo>
                  <a:lnTo>
                    <a:pt x="76865" y="229625"/>
                  </a:lnTo>
                  <a:lnTo>
                    <a:pt x="75208" y="238472"/>
                  </a:lnTo>
                  <a:lnTo>
                    <a:pt x="69720" y="244576"/>
                  </a:lnTo>
                  <a:lnTo>
                    <a:pt x="63655" y="235716"/>
                  </a:lnTo>
                  <a:lnTo>
                    <a:pt x="52667" y="240709"/>
                  </a:lnTo>
                  <a:lnTo>
                    <a:pt x="49376" y="246232"/>
                  </a:lnTo>
                  <a:lnTo>
                    <a:pt x="31218" y="239584"/>
                  </a:lnTo>
                  <a:lnTo>
                    <a:pt x="23508" y="244576"/>
                  </a:lnTo>
                  <a:lnTo>
                    <a:pt x="18572" y="241252"/>
                  </a:lnTo>
                  <a:lnTo>
                    <a:pt x="9757" y="241252"/>
                  </a:lnTo>
                  <a:lnTo>
                    <a:pt x="10849" y="245676"/>
                  </a:lnTo>
                  <a:lnTo>
                    <a:pt x="4809" y="247344"/>
                  </a:lnTo>
                  <a:lnTo>
                    <a:pt x="4257" y="247837"/>
                  </a:lnTo>
                  <a:lnTo>
                    <a:pt x="0" y="240418"/>
                  </a:lnTo>
                  <a:lnTo>
                    <a:pt x="4947" y="240835"/>
                  </a:lnTo>
                  <a:lnTo>
                    <a:pt x="5776" y="237928"/>
                  </a:lnTo>
                  <a:lnTo>
                    <a:pt x="3704" y="232115"/>
                  </a:lnTo>
                  <a:lnTo>
                    <a:pt x="9895" y="224633"/>
                  </a:lnTo>
                  <a:lnTo>
                    <a:pt x="6178" y="217998"/>
                  </a:lnTo>
                  <a:lnTo>
                    <a:pt x="11553" y="216746"/>
                  </a:lnTo>
                  <a:lnTo>
                    <a:pt x="17329" y="206787"/>
                  </a:lnTo>
                  <a:lnTo>
                    <a:pt x="22691" y="201391"/>
                  </a:lnTo>
                  <a:lnTo>
                    <a:pt x="23922" y="193075"/>
                  </a:lnTo>
                  <a:lnTo>
                    <a:pt x="28882" y="193075"/>
                  </a:lnTo>
                  <a:lnTo>
                    <a:pt x="28882" y="179792"/>
                  </a:lnTo>
                  <a:lnTo>
                    <a:pt x="25981" y="172727"/>
                  </a:lnTo>
                  <a:lnTo>
                    <a:pt x="20632" y="166926"/>
                  </a:lnTo>
                  <a:lnTo>
                    <a:pt x="25567" y="161113"/>
                  </a:lnTo>
                  <a:lnTo>
                    <a:pt x="23106" y="155299"/>
                  </a:lnTo>
                  <a:lnTo>
                    <a:pt x="28041" y="153226"/>
                  </a:lnTo>
                  <a:lnTo>
                    <a:pt x="28041" y="0"/>
                  </a:lnTo>
                  <a:lnTo>
                    <a:pt x="43989" y="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6" name="Freeform 3"/>
            <p:cNvSpPr/>
            <p:nvPr/>
          </p:nvSpPr>
          <p:spPr>
            <a:xfrm>
              <a:off x="12796356" y="4484352"/>
              <a:ext cx="378395" cy="391849"/>
            </a:xfrm>
            <a:custGeom>
              <a:avLst/>
              <a:gdLst>
                <a:gd name="connsiteX0" fmla="*/ 76740 w 313566"/>
                <a:gd name="connsiteY0" fmla="*/ 257454 h 324715"/>
                <a:gd name="connsiteX1" fmla="*/ 76740 w 313566"/>
                <a:gd name="connsiteY1" fmla="*/ 235034 h 324715"/>
                <a:gd name="connsiteX2" fmla="*/ 65187 w 313566"/>
                <a:gd name="connsiteY2" fmla="*/ 225062 h 324715"/>
                <a:gd name="connsiteX3" fmla="*/ 47857 w 313566"/>
                <a:gd name="connsiteY3" fmla="*/ 213435 h 324715"/>
                <a:gd name="connsiteX4" fmla="*/ 41264 w 313566"/>
                <a:gd name="connsiteY4" fmla="*/ 200974 h 324715"/>
                <a:gd name="connsiteX5" fmla="*/ 28870 w 313566"/>
                <a:gd name="connsiteY5" fmla="*/ 194339 h 324715"/>
                <a:gd name="connsiteX6" fmla="*/ 24751 w 313566"/>
                <a:gd name="connsiteY6" fmla="*/ 186869 h 324715"/>
                <a:gd name="connsiteX7" fmla="*/ 15684 w 313566"/>
                <a:gd name="connsiteY7" fmla="*/ 186869 h 324715"/>
                <a:gd name="connsiteX8" fmla="*/ 6605 w 313566"/>
                <a:gd name="connsiteY8" fmla="*/ 175242 h 324715"/>
                <a:gd name="connsiteX9" fmla="*/ 4131 w 313566"/>
                <a:gd name="connsiteY9" fmla="*/ 156133 h 324715"/>
                <a:gd name="connsiteX10" fmla="*/ 6605 w 313566"/>
                <a:gd name="connsiteY10" fmla="*/ 142850 h 324715"/>
                <a:gd name="connsiteX11" fmla="*/ 11553 w 313566"/>
                <a:gd name="connsiteY11" fmla="*/ 129555 h 324715"/>
                <a:gd name="connsiteX12" fmla="*/ 6605 w 313566"/>
                <a:gd name="connsiteY12" fmla="*/ 121251 h 324715"/>
                <a:gd name="connsiteX13" fmla="*/ 0 w 313566"/>
                <a:gd name="connsiteY13" fmla="*/ 118762 h 324715"/>
                <a:gd name="connsiteX14" fmla="*/ 828 w 313566"/>
                <a:gd name="connsiteY14" fmla="*/ 107968 h 324715"/>
                <a:gd name="connsiteX15" fmla="*/ 9066 w 313566"/>
                <a:gd name="connsiteY15" fmla="*/ 98831 h 324715"/>
                <a:gd name="connsiteX16" fmla="*/ 24751 w 313566"/>
                <a:gd name="connsiteY16" fmla="*/ 90528 h 324715"/>
                <a:gd name="connsiteX17" fmla="*/ 29711 w 313566"/>
                <a:gd name="connsiteY17" fmla="*/ 44019 h 324715"/>
                <a:gd name="connsiteX18" fmla="*/ 47041 w 313566"/>
                <a:gd name="connsiteY18" fmla="*/ 39039 h 324715"/>
                <a:gd name="connsiteX19" fmla="*/ 105623 w 313566"/>
                <a:gd name="connsiteY19" fmla="*/ 0 h 324715"/>
                <a:gd name="connsiteX20" fmla="*/ 137770 w 313566"/>
                <a:gd name="connsiteY20" fmla="*/ 707 h 324715"/>
                <a:gd name="connsiteX21" fmla="*/ 114689 w 313566"/>
                <a:gd name="connsiteY21" fmla="*/ 53156 h 324715"/>
                <a:gd name="connsiteX22" fmla="*/ 127900 w 313566"/>
                <a:gd name="connsiteY22" fmla="*/ 57314 h 324715"/>
                <a:gd name="connsiteX23" fmla="*/ 130374 w 313566"/>
                <a:gd name="connsiteY23" fmla="*/ 65618 h 324715"/>
                <a:gd name="connsiteX24" fmla="*/ 187323 w 313566"/>
                <a:gd name="connsiteY24" fmla="*/ 83058 h 324715"/>
                <a:gd name="connsiteX25" fmla="*/ 200509 w 313566"/>
                <a:gd name="connsiteY25" fmla="*/ 92183 h 324715"/>
                <a:gd name="connsiteX26" fmla="*/ 226918 w 313566"/>
                <a:gd name="connsiteY26" fmla="*/ 95507 h 324715"/>
                <a:gd name="connsiteX27" fmla="*/ 223615 w 313566"/>
                <a:gd name="connsiteY27" fmla="*/ 104645 h 324715"/>
                <a:gd name="connsiteX28" fmla="*/ 240945 w 313566"/>
                <a:gd name="connsiteY28" fmla="*/ 110458 h 324715"/>
                <a:gd name="connsiteX29" fmla="*/ 238471 w 313566"/>
                <a:gd name="connsiteY29" fmla="*/ 132879 h 324715"/>
                <a:gd name="connsiteX30" fmla="*/ 249195 w 313566"/>
                <a:gd name="connsiteY30" fmla="*/ 134534 h 324715"/>
                <a:gd name="connsiteX31" fmla="*/ 244260 w 313566"/>
                <a:gd name="connsiteY31" fmla="*/ 142850 h 324715"/>
                <a:gd name="connsiteX32" fmla="*/ 250036 w 313566"/>
                <a:gd name="connsiteY32" fmla="*/ 153643 h 324715"/>
                <a:gd name="connsiteX33" fmla="*/ 258274 w 313566"/>
                <a:gd name="connsiteY33" fmla="*/ 153643 h 324715"/>
                <a:gd name="connsiteX34" fmla="*/ 264051 w 313566"/>
                <a:gd name="connsiteY34" fmla="*/ 142016 h 324715"/>
                <a:gd name="connsiteX35" fmla="*/ 272301 w 313566"/>
                <a:gd name="connsiteY35" fmla="*/ 131223 h 324715"/>
                <a:gd name="connsiteX36" fmla="*/ 292934 w 313566"/>
                <a:gd name="connsiteY36" fmla="*/ 131223 h 324715"/>
                <a:gd name="connsiteX37" fmla="*/ 313566 w 313566"/>
                <a:gd name="connsiteY37" fmla="*/ 142850 h 324715"/>
                <a:gd name="connsiteX38" fmla="*/ 285512 w 313566"/>
                <a:gd name="connsiteY38" fmla="*/ 191849 h 324715"/>
                <a:gd name="connsiteX39" fmla="*/ 276433 w 313566"/>
                <a:gd name="connsiteY39" fmla="*/ 294826 h 324715"/>
                <a:gd name="connsiteX40" fmla="*/ 277425 w 313566"/>
                <a:gd name="connsiteY40" fmla="*/ 324715 h 324715"/>
                <a:gd name="connsiteX41" fmla="*/ 107569 w 313566"/>
                <a:gd name="connsiteY41" fmla="*/ 324715 h 324715"/>
                <a:gd name="connsiteX42" fmla="*/ 102320 w 313566"/>
                <a:gd name="connsiteY42" fmla="*/ 315591 h 324715"/>
                <a:gd name="connsiteX43" fmla="*/ 84990 w 313566"/>
                <a:gd name="connsiteY43" fmla="*/ 303963 h 324715"/>
                <a:gd name="connsiteX44" fmla="*/ 79214 w 313566"/>
                <a:gd name="connsiteY44" fmla="*/ 282364 h 324715"/>
                <a:gd name="connsiteX45" fmla="*/ 85819 w 313566"/>
                <a:gd name="connsiteY45" fmla="*/ 274895 h 324715"/>
                <a:gd name="connsiteX46" fmla="*/ 76740 w 313566"/>
                <a:gd name="connsiteY46" fmla="*/ 265758 h 324715"/>
                <a:gd name="connsiteX47" fmla="*/ 76740 w 313566"/>
                <a:gd name="connsiteY47" fmla="*/ 257454 h 32471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</a:cxnLst>
              <a:rect l="l" t="t" r="r" b="b"/>
              <a:pathLst>
                <a:path w="313566" h="324715">
                  <a:moveTo>
                    <a:pt x="76740" y="257454"/>
                  </a:moveTo>
                  <a:lnTo>
                    <a:pt x="76740" y="235034"/>
                  </a:lnTo>
                  <a:lnTo>
                    <a:pt x="65187" y="225062"/>
                  </a:lnTo>
                  <a:lnTo>
                    <a:pt x="47857" y="213435"/>
                  </a:lnTo>
                  <a:lnTo>
                    <a:pt x="41264" y="200974"/>
                  </a:lnTo>
                  <a:lnTo>
                    <a:pt x="28870" y="194339"/>
                  </a:lnTo>
                  <a:lnTo>
                    <a:pt x="24751" y="186869"/>
                  </a:lnTo>
                  <a:lnTo>
                    <a:pt x="15684" y="186869"/>
                  </a:lnTo>
                  <a:lnTo>
                    <a:pt x="6605" y="175242"/>
                  </a:lnTo>
                  <a:lnTo>
                    <a:pt x="4131" y="156133"/>
                  </a:lnTo>
                  <a:lnTo>
                    <a:pt x="6605" y="142850"/>
                  </a:lnTo>
                  <a:lnTo>
                    <a:pt x="11553" y="129555"/>
                  </a:lnTo>
                  <a:lnTo>
                    <a:pt x="6605" y="121251"/>
                  </a:lnTo>
                  <a:lnTo>
                    <a:pt x="0" y="118762"/>
                  </a:lnTo>
                  <a:lnTo>
                    <a:pt x="828" y="107968"/>
                  </a:lnTo>
                  <a:lnTo>
                    <a:pt x="9066" y="98831"/>
                  </a:lnTo>
                  <a:lnTo>
                    <a:pt x="24751" y="90528"/>
                  </a:lnTo>
                  <a:lnTo>
                    <a:pt x="29711" y="44019"/>
                  </a:lnTo>
                  <a:lnTo>
                    <a:pt x="47041" y="39039"/>
                  </a:lnTo>
                  <a:lnTo>
                    <a:pt x="105623" y="0"/>
                  </a:lnTo>
                  <a:lnTo>
                    <a:pt x="137770" y="707"/>
                  </a:lnTo>
                  <a:lnTo>
                    <a:pt x="114689" y="53156"/>
                  </a:lnTo>
                  <a:lnTo>
                    <a:pt x="127900" y="57314"/>
                  </a:lnTo>
                  <a:lnTo>
                    <a:pt x="130374" y="65618"/>
                  </a:lnTo>
                  <a:lnTo>
                    <a:pt x="187323" y="83058"/>
                  </a:lnTo>
                  <a:lnTo>
                    <a:pt x="200509" y="92183"/>
                  </a:lnTo>
                  <a:lnTo>
                    <a:pt x="226918" y="95507"/>
                  </a:lnTo>
                  <a:lnTo>
                    <a:pt x="223615" y="104645"/>
                  </a:lnTo>
                  <a:lnTo>
                    <a:pt x="240945" y="110458"/>
                  </a:lnTo>
                  <a:lnTo>
                    <a:pt x="238471" y="132879"/>
                  </a:lnTo>
                  <a:lnTo>
                    <a:pt x="249195" y="134534"/>
                  </a:lnTo>
                  <a:lnTo>
                    <a:pt x="244260" y="142850"/>
                  </a:lnTo>
                  <a:lnTo>
                    <a:pt x="250036" y="153643"/>
                  </a:lnTo>
                  <a:lnTo>
                    <a:pt x="258274" y="153643"/>
                  </a:lnTo>
                  <a:lnTo>
                    <a:pt x="264051" y="142016"/>
                  </a:lnTo>
                  <a:lnTo>
                    <a:pt x="272301" y="131223"/>
                  </a:lnTo>
                  <a:lnTo>
                    <a:pt x="292934" y="131223"/>
                  </a:lnTo>
                  <a:lnTo>
                    <a:pt x="313566" y="142850"/>
                  </a:lnTo>
                  <a:cubicBezTo>
                    <a:pt x="313566" y="142850"/>
                    <a:pt x="296236" y="148664"/>
                    <a:pt x="285512" y="191849"/>
                  </a:cubicBezTo>
                  <a:cubicBezTo>
                    <a:pt x="274788" y="235034"/>
                    <a:pt x="273959" y="262434"/>
                    <a:pt x="276433" y="294826"/>
                  </a:cubicBezTo>
                  <a:cubicBezTo>
                    <a:pt x="277249" y="305505"/>
                    <a:pt x="277525" y="315654"/>
                    <a:pt x="277425" y="324715"/>
                  </a:cubicBezTo>
                  <a:lnTo>
                    <a:pt x="107569" y="324715"/>
                  </a:lnTo>
                  <a:lnTo>
                    <a:pt x="102320" y="315591"/>
                  </a:lnTo>
                  <a:lnTo>
                    <a:pt x="84990" y="303963"/>
                  </a:lnTo>
                  <a:lnTo>
                    <a:pt x="79214" y="282364"/>
                  </a:lnTo>
                  <a:lnTo>
                    <a:pt x="85819" y="274895"/>
                  </a:lnTo>
                  <a:lnTo>
                    <a:pt x="76740" y="265758"/>
                  </a:lnTo>
                  <a:lnTo>
                    <a:pt x="76740" y="257454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7" name="Freeform 3"/>
            <p:cNvSpPr/>
            <p:nvPr/>
          </p:nvSpPr>
          <p:spPr>
            <a:xfrm>
              <a:off x="12865398" y="5427738"/>
              <a:ext cx="204791" cy="332110"/>
            </a:xfrm>
            <a:custGeom>
              <a:avLst/>
              <a:gdLst>
                <a:gd name="connsiteX0" fmla="*/ 169705 w 169705"/>
                <a:gd name="connsiteY0" fmla="*/ 9680 h 275211"/>
                <a:gd name="connsiteX1" fmla="*/ 163928 w 169705"/>
                <a:gd name="connsiteY1" fmla="*/ 543 h 275211"/>
                <a:gd name="connsiteX2" fmla="*/ 65450 w 169705"/>
                <a:gd name="connsiteY2" fmla="*/ 0 h 275211"/>
                <a:gd name="connsiteX3" fmla="*/ 65450 w 169705"/>
                <a:gd name="connsiteY3" fmla="*/ 6078 h 275211"/>
                <a:gd name="connsiteX4" fmla="*/ 60515 w 169705"/>
                <a:gd name="connsiteY4" fmla="*/ 8859 h 275211"/>
                <a:gd name="connsiteX5" fmla="*/ 54462 w 169705"/>
                <a:gd name="connsiteY5" fmla="*/ 12170 h 275211"/>
                <a:gd name="connsiteX6" fmla="*/ 56120 w 169705"/>
                <a:gd name="connsiteY6" fmla="*/ 19943 h 275211"/>
                <a:gd name="connsiteX7" fmla="*/ 50067 w 169705"/>
                <a:gd name="connsiteY7" fmla="*/ 26578 h 275211"/>
                <a:gd name="connsiteX8" fmla="*/ 48410 w 169705"/>
                <a:gd name="connsiteY8" fmla="*/ 38205 h 275211"/>
                <a:gd name="connsiteX9" fmla="*/ 41804 w 169705"/>
                <a:gd name="connsiteY9" fmla="*/ 40960 h 275211"/>
                <a:gd name="connsiteX10" fmla="*/ 35211 w 169705"/>
                <a:gd name="connsiteY10" fmla="*/ 53700 h 275211"/>
                <a:gd name="connsiteX11" fmla="*/ 29711 w 169705"/>
                <a:gd name="connsiteY11" fmla="*/ 60347 h 275211"/>
                <a:gd name="connsiteX12" fmla="*/ 29711 w 169705"/>
                <a:gd name="connsiteY12" fmla="*/ 66982 h 275211"/>
                <a:gd name="connsiteX13" fmla="*/ 24198 w 169705"/>
                <a:gd name="connsiteY13" fmla="*/ 73087 h 275211"/>
                <a:gd name="connsiteX14" fmla="*/ 22001 w 169705"/>
                <a:gd name="connsiteY14" fmla="*/ 81390 h 275211"/>
                <a:gd name="connsiteX15" fmla="*/ 18711 w 169705"/>
                <a:gd name="connsiteY15" fmla="*/ 84145 h 275211"/>
                <a:gd name="connsiteX16" fmla="*/ 18711 w 169705"/>
                <a:gd name="connsiteY16" fmla="*/ 92449 h 275211"/>
                <a:gd name="connsiteX17" fmla="*/ 24763 w 169705"/>
                <a:gd name="connsiteY17" fmla="*/ 99096 h 275211"/>
                <a:gd name="connsiteX18" fmla="*/ 22001 w 169705"/>
                <a:gd name="connsiteY18" fmla="*/ 105188 h 275211"/>
                <a:gd name="connsiteX19" fmla="*/ 26408 w 169705"/>
                <a:gd name="connsiteY19" fmla="*/ 112379 h 275211"/>
                <a:gd name="connsiteX20" fmla="*/ 24399 w 169705"/>
                <a:gd name="connsiteY20" fmla="*/ 115172 h 275211"/>
                <a:gd name="connsiteX21" fmla="*/ 22001 w 169705"/>
                <a:gd name="connsiteY21" fmla="*/ 118471 h 275211"/>
                <a:gd name="connsiteX22" fmla="*/ 24763 w 169705"/>
                <a:gd name="connsiteY22" fmla="*/ 126787 h 275211"/>
                <a:gd name="connsiteX23" fmla="*/ 22001 w 169705"/>
                <a:gd name="connsiteY23" fmla="*/ 131766 h 275211"/>
                <a:gd name="connsiteX24" fmla="*/ 28606 w 169705"/>
                <a:gd name="connsiteY24" fmla="*/ 136746 h 275211"/>
                <a:gd name="connsiteX25" fmla="*/ 25856 w 169705"/>
                <a:gd name="connsiteY25" fmla="*/ 143394 h 275211"/>
                <a:gd name="connsiteX26" fmla="*/ 33014 w 169705"/>
                <a:gd name="connsiteY26" fmla="*/ 148373 h 275211"/>
                <a:gd name="connsiteX27" fmla="*/ 28606 w 169705"/>
                <a:gd name="connsiteY27" fmla="*/ 156676 h 275211"/>
                <a:gd name="connsiteX28" fmla="*/ 31896 w 169705"/>
                <a:gd name="connsiteY28" fmla="*/ 160000 h 275211"/>
                <a:gd name="connsiteX29" fmla="*/ 28606 w 169705"/>
                <a:gd name="connsiteY29" fmla="*/ 168860 h 275211"/>
                <a:gd name="connsiteX30" fmla="*/ 14290 w 169705"/>
                <a:gd name="connsiteY30" fmla="*/ 184911 h 275211"/>
                <a:gd name="connsiteX31" fmla="*/ 12105 w 169705"/>
                <a:gd name="connsiteY31" fmla="*/ 195426 h 275211"/>
                <a:gd name="connsiteX32" fmla="*/ 7697 w 169705"/>
                <a:gd name="connsiteY32" fmla="*/ 195994 h 275211"/>
                <a:gd name="connsiteX33" fmla="*/ 9342 w 169705"/>
                <a:gd name="connsiteY33" fmla="*/ 199862 h 275211"/>
                <a:gd name="connsiteX34" fmla="*/ 6605 w 169705"/>
                <a:gd name="connsiteY34" fmla="*/ 203729 h 275211"/>
                <a:gd name="connsiteX35" fmla="*/ 6052 w 169705"/>
                <a:gd name="connsiteY35" fmla="*/ 214257 h 275211"/>
                <a:gd name="connsiteX36" fmla="*/ 0 w 169705"/>
                <a:gd name="connsiteY36" fmla="*/ 214257 h 275211"/>
                <a:gd name="connsiteX37" fmla="*/ 4395 w 169705"/>
                <a:gd name="connsiteY37" fmla="*/ 222573 h 275211"/>
                <a:gd name="connsiteX38" fmla="*/ 1657 w 169705"/>
                <a:gd name="connsiteY38" fmla="*/ 228652 h 275211"/>
                <a:gd name="connsiteX39" fmla="*/ 90779 w 169705"/>
                <a:gd name="connsiteY39" fmla="*/ 229764 h 275211"/>
                <a:gd name="connsiteX40" fmla="*/ 85819 w 169705"/>
                <a:gd name="connsiteY40" fmla="*/ 248570 h 275211"/>
                <a:gd name="connsiteX41" fmla="*/ 93517 w 169705"/>
                <a:gd name="connsiteY41" fmla="*/ 257442 h 275211"/>
                <a:gd name="connsiteX42" fmla="*/ 95162 w 169705"/>
                <a:gd name="connsiteY42" fmla="*/ 267426 h 275211"/>
                <a:gd name="connsiteX43" fmla="*/ 100047 w 169705"/>
                <a:gd name="connsiteY43" fmla="*/ 275211 h 275211"/>
                <a:gd name="connsiteX44" fmla="*/ 108925 w 169705"/>
                <a:gd name="connsiteY44" fmla="*/ 268791 h 275211"/>
                <a:gd name="connsiteX45" fmla="*/ 117439 w 169705"/>
                <a:gd name="connsiteY45" fmla="*/ 266011 h 275211"/>
                <a:gd name="connsiteX46" fmla="*/ 124773 w 169705"/>
                <a:gd name="connsiteY46" fmla="*/ 264393 h 275211"/>
                <a:gd name="connsiteX47" fmla="*/ 134505 w 169705"/>
                <a:gd name="connsiteY47" fmla="*/ 262434 h 275211"/>
                <a:gd name="connsiteX48" fmla="*/ 144401 w 169705"/>
                <a:gd name="connsiteY48" fmla="*/ 266011 h 275211"/>
                <a:gd name="connsiteX49" fmla="*/ 155263 w 169705"/>
                <a:gd name="connsiteY49" fmla="*/ 263634 h 275211"/>
                <a:gd name="connsiteX50" fmla="*/ 153216 w 169705"/>
                <a:gd name="connsiteY50" fmla="*/ 200696 h 275211"/>
                <a:gd name="connsiteX51" fmla="*/ 156506 w 169705"/>
                <a:gd name="connsiteY51" fmla="*/ 125119 h 275211"/>
                <a:gd name="connsiteX52" fmla="*/ 169705 w 169705"/>
                <a:gd name="connsiteY52" fmla="*/ 9680 h 27521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</a:cxnLst>
              <a:rect l="l" t="t" r="r" b="b"/>
              <a:pathLst>
                <a:path w="169705" h="275211">
                  <a:moveTo>
                    <a:pt x="169705" y="9680"/>
                  </a:moveTo>
                  <a:lnTo>
                    <a:pt x="163928" y="543"/>
                  </a:lnTo>
                  <a:lnTo>
                    <a:pt x="65450" y="0"/>
                  </a:lnTo>
                  <a:lnTo>
                    <a:pt x="65450" y="6078"/>
                  </a:lnTo>
                  <a:lnTo>
                    <a:pt x="60515" y="8859"/>
                  </a:lnTo>
                  <a:lnTo>
                    <a:pt x="54462" y="12170"/>
                  </a:lnTo>
                  <a:lnTo>
                    <a:pt x="56120" y="19943"/>
                  </a:lnTo>
                  <a:lnTo>
                    <a:pt x="50067" y="26578"/>
                  </a:lnTo>
                  <a:lnTo>
                    <a:pt x="48410" y="38205"/>
                  </a:lnTo>
                  <a:lnTo>
                    <a:pt x="41804" y="40960"/>
                  </a:lnTo>
                  <a:cubicBezTo>
                    <a:pt x="41804" y="40960"/>
                    <a:pt x="36856" y="52600"/>
                    <a:pt x="35211" y="53700"/>
                  </a:cubicBezTo>
                  <a:cubicBezTo>
                    <a:pt x="33554" y="54812"/>
                    <a:pt x="29711" y="60347"/>
                    <a:pt x="29711" y="60347"/>
                  </a:cubicBezTo>
                  <a:lnTo>
                    <a:pt x="29711" y="66982"/>
                  </a:lnTo>
                  <a:lnTo>
                    <a:pt x="24198" y="73087"/>
                  </a:lnTo>
                  <a:lnTo>
                    <a:pt x="22001" y="81390"/>
                  </a:lnTo>
                  <a:lnTo>
                    <a:pt x="18711" y="84145"/>
                  </a:lnTo>
                  <a:lnTo>
                    <a:pt x="18711" y="92449"/>
                  </a:lnTo>
                  <a:lnTo>
                    <a:pt x="24763" y="99096"/>
                  </a:lnTo>
                  <a:lnTo>
                    <a:pt x="22001" y="105188"/>
                  </a:lnTo>
                  <a:lnTo>
                    <a:pt x="26408" y="112379"/>
                  </a:lnTo>
                  <a:lnTo>
                    <a:pt x="24399" y="115172"/>
                  </a:lnTo>
                  <a:lnTo>
                    <a:pt x="22001" y="118471"/>
                  </a:lnTo>
                  <a:lnTo>
                    <a:pt x="24763" y="126787"/>
                  </a:lnTo>
                  <a:lnTo>
                    <a:pt x="22001" y="131766"/>
                  </a:lnTo>
                  <a:lnTo>
                    <a:pt x="28606" y="136746"/>
                  </a:lnTo>
                  <a:lnTo>
                    <a:pt x="25856" y="143394"/>
                  </a:lnTo>
                  <a:lnTo>
                    <a:pt x="33014" y="148373"/>
                  </a:lnTo>
                  <a:lnTo>
                    <a:pt x="28606" y="156676"/>
                  </a:lnTo>
                  <a:lnTo>
                    <a:pt x="31896" y="160000"/>
                  </a:lnTo>
                  <a:lnTo>
                    <a:pt x="28606" y="168860"/>
                  </a:lnTo>
                  <a:lnTo>
                    <a:pt x="14290" y="184911"/>
                  </a:lnTo>
                  <a:lnTo>
                    <a:pt x="12105" y="195426"/>
                  </a:lnTo>
                  <a:lnTo>
                    <a:pt x="7697" y="195994"/>
                  </a:lnTo>
                  <a:lnTo>
                    <a:pt x="9342" y="199862"/>
                  </a:lnTo>
                  <a:lnTo>
                    <a:pt x="6605" y="203729"/>
                  </a:lnTo>
                  <a:lnTo>
                    <a:pt x="6052" y="214257"/>
                  </a:lnTo>
                  <a:lnTo>
                    <a:pt x="0" y="214257"/>
                  </a:lnTo>
                  <a:lnTo>
                    <a:pt x="4395" y="222573"/>
                  </a:lnTo>
                  <a:lnTo>
                    <a:pt x="1657" y="228652"/>
                  </a:lnTo>
                  <a:lnTo>
                    <a:pt x="90779" y="229764"/>
                  </a:lnTo>
                  <a:lnTo>
                    <a:pt x="85819" y="248570"/>
                  </a:lnTo>
                  <a:lnTo>
                    <a:pt x="93517" y="257442"/>
                  </a:lnTo>
                  <a:lnTo>
                    <a:pt x="95162" y="267426"/>
                  </a:lnTo>
                  <a:lnTo>
                    <a:pt x="100047" y="275211"/>
                  </a:lnTo>
                  <a:cubicBezTo>
                    <a:pt x="104430" y="273821"/>
                    <a:pt x="106062" y="271217"/>
                    <a:pt x="108925" y="268791"/>
                  </a:cubicBezTo>
                  <a:cubicBezTo>
                    <a:pt x="112228" y="266011"/>
                    <a:pt x="112780" y="265758"/>
                    <a:pt x="117439" y="266011"/>
                  </a:cubicBezTo>
                  <a:cubicBezTo>
                    <a:pt x="119373" y="266137"/>
                    <a:pt x="122061" y="265315"/>
                    <a:pt x="124773" y="264393"/>
                  </a:cubicBezTo>
                  <a:cubicBezTo>
                    <a:pt x="128628" y="263104"/>
                    <a:pt x="132584" y="261625"/>
                    <a:pt x="134505" y="262434"/>
                  </a:cubicBezTo>
                  <a:cubicBezTo>
                    <a:pt x="137808" y="263799"/>
                    <a:pt x="137808" y="266579"/>
                    <a:pt x="144401" y="266011"/>
                  </a:cubicBezTo>
                  <a:cubicBezTo>
                    <a:pt x="149060" y="265631"/>
                    <a:pt x="152475" y="264292"/>
                    <a:pt x="155263" y="263634"/>
                  </a:cubicBezTo>
                  <a:lnTo>
                    <a:pt x="153216" y="200696"/>
                  </a:lnTo>
                  <a:cubicBezTo>
                    <a:pt x="153216" y="200696"/>
                    <a:pt x="151559" y="168304"/>
                    <a:pt x="156506" y="125119"/>
                  </a:cubicBezTo>
                  <a:cubicBezTo>
                    <a:pt x="161467" y="81946"/>
                    <a:pt x="169705" y="9680"/>
                    <a:pt x="169705" y="968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8" name="Freeform 3"/>
            <p:cNvSpPr/>
            <p:nvPr/>
          </p:nvSpPr>
          <p:spPr>
            <a:xfrm>
              <a:off x="14001466" y="4916092"/>
              <a:ext cx="45001" cy="49041"/>
            </a:xfrm>
            <a:custGeom>
              <a:avLst/>
              <a:gdLst>
                <a:gd name="connsiteX0" fmla="*/ 37291 w 37291"/>
                <a:gd name="connsiteY0" fmla="*/ 29780 h 40639"/>
                <a:gd name="connsiteX1" fmla="*/ 28407 w 37291"/>
                <a:gd name="connsiteY1" fmla="*/ 32714 h 40639"/>
                <a:gd name="connsiteX2" fmla="*/ 30101 w 37291"/>
                <a:gd name="connsiteY2" fmla="*/ 23912 h 40639"/>
                <a:gd name="connsiteX3" fmla="*/ 28407 w 37291"/>
                <a:gd name="connsiteY3" fmla="*/ 16501 h 40639"/>
                <a:gd name="connsiteX4" fmla="*/ 24291 w 37291"/>
                <a:gd name="connsiteY4" fmla="*/ 24426 h 40639"/>
                <a:gd name="connsiteX5" fmla="*/ 25684 w 37291"/>
                <a:gd name="connsiteY5" fmla="*/ 31322 h 40639"/>
                <a:gd name="connsiteX6" fmla="*/ 20477 w 37291"/>
                <a:gd name="connsiteY6" fmla="*/ 37918 h 40639"/>
                <a:gd name="connsiteX7" fmla="*/ 0 w 37291"/>
                <a:gd name="connsiteY7" fmla="*/ 40639 h 40639"/>
                <a:gd name="connsiteX8" fmla="*/ 3299 w 37291"/>
                <a:gd name="connsiteY8" fmla="*/ 33442 h 40639"/>
                <a:gd name="connsiteX9" fmla="*/ 3739 w 37291"/>
                <a:gd name="connsiteY9" fmla="*/ 0 h 40639"/>
                <a:gd name="connsiteX10" fmla="*/ 22610 w 37291"/>
                <a:gd name="connsiteY10" fmla="*/ 438 h 40639"/>
                <a:gd name="connsiteX11" fmla="*/ 26274 w 37291"/>
                <a:gd name="connsiteY11" fmla="*/ 10131 h 40639"/>
                <a:gd name="connsiteX12" fmla="*/ 33539 w 37291"/>
                <a:gd name="connsiteY12" fmla="*/ 13793 h 40639"/>
                <a:gd name="connsiteX13" fmla="*/ 35898 w 37291"/>
                <a:gd name="connsiteY13" fmla="*/ 22006 h 40639"/>
                <a:gd name="connsiteX14" fmla="*/ 37291 w 37291"/>
                <a:gd name="connsiteY14" fmla="*/ 29780 h 40639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</a:cxnLst>
              <a:rect l="l" t="t" r="r" b="b"/>
              <a:pathLst>
                <a:path w="37291" h="40639">
                  <a:moveTo>
                    <a:pt x="37291" y="29780"/>
                  </a:moveTo>
                  <a:cubicBezTo>
                    <a:pt x="34129" y="31611"/>
                    <a:pt x="31117" y="32928"/>
                    <a:pt x="28407" y="32714"/>
                  </a:cubicBezTo>
                  <a:cubicBezTo>
                    <a:pt x="24580" y="32413"/>
                    <a:pt x="30101" y="25818"/>
                    <a:pt x="30101" y="23912"/>
                  </a:cubicBezTo>
                  <a:cubicBezTo>
                    <a:pt x="30101" y="22006"/>
                    <a:pt x="32510" y="17906"/>
                    <a:pt x="28407" y="16501"/>
                  </a:cubicBezTo>
                  <a:cubicBezTo>
                    <a:pt x="24291" y="15109"/>
                    <a:pt x="24806" y="21705"/>
                    <a:pt x="24291" y="24426"/>
                  </a:cubicBezTo>
                  <a:cubicBezTo>
                    <a:pt x="23777" y="27210"/>
                    <a:pt x="26199" y="28313"/>
                    <a:pt x="25684" y="31322"/>
                  </a:cubicBezTo>
                  <a:cubicBezTo>
                    <a:pt x="25095" y="34332"/>
                    <a:pt x="22397" y="37630"/>
                    <a:pt x="20477" y="37918"/>
                  </a:cubicBezTo>
                  <a:cubicBezTo>
                    <a:pt x="19448" y="38069"/>
                    <a:pt x="9899" y="39323"/>
                    <a:pt x="0" y="40639"/>
                  </a:cubicBezTo>
                  <a:lnTo>
                    <a:pt x="3299" y="33442"/>
                  </a:lnTo>
                  <a:lnTo>
                    <a:pt x="3739" y="0"/>
                  </a:lnTo>
                  <a:lnTo>
                    <a:pt x="22610" y="438"/>
                  </a:lnTo>
                  <a:lnTo>
                    <a:pt x="26274" y="10131"/>
                  </a:lnTo>
                  <a:lnTo>
                    <a:pt x="33539" y="13793"/>
                  </a:lnTo>
                  <a:lnTo>
                    <a:pt x="35898" y="22006"/>
                  </a:lnTo>
                  <a:lnTo>
                    <a:pt x="37291" y="29780"/>
                  </a:ln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9" name="Freeform 3"/>
            <p:cNvSpPr/>
            <p:nvPr/>
          </p:nvSpPr>
          <p:spPr>
            <a:xfrm>
              <a:off x="13915852" y="4675646"/>
              <a:ext cx="109959" cy="181459"/>
            </a:xfrm>
            <a:custGeom>
              <a:avLst/>
              <a:gdLst>
                <a:gd name="connsiteX0" fmla="*/ 91120 w 91120"/>
                <a:gd name="connsiteY0" fmla="*/ 0 h 150370"/>
                <a:gd name="connsiteX1" fmla="*/ 90291 w 91120"/>
                <a:gd name="connsiteY1" fmla="*/ 2884 h 150370"/>
                <a:gd name="connsiteX2" fmla="*/ 91120 w 91120"/>
                <a:gd name="connsiteY2" fmla="*/ 8238 h 150370"/>
                <a:gd name="connsiteX3" fmla="*/ 84520 w 91120"/>
                <a:gd name="connsiteY3" fmla="*/ 17304 h 150370"/>
                <a:gd name="connsiteX4" fmla="*/ 88234 w 91120"/>
                <a:gd name="connsiteY4" fmla="*/ 24301 h 150370"/>
                <a:gd name="connsiteX5" fmla="*/ 87807 w 91120"/>
                <a:gd name="connsiteY5" fmla="*/ 29667 h 150370"/>
                <a:gd name="connsiteX6" fmla="*/ 80806 w 91120"/>
                <a:gd name="connsiteY6" fmla="*/ 37906 h 150370"/>
                <a:gd name="connsiteX7" fmla="*/ 65560 w 91120"/>
                <a:gd name="connsiteY7" fmla="*/ 48614 h 150370"/>
                <a:gd name="connsiteX8" fmla="*/ 65560 w 91120"/>
                <a:gd name="connsiteY8" fmla="*/ 60564 h 150370"/>
                <a:gd name="connsiteX9" fmla="*/ 61018 w 91120"/>
                <a:gd name="connsiteY9" fmla="*/ 69630 h 150370"/>
                <a:gd name="connsiteX10" fmla="*/ 59374 w 91120"/>
                <a:gd name="connsiteY10" fmla="*/ 78282 h 150370"/>
                <a:gd name="connsiteX11" fmla="*/ 54017 w 91120"/>
                <a:gd name="connsiteY11" fmla="*/ 87762 h 150370"/>
                <a:gd name="connsiteX12" fmla="*/ 47831 w 91120"/>
                <a:gd name="connsiteY12" fmla="*/ 100527 h 150370"/>
                <a:gd name="connsiteX13" fmla="*/ 45773 w 91120"/>
                <a:gd name="connsiteY13" fmla="*/ 121530 h 150370"/>
                <a:gd name="connsiteX14" fmla="*/ 46588 w 91120"/>
                <a:gd name="connsiteY14" fmla="*/ 135135 h 150370"/>
                <a:gd name="connsiteX15" fmla="*/ 41231 w 91120"/>
                <a:gd name="connsiteY15" fmla="*/ 139661 h 150370"/>
                <a:gd name="connsiteX16" fmla="*/ 45773 w 91120"/>
                <a:gd name="connsiteY16" fmla="*/ 150370 h 150370"/>
                <a:gd name="connsiteX17" fmla="*/ 7014 w 91120"/>
                <a:gd name="connsiteY17" fmla="*/ 149555 h 150370"/>
                <a:gd name="connsiteX18" fmla="*/ 7014 w 91120"/>
                <a:gd name="connsiteY18" fmla="*/ 94758 h 150370"/>
                <a:gd name="connsiteX19" fmla="*/ 0 w 91120"/>
                <a:gd name="connsiteY19" fmla="*/ 95987 h 150370"/>
                <a:gd name="connsiteX20" fmla="*/ 2484 w 91120"/>
                <a:gd name="connsiteY20" fmla="*/ 74570 h 150370"/>
                <a:gd name="connsiteX21" fmla="*/ 828 w 91120"/>
                <a:gd name="connsiteY21" fmla="*/ 60978 h 150370"/>
                <a:gd name="connsiteX22" fmla="*/ 9071 w 91120"/>
                <a:gd name="connsiteY22" fmla="*/ 36263 h 150370"/>
                <a:gd name="connsiteX23" fmla="*/ 2057 w 91120"/>
                <a:gd name="connsiteY23" fmla="*/ 27185 h 150370"/>
                <a:gd name="connsiteX24" fmla="*/ 3299 w 91120"/>
                <a:gd name="connsiteY24" fmla="*/ 14420 h 150370"/>
                <a:gd name="connsiteX25" fmla="*/ 414 w 91120"/>
                <a:gd name="connsiteY25" fmla="*/ 7009 h 150370"/>
                <a:gd name="connsiteX26" fmla="*/ 3036 w 91120"/>
                <a:gd name="connsiteY26" fmla="*/ 689 h 150370"/>
                <a:gd name="connsiteX27" fmla="*/ 91120 w 91120"/>
                <a:gd name="connsiteY27" fmla="*/ 0 h 15037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</a:cxnLst>
              <a:rect l="l" t="t" r="r" b="b"/>
              <a:pathLst>
                <a:path w="91120" h="150370">
                  <a:moveTo>
                    <a:pt x="91120" y="0"/>
                  </a:moveTo>
                  <a:lnTo>
                    <a:pt x="90291" y="2884"/>
                  </a:lnTo>
                  <a:lnTo>
                    <a:pt x="91120" y="8238"/>
                  </a:lnTo>
                  <a:lnTo>
                    <a:pt x="84520" y="17304"/>
                  </a:lnTo>
                  <a:lnTo>
                    <a:pt x="88234" y="24301"/>
                  </a:lnTo>
                  <a:lnTo>
                    <a:pt x="87807" y="29667"/>
                  </a:lnTo>
                  <a:lnTo>
                    <a:pt x="80806" y="37906"/>
                  </a:lnTo>
                  <a:lnTo>
                    <a:pt x="65560" y="48614"/>
                  </a:lnTo>
                  <a:lnTo>
                    <a:pt x="65560" y="60564"/>
                  </a:lnTo>
                  <a:lnTo>
                    <a:pt x="61018" y="69630"/>
                  </a:lnTo>
                  <a:lnTo>
                    <a:pt x="59374" y="78282"/>
                  </a:lnTo>
                  <a:lnTo>
                    <a:pt x="54017" y="87762"/>
                  </a:lnTo>
                  <a:lnTo>
                    <a:pt x="47831" y="100527"/>
                  </a:lnTo>
                  <a:lnTo>
                    <a:pt x="45773" y="121530"/>
                  </a:lnTo>
                  <a:lnTo>
                    <a:pt x="46588" y="135135"/>
                  </a:lnTo>
                  <a:lnTo>
                    <a:pt x="41231" y="139661"/>
                  </a:lnTo>
                  <a:lnTo>
                    <a:pt x="45773" y="150370"/>
                  </a:lnTo>
                  <a:lnTo>
                    <a:pt x="7014" y="149555"/>
                  </a:lnTo>
                  <a:lnTo>
                    <a:pt x="7014" y="94758"/>
                  </a:lnTo>
                  <a:lnTo>
                    <a:pt x="0" y="95987"/>
                  </a:lnTo>
                  <a:lnTo>
                    <a:pt x="2484" y="74570"/>
                  </a:lnTo>
                  <a:lnTo>
                    <a:pt x="828" y="60978"/>
                  </a:lnTo>
                  <a:lnTo>
                    <a:pt x="9071" y="36263"/>
                  </a:lnTo>
                  <a:lnTo>
                    <a:pt x="2057" y="27185"/>
                  </a:lnTo>
                  <a:lnTo>
                    <a:pt x="3299" y="14420"/>
                  </a:lnTo>
                  <a:lnTo>
                    <a:pt x="414" y="7009"/>
                  </a:lnTo>
                  <a:lnTo>
                    <a:pt x="3036" y="689"/>
                  </a:lnTo>
                  <a:lnTo>
                    <a:pt x="91120" y="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0" name="Freeform 3"/>
            <p:cNvSpPr/>
            <p:nvPr/>
          </p:nvSpPr>
          <p:spPr>
            <a:xfrm>
              <a:off x="13390017" y="5017176"/>
              <a:ext cx="281620" cy="252910"/>
            </a:xfrm>
            <a:custGeom>
              <a:avLst/>
              <a:gdLst>
                <a:gd name="connsiteX0" fmla="*/ 228666 w 233371"/>
                <a:gd name="connsiteY0" fmla="*/ 67862 h 209580"/>
                <a:gd name="connsiteX1" fmla="*/ 233371 w 233371"/>
                <a:gd name="connsiteY1" fmla="*/ 81166 h 209580"/>
                <a:gd name="connsiteX2" fmla="*/ 233057 w 233371"/>
                <a:gd name="connsiteY2" fmla="*/ 81041 h 209580"/>
                <a:gd name="connsiteX3" fmla="*/ 225905 w 233371"/>
                <a:gd name="connsiteY3" fmla="*/ 92025 h 209580"/>
                <a:gd name="connsiteX4" fmla="*/ 204474 w 233371"/>
                <a:gd name="connsiteY4" fmla="*/ 73893 h 209580"/>
                <a:gd name="connsiteX5" fmla="*/ 202818 w 233371"/>
                <a:gd name="connsiteY5" fmla="*/ 81041 h 209580"/>
                <a:gd name="connsiteX6" fmla="*/ 199530 w 233371"/>
                <a:gd name="connsiteY6" fmla="*/ 92025 h 209580"/>
                <a:gd name="connsiteX7" fmla="*/ 192930 w 233371"/>
                <a:gd name="connsiteY7" fmla="*/ 101906 h 209580"/>
                <a:gd name="connsiteX8" fmla="*/ 185226 w 233371"/>
                <a:gd name="connsiteY8" fmla="*/ 105755 h 209580"/>
                <a:gd name="connsiteX9" fmla="*/ 179203 w 233371"/>
                <a:gd name="connsiteY9" fmla="*/ 115097 h 209580"/>
                <a:gd name="connsiteX10" fmla="*/ 171487 w 233371"/>
                <a:gd name="connsiteY10" fmla="*/ 111799 h 209580"/>
                <a:gd name="connsiteX11" fmla="*/ 157207 w 233371"/>
                <a:gd name="connsiteY11" fmla="*/ 135975 h 209580"/>
                <a:gd name="connsiteX12" fmla="*/ 149516 w 233371"/>
                <a:gd name="connsiteY12" fmla="*/ 133216 h 209580"/>
                <a:gd name="connsiteX13" fmla="*/ 144572 w 233371"/>
                <a:gd name="connsiteY13" fmla="*/ 126633 h 209580"/>
                <a:gd name="connsiteX14" fmla="*/ 139616 w 233371"/>
                <a:gd name="connsiteY14" fmla="*/ 126081 h 209580"/>
                <a:gd name="connsiteX15" fmla="*/ 136328 w 233371"/>
                <a:gd name="connsiteY15" fmla="*/ 141455 h 209580"/>
                <a:gd name="connsiteX16" fmla="*/ 128072 w 233371"/>
                <a:gd name="connsiteY16" fmla="*/ 148602 h 209580"/>
                <a:gd name="connsiteX17" fmla="*/ 128612 w 233371"/>
                <a:gd name="connsiteY17" fmla="*/ 155749 h 209580"/>
                <a:gd name="connsiteX18" fmla="*/ 118185 w 233371"/>
                <a:gd name="connsiteY18" fmla="*/ 168389 h 209580"/>
                <a:gd name="connsiteX19" fmla="*/ 109941 w 233371"/>
                <a:gd name="connsiteY19" fmla="*/ 174420 h 209580"/>
                <a:gd name="connsiteX20" fmla="*/ 113241 w 233371"/>
                <a:gd name="connsiteY20" fmla="*/ 181003 h 209580"/>
                <a:gd name="connsiteX21" fmla="*/ 108837 w 233371"/>
                <a:gd name="connsiteY21" fmla="*/ 184301 h 209580"/>
                <a:gd name="connsiteX22" fmla="*/ 111033 w 233371"/>
                <a:gd name="connsiteY22" fmla="*/ 189818 h 209580"/>
                <a:gd name="connsiteX23" fmla="*/ 102789 w 233371"/>
                <a:gd name="connsiteY23" fmla="*/ 195837 h 209580"/>
                <a:gd name="connsiteX24" fmla="*/ 97833 w 233371"/>
                <a:gd name="connsiteY24" fmla="*/ 191448 h 209580"/>
                <a:gd name="connsiteX25" fmla="*/ 90154 w 233371"/>
                <a:gd name="connsiteY25" fmla="*/ 196401 h 209580"/>
                <a:gd name="connsiteX26" fmla="*/ 83001 w 233371"/>
                <a:gd name="connsiteY26" fmla="*/ 195298 h 209580"/>
                <a:gd name="connsiteX27" fmla="*/ 81910 w 233371"/>
                <a:gd name="connsiteY27" fmla="*/ 202420 h 209580"/>
                <a:gd name="connsiteX28" fmla="*/ 75310 w 233371"/>
                <a:gd name="connsiteY28" fmla="*/ 204076 h 209580"/>
                <a:gd name="connsiteX29" fmla="*/ 68158 w 233371"/>
                <a:gd name="connsiteY29" fmla="*/ 206834 h 209580"/>
                <a:gd name="connsiteX30" fmla="*/ 60466 w 233371"/>
                <a:gd name="connsiteY30" fmla="*/ 201354 h 209580"/>
                <a:gd name="connsiteX31" fmla="*/ 55522 w 233371"/>
                <a:gd name="connsiteY31" fmla="*/ 205731 h 209580"/>
                <a:gd name="connsiteX32" fmla="*/ 45622 w 233371"/>
                <a:gd name="connsiteY32" fmla="*/ 209580 h 209580"/>
                <a:gd name="connsiteX33" fmla="*/ 35735 w 233371"/>
                <a:gd name="connsiteY33" fmla="*/ 201881 h 209580"/>
                <a:gd name="connsiteX34" fmla="*/ 28583 w 233371"/>
                <a:gd name="connsiteY34" fmla="*/ 192539 h 209580"/>
                <a:gd name="connsiteX35" fmla="*/ 21431 w 233371"/>
                <a:gd name="connsiteY35" fmla="*/ 183210 h 209580"/>
                <a:gd name="connsiteX36" fmla="*/ 9347 w 233371"/>
                <a:gd name="connsiteY36" fmla="*/ 170031 h 209580"/>
                <a:gd name="connsiteX37" fmla="*/ 7704 w 233371"/>
                <a:gd name="connsiteY37" fmla="*/ 162332 h 209580"/>
                <a:gd name="connsiteX38" fmla="*/ 0 w 233371"/>
                <a:gd name="connsiteY38" fmla="*/ 149154 h 209580"/>
                <a:gd name="connsiteX39" fmla="*/ 2747 w 233371"/>
                <a:gd name="connsiteY39" fmla="*/ 140376 h 209580"/>
                <a:gd name="connsiteX40" fmla="*/ 1794 w 233371"/>
                <a:gd name="connsiteY40" fmla="*/ 136063 h 209580"/>
                <a:gd name="connsiteX41" fmla="*/ 12083 w 233371"/>
                <a:gd name="connsiteY41" fmla="*/ 133781 h 209580"/>
                <a:gd name="connsiteX42" fmla="*/ 15383 w 233371"/>
                <a:gd name="connsiteY42" fmla="*/ 126633 h 209580"/>
                <a:gd name="connsiteX43" fmla="*/ 20327 w 233371"/>
                <a:gd name="connsiteY43" fmla="*/ 125542 h 209580"/>
                <a:gd name="connsiteX44" fmla="*/ 20327 w 233371"/>
                <a:gd name="connsiteY44" fmla="*/ 115649 h 209580"/>
                <a:gd name="connsiteX45" fmla="*/ 30226 w 233371"/>
                <a:gd name="connsiteY45" fmla="*/ 96414 h 209580"/>
                <a:gd name="connsiteX46" fmla="*/ 34631 w 233371"/>
                <a:gd name="connsiteY46" fmla="*/ 100815 h 209580"/>
                <a:gd name="connsiteX47" fmla="*/ 36274 w 233371"/>
                <a:gd name="connsiteY47" fmla="*/ 106307 h 209580"/>
                <a:gd name="connsiteX48" fmla="*/ 40691 w 233371"/>
                <a:gd name="connsiteY48" fmla="*/ 105204 h 209580"/>
                <a:gd name="connsiteX49" fmla="*/ 39035 w 233371"/>
                <a:gd name="connsiteY49" fmla="*/ 96965 h 209580"/>
                <a:gd name="connsiteX50" fmla="*/ 41758 w 233371"/>
                <a:gd name="connsiteY50" fmla="*/ 89279 h 209580"/>
                <a:gd name="connsiteX51" fmla="*/ 57718 w 233371"/>
                <a:gd name="connsiteY51" fmla="*/ 74457 h 209580"/>
                <a:gd name="connsiteX52" fmla="*/ 59914 w 233371"/>
                <a:gd name="connsiteY52" fmla="*/ 78834 h 209580"/>
                <a:gd name="connsiteX53" fmla="*/ 67066 w 233371"/>
                <a:gd name="connsiteY53" fmla="*/ 78294 h 209580"/>
                <a:gd name="connsiteX54" fmla="*/ 76953 w 233371"/>
                <a:gd name="connsiteY54" fmla="*/ 65103 h 209580"/>
                <a:gd name="connsiteX55" fmla="*/ 81345 w 233371"/>
                <a:gd name="connsiteY55" fmla="*/ 64564 h 209580"/>
                <a:gd name="connsiteX56" fmla="*/ 85737 w 233371"/>
                <a:gd name="connsiteY56" fmla="*/ 43686 h 209580"/>
                <a:gd name="connsiteX57" fmla="*/ 96176 w 233371"/>
                <a:gd name="connsiteY57" fmla="*/ 20075 h 209580"/>
                <a:gd name="connsiteX58" fmla="*/ 93993 w 233371"/>
                <a:gd name="connsiteY58" fmla="*/ 2495 h 209580"/>
                <a:gd name="connsiteX59" fmla="*/ 100041 w 233371"/>
                <a:gd name="connsiteY59" fmla="*/ 0 h 209580"/>
                <a:gd name="connsiteX60" fmla="*/ 100041 w 233371"/>
                <a:gd name="connsiteY60" fmla="*/ 55761 h 209580"/>
                <a:gd name="connsiteX61" fmla="*/ 149516 w 233371"/>
                <a:gd name="connsiteY61" fmla="*/ 55761 h 209580"/>
                <a:gd name="connsiteX62" fmla="*/ 149516 w 233371"/>
                <a:gd name="connsiteY62" fmla="*/ 87072 h 209580"/>
                <a:gd name="connsiteX63" fmla="*/ 164899 w 233371"/>
                <a:gd name="connsiteY63" fmla="*/ 78834 h 209580"/>
                <a:gd name="connsiteX64" fmla="*/ 166003 w 233371"/>
                <a:gd name="connsiteY64" fmla="*/ 71160 h 209580"/>
                <a:gd name="connsiteX65" fmla="*/ 172603 w 233371"/>
                <a:gd name="connsiteY65" fmla="*/ 74997 h 209580"/>
                <a:gd name="connsiteX66" fmla="*/ 183030 w 233371"/>
                <a:gd name="connsiteY66" fmla="*/ 62357 h 209580"/>
                <a:gd name="connsiteX67" fmla="*/ 189643 w 233371"/>
                <a:gd name="connsiteY67" fmla="*/ 67310 h 209580"/>
                <a:gd name="connsiteX68" fmla="*/ 198426 w 233371"/>
                <a:gd name="connsiteY68" fmla="*/ 68953 h 209580"/>
                <a:gd name="connsiteX69" fmla="*/ 197887 w 233371"/>
                <a:gd name="connsiteY69" fmla="*/ 61818 h 209580"/>
                <a:gd name="connsiteX70" fmla="*/ 205578 w 233371"/>
                <a:gd name="connsiteY70" fmla="*/ 62921 h 209580"/>
                <a:gd name="connsiteX71" fmla="*/ 212178 w 233371"/>
                <a:gd name="connsiteY71" fmla="*/ 59059 h 209580"/>
                <a:gd name="connsiteX72" fmla="*/ 219870 w 233371"/>
                <a:gd name="connsiteY72" fmla="*/ 65103 h 209580"/>
                <a:gd name="connsiteX73" fmla="*/ 228666 w 233371"/>
                <a:gd name="connsiteY73" fmla="*/ 67862 h 20958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  <a:cxn ang="70">
                  <a:pos x="connsiteX70" y="connsiteY70"/>
                </a:cxn>
                <a:cxn ang="71">
                  <a:pos x="connsiteX71" y="connsiteY71"/>
                </a:cxn>
                <a:cxn ang="72">
                  <a:pos x="connsiteX72" y="connsiteY72"/>
                </a:cxn>
                <a:cxn ang="73">
                  <a:pos x="connsiteX73" y="connsiteY73"/>
                </a:cxn>
              </a:cxnLst>
              <a:rect l="l" t="t" r="r" b="b"/>
              <a:pathLst>
                <a:path w="233371" h="209580">
                  <a:moveTo>
                    <a:pt x="228666" y="67862"/>
                  </a:moveTo>
                  <a:lnTo>
                    <a:pt x="233371" y="81166"/>
                  </a:lnTo>
                  <a:lnTo>
                    <a:pt x="233057" y="81041"/>
                  </a:lnTo>
                  <a:lnTo>
                    <a:pt x="225905" y="92025"/>
                  </a:lnTo>
                  <a:lnTo>
                    <a:pt x="204474" y="73893"/>
                  </a:lnTo>
                  <a:lnTo>
                    <a:pt x="202818" y="81041"/>
                  </a:lnTo>
                  <a:lnTo>
                    <a:pt x="199530" y="92025"/>
                  </a:lnTo>
                  <a:lnTo>
                    <a:pt x="192930" y="101906"/>
                  </a:lnTo>
                  <a:lnTo>
                    <a:pt x="185226" y="105755"/>
                  </a:lnTo>
                  <a:lnTo>
                    <a:pt x="179203" y="115097"/>
                  </a:lnTo>
                  <a:lnTo>
                    <a:pt x="171487" y="111799"/>
                  </a:lnTo>
                  <a:lnTo>
                    <a:pt x="157207" y="135975"/>
                  </a:lnTo>
                  <a:lnTo>
                    <a:pt x="149516" y="133216"/>
                  </a:lnTo>
                  <a:lnTo>
                    <a:pt x="144572" y="126633"/>
                  </a:lnTo>
                  <a:lnTo>
                    <a:pt x="139616" y="126081"/>
                  </a:lnTo>
                  <a:lnTo>
                    <a:pt x="136328" y="141455"/>
                  </a:lnTo>
                  <a:lnTo>
                    <a:pt x="128072" y="148602"/>
                  </a:lnTo>
                  <a:lnTo>
                    <a:pt x="128612" y="155749"/>
                  </a:lnTo>
                  <a:lnTo>
                    <a:pt x="118185" y="168389"/>
                  </a:lnTo>
                  <a:lnTo>
                    <a:pt x="109941" y="174420"/>
                  </a:lnTo>
                  <a:lnTo>
                    <a:pt x="113241" y="181003"/>
                  </a:lnTo>
                  <a:lnTo>
                    <a:pt x="108837" y="184301"/>
                  </a:lnTo>
                  <a:lnTo>
                    <a:pt x="111033" y="189818"/>
                  </a:lnTo>
                  <a:lnTo>
                    <a:pt x="102789" y="195837"/>
                  </a:lnTo>
                  <a:lnTo>
                    <a:pt x="97833" y="191448"/>
                  </a:lnTo>
                  <a:lnTo>
                    <a:pt x="90154" y="196401"/>
                  </a:lnTo>
                  <a:lnTo>
                    <a:pt x="83001" y="195298"/>
                  </a:lnTo>
                  <a:lnTo>
                    <a:pt x="81910" y="202420"/>
                  </a:lnTo>
                  <a:lnTo>
                    <a:pt x="75310" y="204076"/>
                  </a:lnTo>
                  <a:lnTo>
                    <a:pt x="68158" y="206834"/>
                  </a:lnTo>
                  <a:lnTo>
                    <a:pt x="60466" y="201354"/>
                  </a:lnTo>
                  <a:cubicBezTo>
                    <a:pt x="60466" y="201354"/>
                    <a:pt x="55522" y="203536"/>
                    <a:pt x="55522" y="205731"/>
                  </a:cubicBezTo>
                  <a:cubicBezTo>
                    <a:pt x="55522" y="207938"/>
                    <a:pt x="47818" y="209580"/>
                    <a:pt x="45622" y="209580"/>
                  </a:cubicBezTo>
                  <a:cubicBezTo>
                    <a:pt x="43414" y="209580"/>
                    <a:pt x="35735" y="201881"/>
                    <a:pt x="35735" y="201881"/>
                  </a:cubicBezTo>
                  <a:lnTo>
                    <a:pt x="28583" y="192539"/>
                  </a:lnTo>
                  <a:lnTo>
                    <a:pt x="21431" y="183210"/>
                  </a:lnTo>
                  <a:lnTo>
                    <a:pt x="9347" y="170031"/>
                  </a:lnTo>
                  <a:lnTo>
                    <a:pt x="7704" y="162332"/>
                  </a:lnTo>
                  <a:lnTo>
                    <a:pt x="0" y="149154"/>
                  </a:lnTo>
                  <a:lnTo>
                    <a:pt x="2747" y="140376"/>
                  </a:lnTo>
                  <a:lnTo>
                    <a:pt x="1794" y="136063"/>
                  </a:lnTo>
                  <a:lnTo>
                    <a:pt x="12083" y="133781"/>
                  </a:lnTo>
                  <a:lnTo>
                    <a:pt x="15383" y="126633"/>
                  </a:lnTo>
                  <a:lnTo>
                    <a:pt x="20327" y="125542"/>
                  </a:lnTo>
                  <a:lnTo>
                    <a:pt x="20327" y="115649"/>
                  </a:lnTo>
                  <a:lnTo>
                    <a:pt x="30226" y="96414"/>
                  </a:lnTo>
                  <a:lnTo>
                    <a:pt x="34631" y="100815"/>
                  </a:lnTo>
                  <a:lnTo>
                    <a:pt x="36274" y="106307"/>
                  </a:lnTo>
                  <a:lnTo>
                    <a:pt x="40691" y="105204"/>
                  </a:lnTo>
                  <a:lnTo>
                    <a:pt x="39035" y="96965"/>
                  </a:lnTo>
                  <a:lnTo>
                    <a:pt x="41758" y="89279"/>
                  </a:lnTo>
                  <a:lnTo>
                    <a:pt x="57718" y="74457"/>
                  </a:lnTo>
                  <a:lnTo>
                    <a:pt x="59914" y="78834"/>
                  </a:lnTo>
                  <a:lnTo>
                    <a:pt x="67066" y="78294"/>
                  </a:lnTo>
                  <a:lnTo>
                    <a:pt x="76953" y="65103"/>
                  </a:lnTo>
                  <a:lnTo>
                    <a:pt x="81345" y="64564"/>
                  </a:lnTo>
                  <a:cubicBezTo>
                    <a:pt x="81345" y="64564"/>
                    <a:pt x="84106" y="48627"/>
                    <a:pt x="85737" y="43686"/>
                  </a:cubicBezTo>
                  <a:cubicBezTo>
                    <a:pt x="87393" y="38746"/>
                    <a:pt x="96176" y="20075"/>
                    <a:pt x="96176" y="20075"/>
                  </a:cubicBezTo>
                  <a:lnTo>
                    <a:pt x="93993" y="2495"/>
                  </a:lnTo>
                  <a:lnTo>
                    <a:pt x="100041" y="0"/>
                  </a:lnTo>
                  <a:lnTo>
                    <a:pt x="100041" y="55761"/>
                  </a:lnTo>
                  <a:lnTo>
                    <a:pt x="149516" y="55761"/>
                  </a:lnTo>
                  <a:lnTo>
                    <a:pt x="149516" y="87072"/>
                  </a:lnTo>
                  <a:lnTo>
                    <a:pt x="164899" y="78834"/>
                  </a:lnTo>
                  <a:lnTo>
                    <a:pt x="166003" y="71160"/>
                  </a:lnTo>
                  <a:lnTo>
                    <a:pt x="172603" y="74997"/>
                  </a:lnTo>
                  <a:lnTo>
                    <a:pt x="183030" y="62357"/>
                  </a:lnTo>
                  <a:lnTo>
                    <a:pt x="189643" y="67310"/>
                  </a:lnTo>
                  <a:lnTo>
                    <a:pt x="198426" y="68953"/>
                  </a:lnTo>
                  <a:lnTo>
                    <a:pt x="197887" y="61818"/>
                  </a:lnTo>
                  <a:lnTo>
                    <a:pt x="205578" y="62921"/>
                  </a:lnTo>
                  <a:lnTo>
                    <a:pt x="212178" y="59059"/>
                  </a:lnTo>
                  <a:lnTo>
                    <a:pt x="219870" y="65103"/>
                  </a:lnTo>
                  <a:lnTo>
                    <a:pt x="228666" y="67862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1" name="Agrupar 410"/>
          <p:cNvGrpSpPr/>
          <p:nvPr/>
        </p:nvGrpSpPr>
        <p:grpSpPr>
          <a:xfrm>
            <a:off x="11870172" y="4317791"/>
            <a:ext cx="2547174" cy="1495338"/>
            <a:chOff x="11458069" y="4341577"/>
            <a:chExt cx="2547174" cy="1495338"/>
          </a:xfrm>
          <a:solidFill>
            <a:srgbClr val="924817"/>
          </a:solidFill>
        </p:grpSpPr>
        <p:sp>
          <p:nvSpPr>
            <p:cNvPr id="412" name="Freeform 3"/>
            <p:cNvSpPr/>
            <p:nvPr/>
          </p:nvSpPr>
          <p:spPr>
            <a:xfrm>
              <a:off x="13050027" y="5428407"/>
              <a:ext cx="199405" cy="325369"/>
            </a:xfrm>
            <a:custGeom>
              <a:avLst/>
              <a:gdLst>
                <a:gd name="connsiteX0" fmla="*/ 153689 w 165242"/>
                <a:gd name="connsiteY0" fmla="*/ 124563 h 269625"/>
                <a:gd name="connsiteX1" fmla="*/ 165242 w 165242"/>
                <a:gd name="connsiteY1" fmla="*/ 146162 h 269625"/>
                <a:gd name="connsiteX2" fmla="*/ 157820 w 165242"/>
                <a:gd name="connsiteY2" fmla="*/ 177719 h 269625"/>
                <a:gd name="connsiteX3" fmla="*/ 160294 w 165242"/>
                <a:gd name="connsiteY3" fmla="*/ 195982 h 269625"/>
                <a:gd name="connsiteX4" fmla="*/ 156163 w 165242"/>
                <a:gd name="connsiteY4" fmla="*/ 215091 h 269625"/>
                <a:gd name="connsiteX5" fmla="*/ 161299 w 165242"/>
                <a:gd name="connsiteY5" fmla="*/ 228374 h 269625"/>
                <a:gd name="connsiteX6" fmla="*/ 38170 w 165242"/>
                <a:gd name="connsiteY6" fmla="*/ 228374 h 269625"/>
                <a:gd name="connsiteX7" fmla="*/ 38170 w 165242"/>
                <a:gd name="connsiteY7" fmla="*/ 236677 h 269625"/>
                <a:gd name="connsiteX8" fmla="*/ 48066 w 165242"/>
                <a:gd name="connsiteY8" fmla="*/ 247483 h 269625"/>
                <a:gd name="connsiteX9" fmla="*/ 45604 w 165242"/>
                <a:gd name="connsiteY9" fmla="*/ 255786 h 269625"/>
                <a:gd name="connsiteX10" fmla="*/ 50540 w 165242"/>
                <a:gd name="connsiteY10" fmla="*/ 258276 h 269625"/>
                <a:gd name="connsiteX11" fmla="*/ 45491 w 165242"/>
                <a:gd name="connsiteY11" fmla="*/ 267413 h 269625"/>
                <a:gd name="connsiteX12" fmla="*/ 31012 w 165242"/>
                <a:gd name="connsiteY12" fmla="*/ 269625 h 269625"/>
                <a:gd name="connsiteX13" fmla="*/ 25788 w 165242"/>
                <a:gd name="connsiteY13" fmla="*/ 261878 h 269625"/>
                <a:gd name="connsiteX14" fmla="*/ 25236 w 165242"/>
                <a:gd name="connsiteY14" fmla="*/ 254118 h 269625"/>
                <a:gd name="connsiteX15" fmla="*/ 20841 w 165242"/>
                <a:gd name="connsiteY15" fmla="*/ 245815 h 269625"/>
                <a:gd name="connsiteX16" fmla="*/ 17827 w 165242"/>
                <a:gd name="connsiteY16" fmla="*/ 254118 h 269625"/>
                <a:gd name="connsiteX17" fmla="*/ 12301 w 165242"/>
                <a:gd name="connsiteY17" fmla="*/ 265454 h 269625"/>
                <a:gd name="connsiteX18" fmla="*/ 5432 w 165242"/>
                <a:gd name="connsiteY18" fmla="*/ 262712 h 269625"/>
                <a:gd name="connsiteX19" fmla="*/ 2255 w 165242"/>
                <a:gd name="connsiteY19" fmla="*/ 263078 h 269625"/>
                <a:gd name="connsiteX20" fmla="*/ 208 w 165242"/>
                <a:gd name="connsiteY20" fmla="*/ 200140 h 269625"/>
                <a:gd name="connsiteX21" fmla="*/ 3511 w 165242"/>
                <a:gd name="connsiteY21" fmla="*/ 124563 h 269625"/>
                <a:gd name="connsiteX22" fmla="*/ 16709 w 165242"/>
                <a:gd name="connsiteY22" fmla="*/ 9124 h 269625"/>
                <a:gd name="connsiteX23" fmla="*/ 10933 w 165242"/>
                <a:gd name="connsiteY23" fmla="*/ 0 h 269625"/>
                <a:gd name="connsiteX24" fmla="*/ 134714 w 165242"/>
                <a:gd name="connsiteY24" fmla="*/ 834 h 269625"/>
                <a:gd name="connsiteX25" fmla="*/ 153689 w 165242"/>
                <a:gd name="connsiteY25" fmla="*/ 124563 h 26962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</a:cxnLst>
              <a:rect l="l" t="t" r="r" b="b"/>
              <a:pathLst>
                <a:path w="165242" h="269625">
                  <a:moveTo>
                    <a:pt x="153689" y="124563"/>
                  </a:moveTo>
                  <a:lnTo>
                    <a:pt x="165242" y="146162"/>
                  </a:lnTo>
                  <a:lnTo>
                    <a:pt x="157820" y="177719"/>
                  </a:lnTo>
                  <a:lnTo>
                    <a:pt x="160294" y="195982"/>
                  </a:lnTo>
                  <a:lnTo>
                    <a:pt x="156163" y="215091"/>
                  </a:lnTo>
                  <a:lnTo>
                    <a:pt x="161299" y="228374"/>
                  </a:lnTo>
                  <a:lnTo>
                    <a:pt x="38170" y="228374"/>
                  </a:lnTo>
                  <a:lnTo>
                    <a:pt x="38170" y="236677"/>
                  </a:lnTo>
                  <a:lnTo>
                    <a:pt x="48066" y="247483"/>
                  </a:lnTo>
                  <a:lnTo>
                    <a:pt x="45604" y="255786"/>
                  </a:lnTo>
                  <a:lnTo>
                    <a:pt x="50540" y="258276"/>
                  </a:lnTo>
                  <a:lnTo>
                    <a:pt x="45491" y="267413"/>
                  </a:lnTo>
                  <a:cubicBezTo>
                    <a:pt x="42164" y="267464"/>
                    <a:pt x="34830" y="270181"/>
                    <a:pt x="31012" y="269625"/>
                  </a:cubicBezTo>
                  <a:cubicBezTo>
                    <a:pt x="27157" y="269069"/>
                    <a:pt x="27722" y="262977"/>
                    <a:pt x="25788" y="261878"/>
                  </a:cubicBezTo>
                  <a:cubicBezTo>
                    <a:pt x="23854" y="260766"/>
                    <a:pt x="25236" y="255786"/>
                    <a:pt x="25236" y="254118"/>
                  </a:cubicBezTo>
                  <a:cubicBezTo>
                    <a:pt x="25236" y="252462"/>
                    <a:pt x="24683" y="245536"/>
                    <a:pt x="20841" y="245815"/>
                  </a:cubicBezTo>
                  <a:cubicBezTo>
                    <a:pt x="16985" y="246093"/>
                    <a:pt x="17538" y="249416"/>
                    <a:pt x="17827" y="254118"/>
                  </a:cubicBezTo>
                  <a:cubicBezTo>
                    <a:pt x="18078" y="258819"/>
                    <a:pt x="14524" y="265202"/>
                    <a:pt x="12301" y="265454"/>
                  </a:cubicBezTo>
                  <a:cubicBezTo>
                    <a:pt x="10104" y="265745"/>
                    <a:pt x="8735" y="262977"/>
                    <a:pt x="5432" y="262712"/>
                  </a:cubicBezTo>
                  <a:cubicBezTo>
                    <a:pt x="4465" y="262623"/>
                    <a:pt x="3411" y="262800"/>
                    <a:pt x="2255" y="263078"/>
                  </a:cubicBezTo>
                  <a:lnTo>
                    <a:pt x="208" y="200140"/>
                  </a:lnTo>
                  <a:cubicBezTo>
                    <a:pt x="208" y="200140"/>
                    <a:pt x="-1448" y="167748"/>
                    <a:pt x="3511" y="124563"/>
                  </a:cubicBezTo>
                  <a:cubicBezTo>
                    <a:pt x="8471" y="81390"/>
                    <a:pt x="16709" y="9124"/>
                    <a:pt x="16709" y="9124"/>
                  </a:cubicBezTo>
                  <a:lnTo>
                    <a:pt x="10933" y="0"/>
                  </a:lnTo>
                  <a:lnTo>
                    <a:pt x="134714" y="834"/>
                  </a:lnTo>
                  <a:lnTo>
                    <a:pt x="153689" y="124563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3" name="Agrupar 412"/>
            <p:cNvGrpSpPr/>
            <p:nvPr/>
          </p:nvGrpSpPr>
          <p:grpSpPr>
            <a:xfrm>
              <a:off x="11458069" y="4341577"/>
              <a:ext cx="2547174" cy="1495338"/>
              <a:chOff x="11458069" y="4341577"/>
              <a:chExt cx="2547174" cy="1495338"/>
            </a:xfrm>
            <a:grpFill/>
          </p:grpSpPr>
          <p:sp>
            <p:nvSpPr>
              <p:cNvPr id="414" name="Freeform 3"/>
              <p:cNvSpPr/>
              <p:nvPr/>
            </p:nvSpPr>
            <p:spPr>
              <a:xfrm>
                <a:off x="11863268" y="5291988"/>
                <a:ext cx="349106" cy="393647"/>
              </a:xfrm>
              <a:custGeom>
                <a:avLst/>
                <a:gdLst>
                  <a:gd name="connsiteX0" fmla="*/ 289295 w 289295"/>
                  <a:gd name="connsiteY0" fmla="*/ 0 h 326205"/>
                  <a:gd name="connsiteX1" fmla="*/ 289295 w 289295"/>
                  <a:gd name="connsiteY1" fmla="*/ 28192 h 326205"/>
                  <a:gd name="connsiteX2" fmla="*/ 287073 w 289295"/>
                  <a:gd name="connsiteY2" fmla="*/ 288995 h 326205"/>
                  <a:gd name="connsiteX3" fmla="*/ 115723 w 289295"/>
                  <a:gd name="connsiteY3" fmla="*/ 288400 h 326205"/>
                  <a:gd name="connsiteX4" fmla="*/ 115723 w 289295"/>
                  <a:gd name="connsiteY4" fmla="*/ 296166 h 326205"/>
                  <a:gd name="connsiteX5" fmla="*/ 122706 w 289295"/>
                  <a:gd name="connsiteY5" fmla="*/ 300454 h 326205"/>
                  <a:gd name="connsiteX6" fmla="*/ 39666 w 289295"/>
                  <a:gd name="connsiteY6" fmla="*/ 300454 h 326205"/>
                  <a:gd name="connsiteX7" fmla="*/ 39666 w 289295"/>
                  <a:gd name="connsiteY7" fmla="*/ 326205 h 326205"/>
                  <a:gd name="connsiteX8" fmla="*/ 0 w 289295"/>
                  <a:gd name="connsiteY8" fmla="*/ 325914 h 326205"/>
                  <a:gd name="connsiteX9" fmla="*/ 0 w 289295"/>
                  <a:gd name="connsiteY9" fmla="*/ 0 h 326205"/>
                  <a:gd name="connsiteX10" fmla="*/ 289295 w 289295"/>
                  <a:gd name="connsiteY10" fmla="*/ 0 h 326205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</a:cxnLst>
                <a:rect l="l" t="t" r="r" b="b"/>
                <a:pathLst>
                  <a:path w="289295" h="326205">
                    <a:moveTo>
                      <a:pt x="289295" y="0"/>
                    </a:moveTo>
                    <a:lnTo>
                      <a:pt x="289295" y="28192"/>
                    </a:lnTo>
                    <a:lnTo>
                      <a:pt x="287073" y="288995"/>
                    </a:lnTo>
                    <a:lnTo>
                      <a:pt x="115723" y="288400"/>
                    </a:lnTo>
                    <a:lnTo>
                      <a:pt x="115723" y="296166"/>
                    </a:lnTo>
                    <a:lnTo>
                      <a:pt x="122706" y="300454"/>
                    </a:lnTo>
                    <a:lnTo>
                      <a:pt x="39666" y="300454"/>
                    </a:lnTo>
                    <a:lnTo>
                      <a:pt x="39666" y="326205"/>
                    </a:lnTo>
                    <a:lnTo>
                      <a:pt x="0" y="325914"/>
                    </a:lnTo>
                    <a:lnTo>
                      <a:pt x="0" y="0"/>
                    </a:lnTo>
                    <a:lnTo>
                      <a:pt x="289295" y="0"/>
                    </a:ln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5" name="Freeform 3"/>
              <p:cNvSpPr/>
              <p:nvPr/>
            </p:nvSpPr>
            <p:spPr>
              <a:xfrm>
                <a:off x="11458069" y="4341577"/>
                <a:ext cx="693861" cy="388458"/>
              </a:xfrm>
              <a:custGeom>
                <a:avLst/>
                <a:gdLst>
                  <a:gd name="connsiteX0" fmla="*/ 574985 w 574985"/>
                  <a:gd name="connsiteY0" fmla="*/ 215800 h 321905"/>
                  <a:gd name="connsiteX1" fmla="*/ 574985 w 574985"/>
                  <a:gd name="connsiteY1" fmla="*/ 279799 h 321905"/>
                  <a:gd name="connsiteX2" fmla="*/ 238189 w 574985"/>
                  <a:gd name="connsiteY2" fmla="*/ 280356 h 321905"/>
                  <a:gd name="connsiteX3" fmla="*/ 238189 w 574985"/>
                  <a:gd name="connsiteY3" fmla="*/ 312027 h 321905"/>
                  <a:gd name="connsiteX4" fmla="*/ 224552 w 574985"/>
                  <a:gd name="connsiteY4" fmla="*/ 294206 h 321905"/>
                  <a:gd name="connsiteX5" fmla="*/ 214546 w 574985"/>
                  <a:gd name="connsiteY5" fmla="*/ 300858 h 321905"/>
                  <a:gd name="connsiteX6" fmla="*/ 216781 w 574985"/>
                  <a:gd name="connsiteY6" fmla="*/ 310838 h 321905"/>
                  <a:gd name="connsiteX7" fmla="*/ 202306 w 574985"/>
                  <a:gd name="connsiteY7" fmla="*/ 310838 h 321905"/>
                  <a:gd name="connsiteX8" fmla="*/ 195640 w 574985"/>
                  <a:gd name="connsiteY8" fmla="*/ 308599 h 321905"/>
                  <a:gd name="connsiteX9" fmla="*/ 185622 w 574985"/>
                  <a:gd name="connsiteY9" fmla="*/ 311925 h 321905"/>
                  <a:gd name="connsiteX10" fmla="*/ 176734 w 574985"/>
                  <a:gd name="connsiteY10" fmla="*/ 306398 h 321905"/>
                  <a:gd name="connsiteX11" fmla="*/ 174499 w 574985"/>
                  <a:gd name="connsiteY11" fmla="*/ 316365 h 321905"/>
                  <a:gd name="connsiteX12" fmla="*/ 161141 w 574985"/>
                  <a:gd name="connsiteY12" fmla="*/ 313038 h 321905"/>
                  <a:gd name="connsiteX13" fmla="*/ 151136 w 574985"/>
                  <a:gd name="connsiteY13" fmla="*/ 321905 h 321905"/>
                  <a:gd name="connsiteX14" fmla="*/ 144457 w 574985"/>
                  <a:gd name="connsiteY14" fmla="*/ 310838 h 321905"/>
                  <a:gd name="connsiteX15" fmla="*/ 140026 w 574985"/>
                  <a:gd name="connsiteY15" fmla="*/ 289779 h 321905"/>
                  <a:gd name="connsiteX16" fmla="*/ 134452 w 574985"/>
                  <a:gd name="connsiteY16" fmla="*/ 289779 h 321905"/>
                  <a:gd name="connsiteX17" fmla="*/ 122211 w 574985"/>
                  <a:gd name="connsiteY17" fmla="*/ 290892 h 321905"/>
                  <a:gd name="connsiteX18" fmla="*/ 125551 w 574985"/>
                  <a:gd name="connsiteY18" fmla="*/ 280912 h 321905"/>
                  <a:gd name="connsiteX19" fmla="*/ 120002 w 574985"/>
                  <a:gd name="connsiteY19" fmla="*/ 270933 h 321905"/>
                  <a:gd name="connsiteX20" fmla="*/ 109984 w 574985"/>
                  <a:gd name="connsiteY20" fmla="*/ 255414 h 321905"/>
                  <a:gd name="connsiteX21" fmla="*/ 112206 w 574985"/>
                  <a:gd name="connsiteY21" fmla="*/ 242121 h 321905"/>
                  <a:gd name="connsiteX22" fmla="*/ 106644 w 574985"/>
                  <a:gd name="connsiteY22" fmla="*/ 241021 h 321905"/>
                  <a:gd name="connsiteX23" fmla="*/ 98848 w 574985"/>
                  <a:gd name="connsiteY23" fmla="*/ 228815 h 321905"/>
                  <a:gd name="connsiteX24" fmla="*/ 92182 w 574985"/>
                  <a:gd name="connsiteY24" fmla="*/ 241021 h 321905"/>
                  <a:gd name="connsiteX25" fmla="*/ 69936 w 574985"/>
                  <a:gd name="connsiteY25" fmla="*/ 244347 h 321905"/>
                  <a:gd name="connsiteX26" fmla="*/ 74368 w 574985"/>
                  <a:gd name="connsiteY26" fmla="*/ 232142 h 321905"/>
                  <a:gd name="connsiteX27" fmla="*/ 71041 w 574985"/>
                  <a:gd name="connsiteY27" fmla="*/ 226602 h 321905"/>
                  <a:gd name="connsiteX28" fmla="*/ 79942 w 574985"/>
                  <a:gd name="connsiteY28" fmla="*/ 214422 h 321905"/>
                  <a:gd name="connsiteX29" fmla="*/ 74368 w 574985"/>
                  <a:gd name="connsiteY29" fmla="*/ 205543 h 321905"/>
                  <a:gd name="connsiteX30" fmla="*/ 77707 w 574985"/>
                  <a:gd name="connsiteY30" fmla="*/ 190036 h 321905"/>
                  <a:gd name="connsiteX31" fmla="*/ 82164 w 574985"/>
                  <a:gd name="connsiteY31" fmla="*/ 166764 h 321905"/>
                  <a:gd name="connsiteX32" fmla="*/ 61023 w 574985"/>
                  <a:gd name="connsiteY32" fmla="*/ 163437 h 321905"/>
                  <a:gd name="connsiteX33" fmla="*/ 55461 w 574985"/>
                  <a:gd name="connsiteY33" fmla="*/ 149031 h 321905"/>
                  <a:gd name="connsiteX34" fmla="*/ 33228 w 574985"/>
                  <a:gd name="connsiteY34" fmla="*/ 123558 h 321905"/>
                  <a:gd name="connsiteX35" fmla="*/ 14297 w 574985"/>
                  <a:gd name="connsiteY35" fmla="*/ 116905 h 321905"/>
                  <a:gd name="connsiteX36" fmla="*/ 14297 w 574985"/>
                  <a:gd name="connsiteY36" fmla="*/ 106926 h 321905"/>
                  <a:gd name="connsiteX37" fmla="*/ 13192 w 574985"/>
                  <a:gd name="connsiteY37" fmla="*/ 89193 h 321905"/>
                  <a:gd name="connsiteX38" fmla="*/ 952 w 574985"/>
                  <a:gd name="connsiteY38" fmla="*/ 70361 h 321905"/>
                  <a:gd name="connsiteX39" fmla="*/ 0 w 574985"/>
                  <a:gd name="connsiteY39" fmla="*/ 0 h 321905"/>
                  <a:gd name="connsiteX40" fmla="*/ 574985 w 574985"/>
                  <a:gd name="connsiteY40" fmla="*/ 0 h 321905"/>
                  <a:gd name="connsiteX41" fmla="*/ 574985 w 574985"/>
                  <a:gd name="connsiteY41" fmla="*/ 215800 h 321905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</a:cxnLst>
                <a:rect l="l" t="t" r="r" b="b"/>
                <a:pathLst>
                  <a:path w="574985" h="321905">
                    <a:moveTo>
                      <a:pt x="574985" y="215800"/>
                    </a:moveTo>
                    <a:lnTo>
                      <a:pt x="574985" y="279799"/>
                    </a:lnTo>
                    <a:lnTo>
                      <a:pt x="238189" y="280356"/>
                    </a:lnTo>
                    <a:lnTo>
                      <a:pt x="238189" y="312027"/>
                    </a:lnTo>
                    <a:lnTo>
                      <a:pt x="224552" y="294206"/>
                    </a:lnTo>
                    <a:lnTo>
                      <a:pt x="214546" y="300858"/>
                    </a:lnTo>
                    <a:lnTo>
                      <a:pt x="216781" y="310838"/>
                    </a:lnTo>
                    <a:lnTo>
                      <a:pt x="202306" y="310838"/>
                    </a:lnTo>
                    <a:lnTo>
                      <a:pt x="195640" y="308599"/>
                    </a:lnTo>
                    <a:lnTo>
                      <a:pt x="185622" y="311925"/>
                    </a:lnTo>
                    <a:lnTo>
                      <a:pt x="176734" y="306398"/>
                    </a:lnTo>
                    <a:lnTo>
                      <a:pt x="174499" y="316365"/>
                    </a:lnTo>
                    <a:lnTo>
                      <a:pt x="161141" y="313038"/>
                    </a:lnTo>
                    <a:lnTo>
                      <a:pt x="151136" y="321905"/>
                    </a:lnTo>
                    <a:lnTo>
                      <a:pt x="144457" y="310838"/>
                    </a:lnTo>
                    <a:lnTo>
                      <a:pt x="140026" y="289779"/>
                    </a:lnTo>
                    <a:lnTo>
                      <a:pt x="134452" y="289779"/>
                    </a:lnTo>
                    <a:lnTo>
                      <a:pt x="122211" y="290892"/>
                    </a:lnTo>
                    <a:lnTo>
                      <a:pt x="125551" y="280912"/>
                    </a:lnTo>
                    <a:lnTo>
                      <a:pt x="120002" y="270933"/>
                    </a:lnTo>
                    <a:lnTo>
                      <a:pt x="109984" y="255414"/>
                    </a:lnTo>
                    <a:lnTo>
                      <a:pt x="112206" y="242121"/>
                    </a:lnTo>
                    <a:lnTo>
                      <a:pt x="106644" y="241021"/>
                    </a:lnTo>
                    <a:lnTo>
                      <a:pt x="98848" y="228815"/>
                    </a:lnTo>
                    <a:lnTo>
                      <a:pt x="92182" y="241021"/>
                    </a:lnTo>
                    <a:lnTo>
                      <a:pt x="69936" y="244347"/>
                    </a:lnTo>
                    <a:lnTo>
                      <a:pt x="74368" y="232142"/>
                    </a:lnTo>
                    <a:lnTo>
                      <a:pt x="71041" y="226602"/>
                    </a:lnTo>
                    <a:lnTo>
                      <a:pt x="79942" y="214422"/>
                    </a:lnTo>
                    <a:lnTo>
                      <a:pt x="74368" y="205543"/>
                    </a:lnTo>
                    <a:lnTo>
                      <a:pt x="77707" y="190036"/>
                    </a:lnTo>
                    <a:lnTo>
                      <a:pt x="82164" y="166764"/>
                    </a:lnTo>
                    <a:lnTo>
                      <a:pt x="61023" y="163437"/>
                    </a:lnTo>
                    <a:lnTo>
                      <a:pt x="55461" y="149031"/>
                    </a:lnTo>
                    <a:lnTo>
                      <a:pt x="33228" y="123558"/>
                    </a:lnTo>
                    <a:lnTo>
                      <a:pt x="14297" y="116905"/>
                    </a:lnTo>
                    <a:lnTo>
                      <a:pt x="14297" y="106926"/>
                    </a:lnTo>
                    <a:lnTo>
                      <a:pt x="13192" y="89193"/>
                    </a:lnTo>
                    <a:lnTo>
                      <a:pt x="952" y="70361"/>
                    </a:lnTo>
                    <a:lnTo>
                      <a:pt x="0" y="0"/>
                    </a:lnTo>
                    <a:lnTo>
                      <a:pt x="574985" y="0"/>
                    </a:lnTo>
                    <a:lnTo>
                      <a:pt x="574985" y="215800"/>
                    </a:ln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6" name="Freeform 3"/>
              <p:cNvSpPr/>
              <p:nvPr/>
            </p:nvSpPr>
            <p:spPr>
              <a:xfrm>
                <a:off x="12725845" y="5572166"/>
                <a:ext cx="268401" cy="264749"/>
              </a:xfrm>
              <a:custGeom>
                <a:avLst/>
                <a:gdLst>
                  <a:gd name="connsiteX0" fmla="*/ 222140 w 222417"/>
                  <a:gd name="connsiteY0" fmla="*/ 175452 h 219391"/>
                  <a:gd name="connsiteX1" fmla="*/ 222417 w 222417"/>
                  <a:gd name="connsiteY1" fmla="*/ 185469 h 219391"/>
                  <a:gd name="connsiteX2" fmla="*/ 212477 w 222417"/>
                  <a:gd name="connsiteY2" fmla="*/ 187691 h 219391"/>
                  <a:gd name="connsiteX3" fmla="*/ 206674 w 222417"/>
                  <a:gd name="connsiteY3" fmla="*/ 191309 h 219391"/>
                  <a:gd name="connsiteX4" fmla="*/ 213019 w 222417"/>
                  <a:gd name="connsiteY4" fmla="*/ 198812 h 219391"/>
                  <a:gd name="connsiteX5" fmla="*/ 212767 w 222417"/>
                  <a:gd name="connsiteY5" fmla="*/ 204093 h 219391"/>
                  <a:gd name="connsiteX6" fmla="*/ 208882 w 222417"/>
                  <a:gd name="connsiteY6" fmla="*/ 210758 h 219391"/>
                  <a:gd name="connsiteX7" fmla="*/ 205022 w 222417"/>
                  <a:gd name="connsiteY7" fmla="*/ 202989 h 219391"/>
                  <a:gd name="connsiteX8" fmla="*/ 200329 w 222417"/>
                  <a:gd name="connsiteY8" fmla="*/ 199650 h 219391"/>
                  <a:gd name="connsiteX9" fmla="*/ 191751 w 222417"/>
                  <a:gd name="connsiteY9" fmla="*/ 199370 h 219391"/>
                  <a:gd name="connsiteX10" fmla="*/ 184296 w 222417"/>
                  <a:gd name="connsiteY10" fmla="*/ 194648 h 219391"/>
                  <a:gd name="connsiteX11" fmla="*/ 189809 w 222417"/>
                  <a:gd name="connsiteY11" fmla="*/ 202164 h 219391"/>
                  <a:gd name="connsiteX12" fmla="*/ 191474 w 222417"/>
                  <a:gd name="connsiteY12" fmla="*/ 206582 h 219391"/>
                  <a:gd name="connsiteX13" fmla="*/ 186781 w 222417"/>
                  <a:gd name="connsiteY13" fmla="*/ 206874 h 219391"/>
                  <a:gd name="connsiteX14" fmla="*/ 188169 w 222417"/>
                  <a:gd name="connsiteY14" fmla="*/ 213272 h 219391"/>
                  <a:gd name="connsiteX15" fmla="*/ 181269 w 222417"/>
                  <a:gd name="connsiteY15" fmla="*/ 219391 h 219391"/>
                  <a:gd name="connsiteX16" fmla="*/ 180146 w 222417"/>
                  <a:gd name="connsiteY16" fmla="*/ 212434 h 219391"/>
                  <a:gd name="connsiteX17" fmla="*/ 172691 w 222417"/>
                  <a:gd name="connsiteY17" fmla="*/ 207991 h 219391"/>
                  <a:gd name="connsiteX18" fmla="*/ 165223 w 222417"/>
                  <a:gd name="connsiteY18" fmla="*/ 211330 h 219391"/>
                  <a:gd name="connsiteX19" fmla="*/ 161376 w 222417"/>
                  <a:gd name="connsiteY19" fmla="*/ 214669 h 219391"/>
                  <a:gd name="connsiteX20" fmla="*/ 155826 w 222417"/>
                  <a:gd name="connsiteY20" fmla="*/ 219099 h 219391"/>
                  <a:gd name="connsiteX21" fmla="*/ 154728 w 222417"/>
                  <a:gd name="connsiteY21" fmla="*/ 213551 h 219391"/>
                  <a:gd name="connsiteX22" fmla="*/ 148925 w 222417"/>
                  <a:gd name="connsiteY22" fmla="*/ 209375 h 219391"/>
                  <a:gd name="connsiteX23" fmla="*/ 151688 w 222417"/>
                  <a:gd name="connsiteY23" fmla="*/ 214097 h 219391"/>
                  <a:gd name="connsiteX24" fmla="*/ 149203 w 222417"/>
                  <a:gd name="connsiteY24" fmla="*/ 216040 h 219391"/>
                  <a:gd name="connsiteX25" fmla="*/ 139250 w 222417"/>
                  <a:gd name="connsiteY25" fmla="*/ 213831 h 219391"/>
                  <a:gd name="connsiteX26" fmla="*/ 129878 w 222417"/>
                  <a:gd name="connsiteY26" fmla="*/ 209654 h 219391"/>
                  <a:gd name="connsiteX27" fmla="*/ 137320 w 222417"/>
                  <a:gd name="connsiteY27" fmla="*/ 206328 h 219391"/>
                  <a:gd name="connsiteX28" fmla="*/ 135390 w 222417"/>
                  <a:gd name="connsiteY28" fmla="*/ 201313 h 219391"/>
                  <a:gd name="connsiteX29" fmla="*/ 129878 w 222417"/>
                  <a:gd name="connsiteY29" fmla="*/ 201592 h 219391"/>
                  <a:gd name="connsiteX30" fmla="*/ 125715 w 222417"/>
                  <a:gd name="connsiteY30" fmla="*/ 197695 h 219391"/>
                  <a:gd name="connsiteX31" fmla="*/ 122965 w 222417"/>
                  <a:gd name="connsiteY31" fmla="*/ 194648 h 219391"/>
                  <a:gd name="connsiteX32" fmla="*/ 119635 w 222417"/>
                  <a:gd name="connsiteY32" fmla="*/ 191855 h 219391"/>
                  <a:gd name="connsiteX33" fmla="*/ 113832 w 222417"/>
                  <a:gd name="connsiteY33" fmla="*/ 185469 h 219391"/>
                  <a:gd name="connsiteX34" fmla="*/ 105267 w 222417"/>
                  <a:gd name="connsiteY34" fmla="*/ 183514 h 219391"/>
                  <a:gd name="connsiteX35" fmla="*/ 104169 w 222417"/>
                  <a:gd name="connsiteY35" fmla="*/ 175173 h 219391"/>
                  <a:gd name="connsiteX36" fmla="*/ 98367 w 222417"/>
                  <a:gd name="connsiteY36" fmla="*/ 178791 h 219391"/>
                  <a:gd name="connsiteX37" fmla="*/ 89802 w 222417"/>
                  <a:gd name="connsiteY37" fmla="*/ 184352 h 219391"/>
                  <a:gd name="connsiteX38" fmla="*/ 95882 w 222417"/>
                  <a:gd name="connsiteY38" fmla="*/ 192134 h 219391"/>
                  <a:gd name="connsiteX39" fmla="*/ 75711 w 222417"/>
                  <a:gd name="connsiteY39" fmla="*/ 194648 h 219391"/>
                  <a:gd name="connsiteX40" fmla="*/ 37868 w 222417"/>
                  <a:gd name="connsiteY40" fmla="*/ 182676 h 219391"/>
                  <a:gd name="connsiteX41" fmla="*/ 9826 w 222417"/>
                  <a:gd name="connsiteY41" fmla="*/ 186358 h 219391"/>
                  <a:gd name="connsiteX42" fmla="*/ 5537 w 222417"/>
                  <a:gd name="connsiteY42" fmla="*/ 177382 h 219391"/>
                  <a:gd name="connsiteX43" fmla="*/ 14910 w 222417"/>
                  <a:gd name="connsiteY43" fmla="*/ 164610 h 219391"/>
                  <a:gd name="connsiteX44" fmla="*/ 13257 w 222417"/>
                  <a:gd name="connsiteY44" fmla="*/ 150696 h 219391"/>
                  <a:gd name="connsiteX45" fmla="*/ 14910 w 222417"/>
                  <a:gd name="connsiteY45" fmla="*/ 137911 h 219391"/>
                  <a:gd name="connsiteX46" fmla="*/ 25430 w 222417"/>
                  <a:gd name="connsiteY46" fmla="*/ 121229 h 219391"/>
                  <a:gd name="connsiteX47" fmla="*/ 24863 w 222417"/>
                  <a:gd name="connsiteY47" fmla="*/ 105652 h 219391"/>
                  <a:gd name="connsiteX48" fmla="*/ 20460 w 222417"/>
                  <a:gd name="connsiteY48" fmla="*/ 100091 h 219391"/>
                  <a:gd name="connsiteX49" fmla="*/ 17685 w 222417"/>
                  <a:gd name="connsiteY49" fmla="*/ 86748 h 219391"/>
                  <a:gd name="connsiteX50" fmla="*/ 12160 w 222417"/>
                  <a:gd name="connsiteY50" fmla="*/ 82292 h 219391"/>
                  <a:gd name="connsiteX51" fmla="*/ 8855 w 222417"/>
                  <a:gd name="connsiteY51" fmla="*/ 69508 h 219391"/>
                  <a:gd name="connsiteX52" fmla="*/ 1110 w 222417"/>
                  <a:gd name="connsiteY52" fmla="*/ 58932 h 219391"/>
                  <a:gd name="connsiteX53" fmla="*/ 0 w 222417"/>
                  <a:gd name="connsiteY53" fmla="*/ 533 h 219391"/>
                  <a:gd name="connsiteX54" fmla="*/ 137787 w 222417"/>
                  <a:gd name="connsiteY54" fmla="*/ 0 h 219391"/>
                  <a:gd name="connsiteX55" fmla="*/ 135390 w 222417"/>
                  <a:gd name="connsiteY55" fmla="*/ 3313 h 219391"/>
                  <a:gd name="connsiteX56" fmla="*/ 138165 w 222417"/>
                  <a:gd name="connsiteY56" fmla="*/ 11667 h 219391"/>
                  <a:gd name="connsiteX57" fmla="*/ 135390 w 222417"/>
                  <a:gd name="connsiteY57" fmla="*/ 16669 h 219391"/>
                  <a:gd name="connsiteX58" fmla="*/ 142013 w 222417"/>
                  <a:gd name="connsiteY58" fmla="*/ 21671 h 219391"/>
                  <a:gd name="connsiteX59" fmla="*/ 139250 w 222417"/>
                  <a:gd name="connsiteY59" fmla="*/ 28349 h 219391"/>
                  <a:gd name="connsiteX60" fmla="*/ 146453 w 222417"/>
                  <a:gd name="connsiteY60" fmla="*/ 33351 h 219391"/>
                  <a:gd name="connsiteX61" fmla="*/ 142013 w 222417"/>
                  <a:gd name="connsiteY61" fmla="*/ 41692 h 219391"/>
                  <a:gd name="connsiteX62" fmla="*/ 145330 w 222417"/>
                  <a:gd name="connsiteY62" fmla="*/ 45031 h 219391"/>
                  <a:gd name="connsiteX63" fmla="*/ 142013 w 222417"/>
                  <a:gd name="connsiteY63" fmla="*/ 53930 h 219391"/>
                  <a:gd name="connsiteX64" fmla="*/ 127645 w 222417"/>
                  <a:gd name="connsiteY64" fmla="*/ 70054 h 219391"/>
                  <a:gd name="connsiteX65" fmla="*/ 125437 w 222417"/>
                  <a:gd name="connsiteY65" fmla="*/ 80616 h 219391"/>
                  <a:gd name="connsiteX66" fmla="*/ 121010 w 222417"/>
                  <a:gd name="connsiteY66" fmla="*/ 81188 h 219391"/>
                  <a:gd name="connsiteX67" fmla="*/ 122675 w 222417"/>
                  <a:gd name="connsiteY67" fmla="*/ 85072 h 219391"/>
                  <a:gd name="connsiteX68" fmla="*/ 119912 w 222417"/>
                  <a:gd name="connsiteY68" fmla="*/ 88970 h 219391"/>
                  <a:gd name="connsiteX69" fmla="*/ 119370 w 222417"/>
                  <a:gd name="connsiteY69" fmla="*/ 99545 h 219391"/>
                  <a:gd name="connsiteX70" fmla="*/ 113290 w 222417"/>
                  <a:gd name="connsiteY70" fmla="*/ 99545 h 219391"/>
                  <a:gd name="connsiteX71" fmla="*/ 117705 w 222417"/>
                  <a:gd name="connsiteY71" fmla="*/ 107886 h 219391"/>
                  <a:gd name="connsiteX72" fmla="*/ 114955 w 222417"/>
                  <a:gd name="connsiteY72" fmla="*/ 113993 h 219391"/>
                  <a:gd name="connsiteX73" fmla="*/ 204479 w 222417"/>
                  <a:gd name="connsiteY73" fmla="*/ 115110 h 219391"/>
                  <a:gd name="connsiteX74" fmla="*/ 199497 w 222417"/>
                  <a:gd name="connsiteY74" fmla="*/ 134001 h 219391"/>
                  <a:gd name="connsiteX75" fmla="*/ 207217 w 222417"/>
                  <a:gd name="connsiteY75" fmla="*/ 142913 h 219391"/>
                  <a:gd name="connsiteX76" fmla="*/ 208882 w 222417"/>
                  <a:gd name="connsiteY76" fmla="*/ 152943 h 219391"/>
                  <a:gd name="connsiteX77" fmla="*/ 213789 w 222417"/>
                  <a:gd name="connsiteY77" fmla="*/ 160763 h 219391"/>
                  <a:gd name="connsiteX78" fmla="*/ 211644 w 222417"/>
                  <a:gd name="connsiteY78" fmla="*/ 161271 h 219391"/>
                  <a:gd name="connsiteX79" fmla="*/ 202247 w 222417"/>
                  <a:gd name="connsiteY79" fmla="*/ 167670 h 219391"/>
                  <a:gd name="connsiteX80" fmla="*/ 203369 w 222417"/>
                  <a:gd name="connsiteY80" fmla="*/ 173510 h 219391"/>
                  <a:gd name="connsiteX81" fmla="*/ 213587 w 222417"/>
                  <a:gd name="connsiteY81" fmla="*/ 176011 h 219391"/>
                  <a:gd name="connsiteX82" fmla="*/ 217724 w 222417"/>
                  <a:gd name="connsiteY82" fmla="*/ 166553 h 219391"/>
                  <a:gd name="connsiteX83" fmla="*/ 220487 w 222417"/>
                  <a:gd name="connsiteY83" fmla="*/ 169891 h 219391"/>
                  <a:gd name="connsiteX84" fmla="*/ 222140 w 222417"/>
                  <a:gd name="connsiteY84" fmla="*/ 175452 h 21939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  <a:cxn ang="43">
                    <a:pos x="connsiteX43" y="connsiteY43"/>
                  </a:cxn>
                  <a:cxn ang="44">
                    <a:pos x="connsiteX44" y="connsiteY44"/>
                  </a:cxn>
                  <a:cxn ang="45">
                    <a:pos x="connsiteX45" y="connsiteY45"/>
                  </a:cxn>
                  <a:cxn ang="46">
                    <a:pos x="connsiteX46" y="connsiteY46"/>
                  </a:cxn>
                  <a:cxn ang="47">
                    <a:pos x="connsiteX47" y="connsiteY47"/>
                  </a:cxn>
                  <a:cxn ang="48">
                    <a:pos x="connsiteX48" y="connsiteY48"/>
                  </a:cxn>
                  <a:cxn ang="49">
                    <a:pos x="connsiteX49" y="connsiteY49"/>
                  </a:cxn>
                  <a:cxn ang="50">
                    <a:pos x="connsiteX50" y="connsiteY50"/>
                  </a:cxn>
                  <a:cxn ang="51">
                    <a:pos x="connsiteX51" y="connsiteY51"/>
                  </a:cxn>
                  <a:cxn ang="52">
                    <a:pos x="connsiteX52" y="connsiteY52"/>
                  </a:cxn>
                  <a:cxn ang="53">
                    <a:pos x="connsiteX53" y="connsiteY53"/>
                  </a:cxn>
                  <a:cxn ang="54">
                    <a:pos x="connsiteX54" y="connsiteY54"/>
                  </a:cxn>
                  <a:cxn ang="55">
                    <a:pos x="connsiteX55" y="connsiteY55"/>
                  </a:cxn>
                  <a:cxn ang="56">
                    <a:pos x="connsiteX56" y="connsiteY56"/>
                  </a:cxn>
                  <a:cxn ang="57">
                    <a:pos x="connsiteX57" y="connsiteY57"/>
                  </a:cxn>
                  <a:cxn ang="58">
                    <a:pos x="connsiteX58" y="connsiteY58"/>
                  </a:cxn>
                  <a:cxn ang="59">
                    <a:pos x="connsiteX59" y="connsiteY59"/>
                  </a:cxn>
                  <a:cxn ang="60">
                    <a:pos x="connsiteX60" y="connsiteY60"/>
                  </a:cxn>
                  <a:cxn ang="61">
                    <a:pos x="connsiteX61" y="connsiteY61"/>
                  </a:cxn>
                  <a:cxn ang="62">
                    <a:pos x="connsiteX62" y="connsiteY62"/>
                  </a:cxn>
                  <a:cxn ang="63">
                    <a:pos x="connsiteX63" y="connsiteY63"/>
                  </a:cxn>
                  <a:cxn ang="64">
                    <a:pos x="connsiteX64" y="connsiteY64"/>
                  </a:cxn>
                  <a:cxn ang="65">
                    <a:pos x="connsiteX65" y="connsiteY65"/>
                  </a:cxn>
                  <a:cxn ang="66">
                    <a:pos x="connsiteX66" y="connsiteY66"/>
                  </a:cxn>
                  <a:cxn ang="67">
                    <a:pos x="connsiteX67" y="connsiteY67"/>
                  </a:cxn>
                  <a:cxn ang="68">
                    <a:pos x="connsiteX68" y="connsiteY68"/>
                  </a:cxn>
                  <a:cxn ang="69">
                    <a:pos x="connsiteX69" y="connsiteY69"/>
                  </a:cxn>
                  <a:cxn ang="70">
                    <a:pos x="connsiteX70" y="connsiteY70"/>
                  </a:cxn>
                  <a:cxn ang="71">
                    <a:pos x="connsiteX71" y="connsiteY71"/>
                  </a:cxn>
                  <a:cxn ang="72">
                    <a:pos x="connsiteX72" y="connsiteY72"/>
                  </a:cxn>
                  <a:cxn ang="73">
                    <a:pos x="connsiteX73" y="connsiteY73"/>
                  </a:cxn>
                  <a:cxn ang="74">
                    <a:pos x="connsiteX74" y="connsiteY74"/>
                  </a:cxn>
                  <a:cxn ang="75">
                    <a:pos x="connsiteX75" y="connsiteY75"/>
                  </a:cxn>
                  <a:cxn ang="76">
                    <a:pos x="connsiteX76" y="connsiteY76"/>
                  </a:cxn>
                  <a:cxn ang="77">
                    <a:pos x="connsiteX77" y="connsiteY77"/>
                  </a:cxn>
                  <a:cxn ang="78">
                    <a:pos x="connsiteX78" y="connsiteY78"/>
                  </a:cxn>
                  <a:cxn ang="79">
                    <a:pos x="connsiteX79" y="connsiteY79"/>
                  </a:cxn>
                  <a:cxn ang="80">
                    <a:pos x="connsiteX80" y="connsiteY80"/>
                  </a:cxn>
                  <a:cxn ang="81">
                    <a:pos x="connsiteX81" y="connsiteY81"/>
                  </a:cxn>
                  <a:cxn ang="82">
                    <a:pos x="connsiteX82" y="connsiteY82"/>
                  </a:cxn>
                  <a:cxn ang="83">
                    <a:pos x="connsiteX83" y="connsiteY83"/>
                  </a:cxn>
                  <a:cxn ang="84">
                    <a:pos x="connsiteX84" y="connsiteY84"/>
                  </a:cxn>
                </a:cxnLst>
                <a:rect l="l" t="t" r="r" b="b"/>
                <a:pathLst>
                  <a:path w="222417" h="219391">
                    <a:moveTo>
                      <a:pt x="222140" y="175452"/>
                    </a:moveTo>
                    <a:cubicBezTo>
                      <a:pt x="221875" y="179058"/>
                      <a:pt x="224082" y="182676"/>
                      <a:pt x="222417" y="185469"/>
                    </a:cubicBezTo>
                    <a:cubicBezTo>
                      <a:pt x="220777" y="188236"/>
                      <a:pt x="216085" y="187399"/>
                      <a:pt x="212477" y="187691"/>
                    </a:cubicBezTo>
                    <a:cubicBezTo>
                      <a:pt x="208882" y="187970"/>
                      <a:pt x="209714" y="191030"/>
                      <a:pt x="206674" y="191309"/>
                    </a:cubicBezTo>
                    <a:cubicBezTo>
                      <a:pt x="203634" y="191575"/>
                      <a:pt x="209714" y="197149"/>
                      <a:pt x="213019" y="198812"/>
                    </a:cubicBezTo>
                    <a:cubicBezTo>
                      <a:pt x="216337" y="200488"/>
                      <a:pt x="214684" y="203814"/>
                      <a:pt x="212767" y="204093"/>
                    </a:cubicBezTo>
                    <a:cubicBezTo>
                      <a:pt x="210824" y="204360"/>
                      <a:pt x="210824" y="209083"/>
                      <a:pt x="208882" y="210758"/>
                    </a:cubicBezTo>
                    <a:cubicBezTo>
                      <a:pt x="206964" y="212434"/>
                      <a:pt x="206964" y="204652"/>
                      <a:pt x="205022" y="202989"/>
                    </a:cubicBezTo>
                    <a:cubicBezTo>
                      <a:pt x="203079" y="201313"/>
                      <a:pt x="201162" y="202417"/>
                      <a:pt x="200329" y="199650"/>
                    </a:cubicBezTo>
                    <a:cubicBezTo>
                      <a:pt x="199497" y="196869"/>
                      <a:pt x="195069" y="199370"/>
                      <a:pt x="191751" y="199370"/>
                    </a:cubicBezTo>
                    <a:cubicBezTo>
                      <a:pt x="188434" y="199370"/>
                      <a:pt x="188169" y="197149"/>
                      <a:pt x="184296" y="194648"/>
                    </a:cubicBezTo>
                    <a:cubicBezTo>
                      <a:pt x="180424" y="192134"/>
                      <a:pt x="186226" y="199916"/>
                      <a:pt x="189809" y="202164"/>
                    </a:cubicBezTo>
                    <a:cubicBezTo>
                      <a:pt x="193416" y="204360"/>
                      <a:pt x="192029" y="204652"/>
                      <a:pt x="191474" y="206582"/>
                    </a:cubicBezTo>
                    <a:cubicBezTo>
                      <a:pt x="190919" y="208537"/>
                      <a:pt x="188724" y="205756"/>
                      <a:pt x="186781" y="206874"/>
                    </a:cubicBezTo>
                    <a:cubicBezTo>
                      <a:pt x="184839" y="207991"/>
                      <a:pt x="188989" y="210492"/>
                      <a:pt x="188169" y="213272"/>
                    </a:cubicBezTo>
                    <a:cubicBezTo>
                      <a:pt x="187324" y="216040"/>
                      <a:pt x="183741" y="219671"/>
                      <a:pt x="181269" y="219391"/>
                    </a:cubicBezTo>
                    <a:cubicBezTo>
                      <a:pt x="178771" y="219099"/>
                      <a:pt x="180979" y="214669"/>
                      <a:pt x="180146" y="212434"/>
                    </a:cubicBezTo>
                    <a:cubicBezTo>
                      <a:pt x="179314" y="210213"/>
                      <a:pt x="177951" y="209083"/>
                      <a:pt x="172691" y="207991"/>
                    </a:cubicBezTo>
                    <a:cubicBezTo>
                      <a:pt x="167431" y="206874"/>
                      <a:pt x="166068" y="208829"/>
                      <a:pt x="165223" y="211330"/>
                    </a:cubicBezTo>
                    <a:cubicBezTo>
                      <a:pt x="164403" y="213831"/>
                      <a:pt x="163571" y="213272"/>
                      <a:pt x="161376" y="214669"/>
                    </a:cubicBezTo>
                    <a:cubicBezTo>
                      <a:pt x="159143" y="216040"/>
                      <a:pt x="158058" y="219099"/>
                      <a:pt x="155826" y="219099"/>
                    </a:cubicBezTo>
                    <a:cubicBezTo>
                      <a:pt x="153618" y="219099"/>
                      <a:pt x="154728" y="216332"/>
                      <a:pt x="154728" y="213551"/>
                    </a:cubicBezTo>
                    <a:cubicBezTo>
                      <a:pt x="154728" y="210758"/>
                      <a:pt x="150868" y="209933"/>
                      <a:pt x="148925" y="209375"/>
                    </a:cubicBezTo>
                    <a:cubicBezTo>
                      <a:pt x="146995" y="208829"/>
                      <a:pt x="149203" y="211876"/>
                      <a:pt x="151688" y="214097"/>
                    </a:cubicBezTo>
                    <a:cubicBezTo>
                      <a:pt x="154173" y="216332"/>
                      <a:pt x="151423" y="216598"/>
                      <a:pt x="149203" y="216040"/>
                    </a:cubicBezTo>
                    <a:cubicBezTo>
                      <a:pt x="146995" y="215494"/>
                      <a:pt x="142013" y="214097"/>
                      <a:pt x="139250" y="213831"/>
                    </a:cubicBezTo>
                    <a:cubicBezTo>
                      <a:pt x="136500" y="213551"/>
                      <a:pt x="130962" y="211050"/>
                      <a:pt x="129878" y="209654"/>
                    </a:cubicBezTo>
                    <a:cubicBezTo>
                      <a:pt x="128768" y="208257"/>
                      <a:pt x="135113" y="206582"/>
                      <a:pt x="137320" y="206328"/>
                    </a:cubicBezTo>
                    <a:cubicBezTo>
                      <a:pt x="139528" y="206036"/>
                      <a:pt x="137055" y="203243"/>
                      <a:pt x="135390" y="201313"/>
                    </a:cubicBezTo>
                    <a:cubicBezTo>
                      <a:pt x="135390" y="201313"/>
                      <a:pt x="130962" y="201592"/>
                      <a:pt x="129878" y="201592"/>
                    </a:cubicBezTo>
                    <a:cubicBezTo>
                      <a:pt x="128768" y="201592"/>
                      <a:pt x="128213" y="198253"/>
                      <a:pt x="125715" y="197695"/>
                    </a:cubicBezTo>
                    <a:cubicBezTo>
                      <a:pt x="123230" y="197149"/>
                      <a:pt x="122965" y="196032"/>
                      <a:pt x="122965" y="194648"/>
                    </a:cubicBezTo>
                    <a:cubicBezTo>
                      <a:pt x="122965" y="193239"/>
                      <a:pt x="121300" y="191855"/>
                      <a:pt x="119635" y="191855"/>
                    </a:cubicBezTo>
                    <a:cubicBezTo>
                      <a:pt x="117982" y="191855"/>
                      <a:pt x="116040" y="187970"/>
                      <a:pt x="113832" y="185469"/>
                    </a:cubicBezTo>
                    <a:cubicBezTo>
                      <a:pt x="111625" y="182968"/>
                      <a:pt x="106919" y="185190"/>
                      <a:pt x="105267" y="183514"/>
                    </a:cubicBezTo>
                    <a:cubicBezTo>
                      <a:pt x="103614" y="181851"/>
                      <a:pt x="105822" y="178232"/>
                      <a:pt x="104169" y="175173"/>
                    </a:cubicBezTo>
                    <a:cubicBezTo>
                      <a:pt x="102517" y="172113"/>
                      <a:pt x="99464" y="174893"/>
                      <a:pt x="98367" y="178791"/>
                    </a:cubicBezTo>
                    <a:cubicBezTo>
                      <a:pt x="97269" y="182676"/>
                      <a:pt x="93107" y="183514"/>
                      <a:pt x="89802" y="184352"/>
                    </a:cubicBezTo>
                    <a:cubicBezTo>
                      <a:pt x="86484" y="185190"/>
                      <a:pt x="93952" y="189912"/>
                      <a:pt x="95882" y="192134"/>
                    </a:cubicBezTo>
                    <a:cubicBezTo>
                      <a:pt x="97812" y="194356"/>
                      <a:pt x="83999" y="194356"/>
                      <a:pt x="75711" y="194648"/>
                    </a:cubicBezTo>
                    <a:cubicBezTo>
                      <a:pt x="67411" y="194902"/>
                      <a:pt x="47808" y="184352"/>
                      <a:pt x="37868" y="182676"/>
                    </a:cubicBezTo>
                    <a:cubicBezTo>
                      <a:pt x="30640" y="181470"/>
                      <a:pt x="18631" y="184364"/>
                      <a:pt x="9826" y="186358"/>
                    </a:cubicBezTo>
                    <a:lnTo>
                      <a:pt x="5537" y="177382"/>
                    </a:lnTo>
                    <a:lnTo>
                      <a:pt x="14910" y="164610"/>
                    </a:lnTo>
                    <a:lnTo>
                      <a:pt x="13257" y="150696"/>
                    </a:lnTo>
                    <a:lnTo>
                      <a:pt x="14910" y="137911"/>
                    </a:lnTo>
                    <a:cubicBezTo>
                      <a:pt x="14910" y="137911"/>
                      <a:pt x="25430" y="122892"/>
                      <a:pt x="25430" y="121229"/>
                    </a:cubicBezTo>
                    <a:cubicBezTo>
                      <a:pt x="25430" y="119566"/>
                      <a:pt x="24863" y="105652"/>
                      <a:pt x="24863" y="105652"/>
                    </a:cubicBezTo>
                    <a:lnTo>
                      <a:pt x="20460" y="100091"/>
                    </a:lnTo>
                    <a:cubicBezTo>
                      <a:pt x="20460" y="100091"/>
                      <a:pt x="18227" y="88411"/>
                      <a:pt x="17685" y="86748"/>
                    </a:cubicBezTo>
                    <a:cubicBezTo>
                      <a:pt x="17142" y="85072"/>
                      <a:pt x="12160" y="82292"/>
                      <a:pt x="12160" y="82292"/>
                    </a:cubicBezTo>
                    <a:lnTo>
                      <a:pt x="8855" y="69508"/>
                    </a:lnTo>
                    <a:lnTo>
                      <a:pt x="1110" y="58932"/>
                    </a:lnTo>
                    <a:lnTo>
                      <a:pt x="0" y="533"/>
                    </a:lnTo>
                    <a:lnTo>
                      <a:pt x="137787" y="0"/>
                    </a:lnTo>
                    <a:lnTo>
                      <a:pt x="135390" y="3313"/>
                    </a:lnTo>
                    <a:lnTo>
                      <a:pt x="138165" y="11667"/>
                    </a:lnTo>
                    <a:lnTo>
                      <a:pt x="135390" y="16669"/>
                    </a:lnTo>
                    <a:lnTo>
                      <a:pt x="142013" y="21671"/>
                    </a:lnTo>
                    <a:lnTo>
                      <a:pt x="139250" y="28349"/>
                    </a:lnTo>
                    <a:lnTo>
                      <a:pt x="146453" y="33351"/>
                    </a:lnTo>
                    <a:lnTo>
                      <a:pt x="142013" y="41692"/>
                    </a:lnTo>
                    <a:lnTo>
                      <a:pt x="145330" y="45031"/>
                    </a:lnTo>
                    <a:lnTo>
                      <a:pt x="142013" y="53930"/>
                    </a:lnTo>
                    <a:lnTo>
                      <a:pt x="127645" y="70054"/>
                    </a:lnTo>
                    <a:lnTo>
                      <a:pt x="125437" y="80616"/>
                    </a:lnTo>
                    <a:lnTo>
                      <a:pt x="121010" y="81188"/>
                    </a:lnTo>
                    <a:lnTo>
                      <a:pt x="122675" y="85072"/>
                    </a:lnTo>
                    <a:lnTo>
                      <a:pt x="119912" y="88970"/>
                    </a:lnTo>
                    <a:lnTo>
                      <a:pt x="119370" y="99545"/>
                    </a:lnTo>
                    <a:lnTo>
                      <a:pt x="113290" y="99545"/>
                    </a:lnTo>
                    <a:lnTo>
                      <a:pt x="117705" y="107886"/>
                    </a:lnTo>
                    <a:lnTo>
                      <a:pt x="114955" y="113993"/>
                    </a:lnTo>
                    <a:lnTo>
                      <a:pt x="204479" y="115110"/>
                    </a:lnTo>
                    <a:lnTo>
                      <a:pt x="199497" y="134001"/>
                    </a:lnTo>
                    <a:lnTo>
                      <a:pt x="207217" y="142913"/>
                    </a:lnTo>
                    <a:lnTo>
                      <a:pt x="208882" y="152943"/>
                    </a:lnTo>
                    <a:lnTo>
                      <a:pt x="213789" y="160763"/>
                    </a:lnTo>
                    <a:cubicBezTo>
                      <a:pt x="213145" y="160954"/>
                      <a:pt x="212426" y="161144"/>
                      <a:pt x="211644" y="161271"/>
                    </a:cubicBezTo>
                    <a:cubicBezTo>
                      <a:pt x="205577" y="162376"/>
                      <a:pt x="205022" y="167670"/>
                      <a:pt x="202247" y="167670"/>
                    </a:cubicBezTo>
                    <a:cubicBezTo>
                      <a:pt x="199497" y="167670"/>
                      <a:pt x="200039" y="171288"/>
                      <a:pt x="203369" y="173510"/>
                    </a:cubicBezTo>
                    <a:cubicBezTo>
                      <a:pt x="206674" y="175719"/>
                      <a:pt x="209992" y="177674"/>
                      <a:pt x="213587" y="176011"/>
                    </a:cubicBezTo>
                    <a:cubicBezTo>
                      <a:pt x="217169" y="174335"/>
                      <a:pt x="215517" y="169612"/>
                      <a:pt x="217724" y="166553"/>
                    </a:cubicBezTo>
                    <a:cubicBezTo>
                      <a:pt x="219932" y="163493"/>
                      <a:pt x="220222" y="167378"/>
                      <a:pt x="220487" y="169891"/>
                    </a:cubicBezTo>
                    <a:cubicBezTo>
                      <a:pt x="220777" y="172392"/>
                      <a:pt x="222417" y="171834"/>
                      <a:pt x="222140" y="175452"/>
                    </a:cubicBez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7" name="Freeform 3"/>
              <p:cNvSpPr/>
              <p:nvPr/>
            </p:nvSpPr>
            <p:spPr>
              <a:xfrm>
                <a:off x="12151682" y="4838590"/>
                <a:ext cx="497484" cy="231551"/>
              </a:xfrm>
              <a:custGeom>
                <a:avLst/>
                <a:gdLst>
                  <a:gd name="connsiteX0" fmla="*/ 411141 w 412252"/>
                  <a:gd name="connsiteY0" fmla="*/ 183539 h 191880"/>
                  <a:gd name="connsiteX1" fmla="*/ 412252 w 412252"/>
                  <a:gd name="connsiteY1" fmla="*/ 191880 h 191880"/>
                  <a:gd name="connsiteX2" fmla="*/ 94772 w 412252"/>
                  <a:gd name="connsiteY2" fmla="*/ 191880 h 191880"/>
                  <a:gd name="connsiteX3" fmla="*/ 94772 w 412252"/>
                  <a:gd name="connsiteY3" fmla="*/ 129024 h 191880"/>
                  <a:gd name="connsiteX4" fmla="*/ 0 w 412252"/>
                  <a:gd name="connsiteY4" fmla="*/ 129024 h 191880"/>
                  <a:gd name="connsiteX5" fmla="*/ 0 w 412252"/>
                  <a:gd name="connsiteY5" fmla="*/ 0 h 191880"/>
                  <a:gd name="connsiteX6" fmla="*/ 263048 w 412252"/>
                  <a:gd name="connsiteY6" fmla="*/ 0 h 191880"/>
                  <a:gd name="connsiteX7" fmla="*/ 263591 w 412252"/>
                  <a:gd name="connsiteY7" fmla="*/ 4443 h 191880"/>
                  <a:gd name="connsiteX8" fmla="*/ 288454 w 412252"/>
                  <a:gd name="connsiteY8" fmla="*/ 16123 h 191880"/>
                  <a:gd name="connsiteX9" fmla="*/ 296754 w 412252"/>
                  <a:gd name="connsiteY9" fmla="*/ 8353 h 191880"/>
                  <a:gd name="connsiteX10" fmla="*/ 319409 w 412252"/>
                  <a:gd name="connsiteY10" fmla="*/ 8353 h 191880"/>
                  <a:gd name="connsiteX11" fmla="*/ 352560 w 412252"/>
                  <a:gd name="connsiteY11" fmla="*/ 18916 h 191880"/>
                  <a:gd name="connsiteX12" fmla="*/ 352018 w 412252"/>
                  <a:gd name="connsiteY12" fmla="*/ 28920 h 191880"/>
                  <a:gd name="connsiteX13" fmla="*/ 361403 w 412252"/>
                  <a:gd name="connsiteY13" fmla="*/ 34481 h 191880"/>
                  <a:gd name="connsiteX14" fmla="*/ 366941 w 412252"/>
                  <a:gd name="connsiteY14" fmla="*/ 51163 h 191880"/>
                  <a:gd name="connsiteX15" fmla="*/ 375771 w 412252"/>
                  <a:gd name="connsiteY15" fmla="*/ 63960 h 191880"/>
                  <a:gd name="connsiteX16" fmla="*/ 379643 w 412252"/>
                  <a:gd name="connsiteY16" fmla="*/ 96778 h 191880"/>
                  <a:gd name="connsiteX17" fmla="*/ 387376 w 412252"/>
                  <a:gd name="connsiteY17" fmla="*/ 101780 h 191880"/>
                  <a:gd name="connsiteX18" fmla="*/ 386266 w 412252"/>
                  <a:gd name="connsiteY18" fmla="*/ 114006 h 191880"/>
                  <a:gd name="connsiteX19" fmla="*/ 391804 w 412252"/>
                  <a:gd name="connsiteY19" fmla="*/ 122905 h 191880"/>
                  <a:gd name="connsiteX20" fmla="*/ 389041 w 412252"/>
                  <a:gd name="connsiteY20" fmla="*/ 146824 h 191880"/>
                  <a:gd name="connsiteX21" fmla="*/ 391804 w 412252"/>
                  <a:gd name="connsiteY21" fmla="*/ 149045 h 191880"/>
                  <a:gd name="connsiteX22" fmla="*/ 393469 w 412252"/>
                  <a:gd name="connsiteY22" fmla="*/ 154606 h 191880"/>
                  <a:gd name="connsiteX23" fmla="*/ 397329 w 412252"/>
                  <a:gd name="connsiteY23" fmla="*/ 157945 h 191880"/>
                  <a:gd name="connsiteX24" fmla="*/ 399536 w 412252"/>
                  <a:gd name="connsiteY24" fmla="*/ 172964 h 191880"/>
                  <a:gd name="connsiteX25" fmla="*/ 404506 w 412252"/>
                  <a:gd name="connsiteY25" fmla="*/ 173522 h 191880"/>
                  <a:gd name="connsiteX26" fmla="*/ 411141 w 412252"/>
                  <a:gd name="connsiteY26" fmla="*/ 183539 h 19188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</a:cxnLst>
                <a:rect l="l" t="t" r="r" b="b"/>
                <a:pathLst>
                  <a:path w="412252" h="191880">
                    <a:moveTo>
                      <a:pt x="411141" y="183539"/>
                    </a:moveTo>
                    <a:lnTo>
                      <a:pt x="412252" y="191880"/>
                    </a:lnTo>
                    <a:lnTo>
                      <a:pt x="94772" y="191880"/>
                    </a:lnTo>
                    <a:lnTo>
                      <a:pt x="94772" y="129024"/>
                    </a:lnTo>
                    <a:lnTo>
                      <a:pt x="0" y="129024"/>
                    </a:lnTo>
                    <a:lnTo>
                      <a:pt x="0" y="0"/>
                    </a:lnTo>
                    <a:lnTo>
                      <a:pt x="263048" y="0"/>
                    </a:lnTo>
                    <a:lnTo>
                      <a:pt x="263591" y="4443"/>
                    </a:lnTo>
                    <a:lnTo>
                      <a:pt x="288454" y="16123"/>
                    </a:lnTo>
                    <a:lnTo>
                      <a:pt x="296754" y="8353"/>
                    </a:lnTo>
                    <a:lnTo>
                      <a:pt x="319409" y="8353"/>
                    </a:lnTo>
                    <a:lnTo>
                      <a:pt x="352560" y="18916"/>
                    </a:lnTo>
                    <a:lnTo>
                      <a:pt x="352018" y="28920"/>
                    </a:lnTo>
                    <a:lnTo>
                      <a:pt x="361403" y="34481"/>
                    </a:lnTo>
                    <a:lnTo>
                      <a:pt x="366941" y="51163"/>
                    </a:lnTo>
                    <a:lnTo>
                      <a:pt x="375771" y="63960"/>
                    </a:lnTo>
                    <a:lnTo>
                      <a:pt x="379643" y="96778"/>
                    </a:lnTo>
                    <a:lnTo>
                      <a:pt x="387376" y="101780"/>
                    </a:lnTo>
                    <a:lnTo>
                      <a:pt x="386266" y="114006"/>
                    </a:lnTo>
                    <a:lnTo>
                      <a:pt x="391804" y="122905"/>
                    </a:lnTo>
                    <a:lnTo>
                      <a:pt x="389041" y="146824"/>
                    </a:lnTo>
                    <a:lnTo>
                      <a:pt x="391804" y="149045"/>
                    </a:lnTo>
                    <a:lnTo>
                      <a:pt x="393469" y="154606"/>
                    </a:lnTo>
                    <a:lnTo>
                      <a:pt x="397329" y="157945"/>
                    </a:lnTo>
                    <a:cubicBezTo>
                      <a:pt x="397329" y="157945"/>
                      <a:pt x="399536" y="171288"/>
                      <a:pt x="399536" y="172964"/>
                    </a:cubicBezTo>
                    <a:cubicBezTo>
                      <a:pt x="399536" y="174627"/>
                      <a:pt x="404506" y="173522"/>
                      <a:pt x="404506" y="173522"/>
                    </a:cubicBezTo>
                    <a:lnTo>
                      <a:pt x="411141" y="183539"/>
                    </a:ln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Freeform 3"/>
              <p:cNvSpPr/>
              <p:nvPr/>
            </p:nvSpPr>
            <p:spPr>
              <a:xfrm>
                <a:off x="13257401" y="4889036"/>
                <a:ext cx="245297" cy="294958"/>
              </a:xfrm>
              <a:custGeom>
                <a:avLst/>
                <a:gdLst>
                  <a:gd name="connsiteX0" fmla="*/ 203271 w 203271"/>
                  <a:gd name="connsiteY0" fmla="*/ 0 h 244424"/>
                  <a:gd name="connsiteX1" fmla="*/ 203271 w 203271"/>
                  <a:gd name="connsiteY1" fmla="*/ 107273 h 244424"/>
                  <a:gd name="connsiteX2" fmla="*/ 197219 w 203271"/>
                  <a:gd name="connsiteY2" fmla="*/ 109788 h 244424"/>
                  <a:gd name="connsiteX3" fmla="*/ 199404 w 203271"/>
                  <a:gd name="connsiteY3" fmla="*/ 127507 h 244424"/>
                  <a:gd name="connsiteX4" fmla="*/ 188956 w 203271"/>
                  <a:gd name="connsiteY4" fmla="*/ 151318 h 244424"/>
                  <a:gd name="connsiteX5" fmla="*/ 184560 w 203271"/>
                  <a:gd name="connsiteY5" fmla="*/ 172361 h 244424"/>
                  <a:gd name="connsiteX6" fmla="*/ 180165 w 203271"/>
                  <a:gd name="connsiteY6" fmla="*/ 172904 h 244424"/>
                  <a:gd name="connsiteX7" fmla="*/ 170270 w 203271"/>
                  <a:gd name="connsiteY7" fmla="*/ 186187 h 244424"/>
                  <a:gd name="connsiteX8" fmla="*/ 163112 w 203271"/>
                  <a:gd name="connsiteY8" fmla="*/ 186743 h 244424"/>
                  <a:gd name="connsiteX9" fmla="*/ 160914 w 203271"/>
                  <a:gd name="connsiteY9" fmla="*/ 182320 h 244424"/>
                  <a:gd name="connsiteX10" fmla="*/ 144941 w 203271"/>
                  <a:gd name="connsiteY10" fmla="*/ 197271 h 244424"/>
                  <a:gd name="connsiteX11" fmla="*/ 142216 w 203271"/>
                  <a:gd name="connsiteY11" fmla="*/ 205005 h 244424"/>
                  <a:gd name="connsiteX12" fmla="*/ 143873 w 203271"/>
                  <a:gd name="connsiteY12" fmla="*/ 213309 h 244424"/>
                  <a:gd name="connsiteX13" fmla="*/ 139453 w 203271"/>
                  <a:gd name="connsiteY13" fmla="*/ 214421 h 244424"/>
                  <a:gd name="connsiteX14" fmla="*/ 137808 w 203271"/>
                  <a:gd name="connsiteY14" fmla="*/ 208898 h 244424"/>
                  <a:gd name="connsiteX15" fmla="*/ 133400 w 203271"/>
                  <a:gd name="connsiteY15" fmla="*/ 204462 h 244424"/>
                  <a:gd name="connsiteX16" fmla="*/ 123492 w 203271"/>
                  <a:gd name="connsiteY16" fmla="*/ 223836 h 244424"/>
                  <a:gd name="connsiteX17" fmla="*/ 123492 w 203271"/>
                  <a:gd name="connsiteY17" fmla="*/ 233808 h 244424"/>
                  <a:gd name="connsiteX18" fmla="*/ 118544 w 203271"/>
                  <a:gd name="connsiteY18" fmla="*/ 234908 h 244424"/>
                  <a:gd name="connsiteX19" fmla="*/ 115242 w 203271"/>
                  <a:gd name="connsiteY19" fmla="*/ 242111 h 244424"/>
                  <a:gd name="connsiteX20" fmla="*/ 104944 w 203271"/>
                  <a:gd name="connsiteY20" fmla="*/ 244424 h 244424"/>
                  <a:gd name="connsiteX21" fmla="*/ 103689 w 203271"/>
                  <a:gd name="connsiteY21" fmla="*/ 238800 h 244424"/>
                  <a:gd name="connsiteX22" fmla="*/ 96003 w 203271"/>
                  <a:gd name="connsiteY22" fmla="*/ 234908 h 244424"/>
                  <a:gd name="connsiteX23" fmla="*/ 89950 w 203271"/>
                  <a:gd name="connsiteY23" fmla="*/ 223836 h 244424"/>
                  <a:gd name="connsiteX24" fmla="*/ 74542 w 203271"/>
                  <a:gd name="connsiteY24" fmla="*/ 232696 h 244424"/>
                  <a:gd name="connsiteX25" fmla="*/ 64082 w 203271"/>
                  <a:gd name="connsiteY25" fmla="*/ 227716 h 244424"/>
                  <a:gd name="connsiteX26" fmla="*/ 55291 w 203271"/>
                  <a:gd name="connsiteY26" fmla="*/ 232696 h 244424"/>
                  <a:gd name="connsiteX27" fmla="*/ 52528 w 203271"/>
                  <a:gd name="connsiteY27" fmla="*/ 227716 h 244424"/>
                  <a:gd name="connsiteX28" fmla="*/ 46501 w 203271"/>
                  <a:gd name="connsiteY28" fmla="*/ 223836 h 244424"/>
                  <a:gd name="connsiteX29" fmla="*/ 27225 w 203271"/>
                  <a:gd name="connsiteY29" fmla="*/ 219957 h 244424"/>
                  <a:gd name="connsiteX30" fmla="*/ 22277 w 203271"/>
                  <a:gd name="connsiteY30" fmla="*/ 208329 h 244424"/>
                  <a:gd name="connsiteX31" fmla="*/ 13486 w 203271"/>
                  <a:gd name="connsiteY31" fmla="*/ 206674 h 244424"/>
                  <a:gd name="connsiteX32" fmla="*/ 4671 w 203271"/>
                  <a:gd name="connsiteY32" fmla="*/ 198926 h 244424"/>
                  <a:gd name="connsiteX33" fmla="*/ 0 w 203271"/>
                  <a:gd name="connsiteY33" fmla="*/ 203982 h 244424"/>
                  <a:gd name="connsiteX34" fmla="*/ 0 w 203271"/>
                  <a:gd name="connsiteY34" fmla="*/ 39204 h 244424"/>
                  <a:gd name="connsiteX35" fmla="*/ 65187 w 203271"/>
                  <a:gd name="connsiteY35" fmla="*/ 39204 h 244424"/>
                  <a:gd name="connsiteX36" fmla="*/ 80846 w 203271"/>
                  <a:gd name="connsiteY36" fmla="*/ 24012 h 244424"/>
                  <a:gd name="connsiteX37" fmla="*/ 81688 w 203271"/>
                  <a:gd name="connsiteY37" fmla="*/ 31178 h 244424"/>
                  <a:gd name="connsiteX38" fmla="*/ 99846 w 203271"/>
                  <a:gd name="connsiteY38" fmla="*/ 41693 h 244424"/>
                  <a:gd name="connsiteX39" fmla="*/ 114702 w 203271"/>
                  <a:gd name="connsiteY39" fmla="*/ 41137 h 244424"/>
                  <a:gd name="connsiteX40" fmla="*/ 169165 w 203271"/>
                  <a:gd name="connsiteY40" fmla="*/ 6812 h 244424"/>
                  <a:gd name="connsiteX41" fmla="*/ 203271 w 203271"/>
                  <a:gd name="connsiteY41" fmla="*/ 0 h 244424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</a:cxnLst>
                <a:rect l="l" t="t" r="r" b="b"/>
                <a:pathLst>
                  <a:path w="203271" h="244424">
                    <a:moveTo>
                      <a:pt x="203271" y="0"/>
                    </a:moveTo>
                    <a:lnTo>
                      <a:pt x="203271" y="107273"/>
                    </a:lnTo>
                    <a:lnTo>
                      <a:pt x="197219" y="109788"/>
                    </a:lnTo>
                    <a:lnTo>
                      <a:pt x="199404" y="127507"/>
                    </a:lnTo>
                    <a:cubicBezTo>
                      <a:pt x="199404" y="127507"/>
                      <a:pt x="190613" y="146326"/>
                      <a:pt x="188956" y="151318"/>
                    </a:cubicBezTo>
                    <a:cubicBezTo>
                      <a:pt x="187311" y="156297"/>
                      <a:pt x="184560" y="172361"/>
                      <a:pt x="184560" y="172361"/>
                    </a:cubicBezTo>
                    <a:lnTo>
                      <a:pt x="180165" y="172904"/>
                    </a:lnTo>
                    <a:lnTo>
                      <a:pt x="170270" y="186187"/>
                    </a:lnTo>
                    <a:lnTo>
                      <a:pt x="163112" y="186743"/>
                    </a:lnTo>
                    <a:lnTo>
                      <a:pt x="160914" y="182320"/>
                    </a:lnTo>
                    <a:lnTo>
                      <a:pt x="144941" y="197271"/>
                    </a:lnTo>
                    <a:lnTo>
                      <a:pt x="142216" y="205005"/>
                    </a:lnTo>
                    <a:lnTo>
                      <a:pt x="143873" y="213309"/>
                    </a:lnTo>
                    <a:lnTo>
                      <a:pt x="139453" y="214421"/>
                    </a:lnTo>
                    <a:lnTo>
                      <a:pt x="137808" y="208898"/>
                    </a:lnTo>
                    <a:lnTo>
                      <a:pt x="133400" y="204462"/>
                    </a:lnTo>
                    <a:lnTo>
                      <a:pt x="123492" y="223836"/>
                    </a:lnTo>
                    <a:lnTo>
                      <a:pt x="123492" y="233808"/>
                    </a:lnTo>
                    <a:lnTo>
                      <a:pt x="118544" y="234908"/>
                    </a:lnTo>
                    <a:lnTo>
                      <a:pt x="115242" y="242111"/>
                    </a:lnTo>
                    <a:lnTo>
                      <a:pt x="104944" y="244424"/>
                    </a:lnTo>
                    <a:lnTo>
                      <a:pt x="103689" y="238800"/>
                    </a:lnTo>
                    <a:lnTo>
                      <a:pt x="96003" y="234908"/>
                    </a:lnTo>
                    <a:lnTo>
                      <a:pt x="89950" y="223836"/>
                    </a:lnTo>
                    <a:lnTo>
                      <a:pt x="74542" y="232696"/>
                    </a:lnTo>
                    <a:lnTo>
                      <a:pt x="64082" y="227716"/>
                    </a:lnTo>
                    <a:lnTo>
                      <a:pt x="55291" y="232696"/>
                    </a:lnTo>
                    <a:lnTo>
                      <a:pt x="52528" y="227716"/>
                    </a:lnTo>
                    <a:lnTo>
                      <a:pt x="46501" y="223836"/>
                    </a:lnTo>
                    <a:lnTo>
                      <a:pt x="27225" y="219957"/>
                    </a:lnTo>
                    <a:lnTo>
                      <a:pt x="22277" y="208329"/>
                    </a:lnTo>
                    <a:lnTo>
                      <a:pt x="13486" y="206674"/>
                    </a:lnTo>
                    <a:lnTo>
                      <a:pt x="4671" y="198926"/>
                    </a:lnTo>
                    <a:lnTo>
                      <a:pt x="0" y="203982"/>
                    </a:lnTo>
                    <a:lnTo>
                      <a:pt x="0" y="39204"/>
                    </a:lnTo>
                    <a:lnTo>
                      <a:pt x="65187" y="39204"/>
                    </a:lnTo>
                    <a:lnTo>
                      <a:pt x="80846" y="24012"/>
                    </a:lnTo>
                    <a:cubicBezTo>
                      <a:pt x="81348" y="27892"/>
                      <a:pt x="81688" y="31178"/>
                      <a:pt x="81688" y="31178"/>
                    </a:cubicBezTo>
                    <a:lnTo>
                      <a:pt x="99846" y="41693"/>
                    </a:lnTo>
                    <a:lnTo>
                      <a:pt x="114702" y="41137"/>
                    </a:lnTo>
                    <a:lnTo>
                      <a:pt x="169165" y="6812"/>
                    </a:lnTo>
                    <a:lnTo>
                      <a:pt x="203271" y="0"/>
                    </a:ln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9" name="Freeform 3"/>
              <p:cNvSpPr/>
              <p:nvPr/>
            </p:nvSpPr>
            <p:spPr>
              <a:xfrm>
                <a:off x="13553840" y="4676482"/>
                <a:ext cx="451403" cy="349905"/>
              </a:xfrm>
              <a:custGeom>
                <a:avLst/>
                <a:gdLst>
                  <a:gd name="connsiteX0" fmla="*/ 240711 w 374066"/>
                  <a:gd name="connsiteY0" fmla="*/ 236414 h 289957"/>
                  <a:gd name="connsiteX1" fmla="*/ 236922 w 374066"/>
                  <a:gd name="connsiteY1" fmla="*/ 232627 h 289957"/>
                  <a:gd name="connsiteX2" fmla="*/ 230322 w 374066"/>
                  <a:gd name="connsiteY2" fmla="*/ 230433 h 289957"/>
                  <a:gd name="connsiteX3" fmla="*/ 222078 w 374066"/>
                  <a:gd name="connsiteY3" fmla="*/ 221643 h 289957"/>
                  <a:gd name="connsiteX4" fmla="*/ 222078 w 374066"/>
                  <a:gd name="connsiteY4" fmla="*/ 213405 h 289957"/>
                  <a:gd name="connsiteX5" fmla="*/ 218778 w 374066"/>
                  <a:gd name="connsiteY5" fmla="*/ 206257 h 289957"/>
                  <a:gd name="connsiteX6" fmla="*/ 211087 w 374066"/>
                  <a:gd name="connsiteY6" fmla="*/ 202420 h 289957"/>
                  <a:gd name="connsiteX7" fmla="*/ 209430 w 374066"/>
                  <a:gd name="connsiteY7" fmla="*/ 195285 h 289957"/>
                  <a:gd name="connsiteX8" fmla="*/ 196795 w 374066"/>
                  <a:gd name="connsiteY8" fmla="*/ 196376 h 289957"/>
                  <a:gd name="connsiteX9" fmla="*/ 0 w 374066"/>
                  <a:gd name="connsiteY9" fmla="*/ 193630 h 289957"/>
                  <a:gd name="connsiteX10" fmla="*/ 0 w 374066"/>
                  <a:gd name="connsiteY10" fmla="*/ 164151 h 289957"/>
                  <a:gd name="connsiteX11" fmla="*/ 39449 w 374066"/>
                  <a:gd name="connsiteY11" fmla="*/ 144740 h 289957"/>
                  <a:gd name="connsiteX12" fmla="*/ 39863 w 374066"/>
                  <a:gd name="connsiteY12" fmla="*/ 135260 h 289957"/>
                  <a:gd name="connsiteX13" fmla="*/ 32435 w 374066"/>
                  <a:gd name="connsiteY13" fmla="*/ 126608 h 289957"/>
                  <a:gd name="connsiteX14" fmla="*/ 33677 w 374066"/>
                  <a:gd name="connsiteY14" fmla="*/ 117555 h 289957"/>
                  <a:gd name="connsiteX15" fmla="*/ 26663 w 374066"/>
                  <a:gd name="connsiteY15" fmla="*/ 102721 h 289957"/>
                  <a:gd name="connsiteX16" fmla="*/ 47279 w 374066"/>
                  <a:gd name="connsiteY16" fmla="*/ 92414 h 289957"/>
                  <a:gd name="connsiteX17" fmla="*/ 140042 w 374066"/>
                  <a:gd name="connsiteY17" fmla="*/ 91185 h 289957"/>
                  <a:gd name="connsiteX18" fmla="*/ 157346 w 374066"/>
                  <a:gd name="connsiteY18" fmla="*/ 59874 h 289957"/>
                  <a:gd name="connsiteX19" fmla="*/ 182503 w 374066"/>
                  <a:gd name="connsiteY19" fmla="*/ 41743 h 289957"/>
                  <a:gd name="connsiteX20" fmla="*/ 210534 w 374066"/>
                  <a:gd name="connsiteY20" fmla="*/ 12501 h 289957"/>
                  <a:gd name="connsiteX21" fmla="*/ 233208 w 374066"/>
                  <a:gd name="connsiteY21" fmla="*/ 539 h 289957"/>
                  <a:gd name="connsiteX22" fmla="*/ 303035 w 374066"/>
                  <a:gd name="connsiteY22" fmla="*/ 0 h 289957"/>
                  <a:gd name="connsiteX23" fmla="*/ 300412 w 374066"/>
                  <a:gd name="connsiteY23" fmla="*/ 6307 h 289957"/>
                  <a:gd name="connsiteX24" fmla="*/ 303286 w 374066"/>
                  <a:gd name="connsiteY24" fmla="*/ 13730 h 289957"/>
                  <a:gd name="connsiteX25" fmla="*/ 302056 w 374066"/>
                  <a:gd name="connsiteY25" fmla="*/ 26495 h 289957"/>
                  <a:gd name="connsiteX26" fmla="*/ 309058 w 374066"/>
                  <a:gd name="connsiteY26" fmla="*/ 35561 h 289957"/>
                  <a:gd name="connsiteX27" fmla="*/ 300814 w 374066"/>
                  <a:gd name="connsiteY27" fmla="*/ 60288 h 289957"/>
                  <a:gd name="connsiteX28" fmla="*/ 302470 w 374066"/>
                  <a:gd name="connsiteY28" fmla="*/ 73881 h 289957"/>
                  <a:gd name="connsiteX29" fmla="*/ 299998 w 374066"/>
                  <a:gd name="connsiteY29" fmla="*/ 95298 h 289957"/>
                  <a:gd name="connsiteX30" fmla="*/ 307000 w 374066"/>
                  <a:gd name="connsiteY30" fmla="*/ 94056 h 289957"/>
                  <a:gd name="connsiteX31" fmla="*/ 307000 w 374066"/>
                  <a:gd name="connsiteY31" fmla="*/ 148865 h 289957"/>
                  <a:gd name="connsiteX32" fmla="*/ 297941 w 374066"/>
                  <a:gd name="connsiteY32" fmla="*/ 192527 h 289957"/>
                  <a:gd name="connsiteX33" fmla="*/ 293398 w 374066"/>
                  <a:gd name="connsiteY33" fmla="*/ 241555 h 289957"/>
                  <a:gd name="connsiteX34" fmla="*/ 297652 w 374066"/>
                  <a:gd name="connsiteY34" fmla="*/ 245806 h 289957"/>
                  <a:gd name="connsiteX35" fmla="*/ 287501 w 374066"/>
                  <a:gd name="connsiteY35" fmla="*/ 252138 h 289957"/>
                  <a:gd name="connsiteX36" fmla="*/ 288041 w 374066"/>
                  <a:gd name="connsiteY36" fmla="*/ 257906 h 289957"/>
                  <a:gd name="connsiteX37" fmla="*/ 290261 w 374066"/>
                  <a:gd name="connsiteY37" fmla="*/ 261493 h 289957"/>
                  <a:gd name="connsiteX38" fmla="*/ 289973 w 374066"/>
                  <a:gd name="connsiteY38" fmla="*/ 261743 h 289957"/>
                  <a:gd name="connsiteX39" fmla="*/ 280625 w 374066"/>
                  <a:gd name="connsiteY39" fmla="*/ 272991 h 289957"/>
                  <a:gd name="connsiteX40" fmla="*/ 286673 w 374066"/>
                  <a:gd name="connsiteY40" fmla="*/ 268878 h 289957"/>
                  <a:gd name="connsiteX41" fmla="*/ 295745 w 374066"/>
                  <a:gd name="connsiteY41" fmla="*/ 265041 h 289957"/>
                  <a:gd name="connsiteX42" fmla="*/ 313876 w 374066"/>
                  <a:gd name="connsiteY42" fmla="*/ 261743 h 289957"/>
                  <a:gd name="connsiteX43" fmla="*/ 336411 w 374066"/>
                  <a:gd name="connsiteY43" fmla="*/ 260377 h 289957"/>
                  <a:gd name="connsiteX44" fmla="*/ 348771 w 374066"/>
                  <a:gd name="connsiteY44" fmla="*/ 253505 h 289957"/>
                  <a:gd name="connsiteX45" fmla="*/ 354542 w 374066"/>
                  <a:gd name="connsiteY45" fmla="*/ 257079 h 289957"/>
                  <a:gd name="connsiteX46" fmla="*/ 348507 w 374066"/>
                  <a:gd name="connsiteY46" fmla="*/ 257906 h 289957"/>
                  <a:gd name="connsiteX47" fmla="*/ 339987 w 374066"/>
                  <a:gd name="connsiteY47" fmla="*/ 263674 h 289957"/>
                  <a:gd name="connsiteX48" fmla="*/ 346863 w 374066"/>
                  <a:gd name="connsiteY48" fmla="*/ 264214 h 289957"/>
                  <a:gd name="connsiteX49" fmla="*/ 355647 w 374066"/>
                  <a:gd name="connsiteY49" fmla="*/ 259812 h 289957"/>
                  <a:gd name="connsiteX50" fmla="*/ 360603 w 374066"/>
                  <a:gd name="connsiteY50" fmla="*/ 256790 h 289957"/>
                  <a:gd name="connsiteX51" fmla="*/ 365547 w 374066"/>
                  <a:gd name="connsiteY51" fmla="*/ 258446 h 289957"/>
                  <a:gd name="connsiteX52" fmla="*/ 372423 w 374066"/>
                  <a:gd name="connsiteY52" fmla="*/ 254044 h 289957"/>
                  <a:gd name="connsiteX53" fmla="*/ 374066 w 374066"/>
                  <a:gd name="connsiteY53" fmla="*/ 256514 h 289957"/>
                  <a:gd name="connsiteX54" fmla="*/ 354542 w 374066"/>
                  <a:gd name="connsiteY54" fmla="*/ 266145 h 289957"/>
                  <a:gd name="connsiteX55" fmla="*/ 342999 w 374066"/>
                  <a:gd name="connsiteY55" fmla="*/ 268615 h 289957"/>
                  <a:gd name="connsiteX56" fmla="*/ 333387 w 374066"/>
                  <a:gd name="connsiteY56" fmla="*/ 272728 h 289957"/>
                  <a:gd name="connsiteX57" fmla="*/ 324604 w 374066"/>
                  <a:gd name="connsiteY57" fmla="*/ 275474 h 289957"/>
                  <a:gd name="connsiteX58" fmla="*/ 301228 w 374066"/>
                  <a:gd name="connsiteY58" fmla="*/ 281242 h 289957"/>
                  <a:gd name="connsiteX59" fmla="*/ 291880 w 374066"/>
                  <a:gd name="connsiteY59" fmla="*/ 286182 h 289957"/>
                  <a:gd name="connsiteX60" fmla="*/ 281165 w 374066"/>
                  <a:gd name="connsiteY60" fmla="*/ 283173 h 289957"/>
                  <a:gd name="connsiteX61" fmla="*/ 272657 w 374066"/>
                  <a:gd name="connsiteY61" fmla="*/ 286182 h 289957"/>
                  <a:gd name="connsiteX62" fmla="*/ 270725 w 374066"/>
                  <a:gd name="connsiteY62" fmla="*/ 279863 h 289957"/>
                  <a:gd name="connsiteX63" fmla="*/ 269357 w 374066"/>
                  <a:gd name="connsiteY63" fmla="*/ 285631 h 289957"/>
                  <a:gd name="connsiteX64" fmla="*/ 264941 w 374066"/>
                  <a:gd name="connsiteY64" fmla="*/ 289957 h 289957"/>
                  <a:gd name="connsiteX65" fmla="*/ 262481 w 374066"/>
                  <a:gd name="connsiteY65" fmla="*/ 285355 h 289957"/>
                  <a:gd name="connsiteX66" fmla="*/ 265781 w 374066"/>
                  <a:gd name="connsiteY66" fmla="*/ 278496 h 289957"/>
                  <a:gd name="connsiteX67" fmla="*/ 274853 w 374066"/>
                  <a:gd name="connsiteY67" fmla="*/ 269442 h 289957"/>
                  <a:gd name="connsiteX68" fmla="*/ 275129 w 374066"/>
                  <a:gd name="connsiteY68" fmla="*/ 260916 h 289957"/>
                  <a:gd name="connsiteX69" fmla="*/ 265505 w 374066"/>
                  <a:gd name="connsiteY69" fmla="*/ 252953 h 289957"/>
                  <a:gd name="connsiteX70" fmla="*/ 256709 w 374066"/>
                  <a:gd name="connsiteY70" fmla="*/ 245267 h 289957"/>
                  <a:gd name="connsiteX71" fmla="*/ 244626 w 374066"/>
                  <a:gd name="connsiteY71" fmla="*/ 240326 h 289957"/>
                  <a:gd name="connsiteX72" fmla="*/ 240711 w 374066"/>
                  <a:gd name="connsiteY72" fmla="*/ 236414 h 289957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  <a:cxn ang="43">
                    <a:pos x="connsiteX43" y="connsiteY43"/>
                  </a:cxn>
                  <a:cxn ang="44">
                    <a:pos x="connsiteX44" y="connsiteY44"/>
                  </a:cxn>
                  <a:cxn ang="45">
                    <a:pos x="connsiteX45" y="connsiteY45"/>
                  </a:cxn>
                  <a:cxn ang="46">
                    <a:pos x="connsiteX46" y="connsiteY46"/>
                  </a:cxn>
                  <a:cxn ang="47">
                    <a:pos x="connsiteX47" y="connsiteY47"/>
                  </a:cxn>
                  <a:cxn ang="48">
                    <a:pos x="connsiteX48" y="connsiteY48"/>
                  </a:cxn>
                  <a:cxn ang="49">
                    <a:pos x="connsiteX49" y="connsiteY49"/>
                  </a:cxn>
                  <a:cxn ang="50">
                    <a:pos x="connsiteX50" y="connsiteY50"/>
                  </a:cxn>
                  <a:cxn ang="51">
                    <a:pos x="connsiteX51" y="connsiteY51"/>
                  </a:cxn>
                  <a:cxn ang="52">
                    <a:pos x="connsiteX52" y="connsiteY52"/>
                  </a:cxn>
                  <a:cxn ang="53">
                    <a:pos x="connsiteX53" y="connsiteY53"/>
                  </a:cxn>
                  <a:cxn ang="54">
                    <a:pos x="connsiteX54" y="connsiteY54"/>
                  </a:cxn>
                  <a:cxn ang="55">
                    <a:pos x="connsiteX55" y="connsiteY55"/>
                  </a:cxn>
                  <a:cxn ang="56">
                    <a:pos x="connsiteX56" y="connsiteY56"/>
                  </a:cxn>
                  <a:cxn ang="57">
                    <a:pos x="connsiteX57" y="connsiteY57"/>
                  </a:cxn>
                  <a:cxn ang="58">
                    <a:pos x="connsiteX58" y="connsiteY58"/>
                  </a:cxn>
                  <a:cxn ang="59">
                    <a:pos x="connsiteX59" y="connsiteY59"/>
                  </a:cxn>
                  <a:cxn ang="60">
                    <a:pos x="connsiteX60" y="connsiteY60"/>
                  </a:cxn>
                  <a:cxn ang="61">
                    <a:pos x="connsiteX61" y="connsiteY61"/>
                  </a:cxn>
                  <a:cxn ang="62">
                    <a:pos x="connsiteX62" y="connsiteY62"/>
                  </a:cxn>
                  <a:cxn ang="63">
                    <a:pos x="connsiteX63" y="connsiteY63"/>
                  </a:cxn>
                  <a:cxn ang="64">
                    <a:pos x="connsiteX64" y="connsiteY64"/>
                  </a:cxn>
                  <a:cxn ang="65">
                    <a:pos x="connsiteX65" y="connsiteY65"/>
                  </a:cxn>
                  <a:cxn ang="66">
                    <a:pos x="connsiteX66" y="connsiteY66"/>
                  </a:cxn>
                  <a:cxn ang="67">
                    <a:pos x="connsiteX67" y="connsiteY67"/>
                  </a:cxn>
                  <a:cxn ang="68">
                    <a:pos x="connsiteX68" y="connsiteY68"/>
                  </a:cxn>
                  <a:cxn ang="69">
                    <a:pos x="connsiteX69" y="connsiteY69"/>
                  </a:cxn>
                  <a:cxn ang="70">
                    <a:pos x="connsiteX70" y="connsiteY70"/>
                  </a:cxn>
                  <a:cxn ang="71">
                    <a:pos x="connsiteX71" y="connsiteY71"/>
                  </a:cxn>
                  <a:cxn ang="72">
                    <a:pos x="connsiteX72" y="connsiteY72"/>
                  </a:cxn>
                </a:cxnLst>
                <a:rect l="l" t="t" r="r" b="b"/>
                <a:pathLst>
                  <a:path w="374066" h="289957">
                    <a:moveTo>
                      <a:pt x="240711" y="236414"/>
                    </a:moveTo>
                    <a:lnTo>
                      <a:pt x="236922" y="232627"/>
                    </a:lnTo>
                    <a:lnTo>
                      <a:pt x="230322" y="230433"/>
                    </a:lnTo>
                    <a:lnTo>
                      <a:pt x="222078" y="221643"/>
                    </a:lnTo>
                    <a:lnTo>
                      <a:pt x="222078" y="213405"/>
                    </a:lnTo>
                    <a:lnTo>
                      <a:pt x="218778" y="206257"/>
                    </a:lnTo>
                    <a:lnTo>
                      <a:pt x="211087" y="202420"/>
                    </a:lnTo>
                    <a:lnTo>
                      <a:pt x="209430" y="195285"/>
                    </a:lnTo>
                    <a:lnTo>
                      <a:pt x="196795" y="196376"/>
                    </a:lnTo>
                    <a:lnTo>
                      <a:pt x="0" y="193630"/>
                    </a:lnTo>
                    <a:lnTo>
                      <a:pt x="0" y="164151"/>
                    </a:lnTo>
                    <a:lnTo>
                      <a:pt x="39449" y="144740"/>
                    </a:lnTo>
                    <a:lnTo>
                      <a:pt x="39863" y="135260"/>
                    </a:lnTo>
                    <a:lnTo>
                      <a:pt x="32435" y="126608"/>
                    </a:lnTo>
                    <a:lnTo>
                      <a:pt x="33677" y="117555"/>
                    </a:lnTo>
                    <a:lnTo>
                      <a:pt x="26663" y="102721"/>
                    </a:lnTo>
                    <a:lnTo>
                      <a:pt x="47279" y="92414"/>
                    </a:lnTo>
                    <a:lnTo>
                      <a:pt x="140042" y="91185"/>
                    </a:lnTo>
                    <a:lnTo>
                      <a:pt x="157346" y="59874"/>
                    </a:lnTo>
                    <a:cubicBezTo>
                      <a:pt x="157346" y="59874"/>
                      <a:pt x="176731" y="45868"/>
                      <a:pt x="182503" y="41743"/>
                    </a:cubicBezTo>
                    <a:cubicBezTo>
                      <a:pt x="188275" y="37617"/>
                      <a:pt x="207649" y="14144"/>
                      <a:pt x="210534" y="12501"/>
                    </a:cubicBezTo>
                    <a:cubicBezTo>
                      <a:pt x="213420" y="10846"/>
                      <a:pt x="233208" y="539"/>
                      <a:pt x="233208" y="539"/>
                    </a:cubicBezTo>
                    <a:lnTo>
                      <a:pt x="303035" y="0"/>
                    </a:lnTo>
                    <a:lnTo>
                      <a:pt x="300412" y="6307"/>
                    </a:lnTo>
                    <a:lnTo>
                      <a:pt x="303286" y="13730"/>
                    </a:lnTo>
                    <a:lnTo>
                      <a:pt x="302056" y="26495"/>
                    </a:lnTo>
                    <a:lnTo>
                      <a:pt x="309058" y="35561"/>
                    </a:lnTo>
                    <a:lnTo>
                      <a:pt x="300814" y="60288"/>
                    </a:lnTo>
                    <a:lnTo>
                      <a:pt x="302470" y="73881"/>
                    </a:lnTo>
                    <a:lnTo>
                      <a:pt x="299998" y="95298"/>
                    </a:lnTo>
                    <a:lnTo>
                      <a:pt x="307000" y="94056"/>
                    </a:lnTo>
                    <a:lnTo>
                      <a:pt x="307000" y="148865"/>
                    </a:lnTo>
                    <a:lnTo>
                      <a:pt x="297941" y="192527"/>
                    </a:lnTo>
                    <a:lnTo>
                      <a:pt x="293398" y="241555"/>
                    </a:lnTo>
                    <a:lnTo>
                      <a:pt x="297652" y="245806"/>
                    </a:lnTo>
                    <a:lnTo>
                      <a:pt x="287501" y="252138"/>
                    </a:lnTo>
                    <a:lnTo>
                      <a:pt x="288041" y="257906"/>
                    </a:lnTo>
                    <a:lnTo>
                      <a:pt x="290261" y="261493"/>
                    </a:lnTo>
                    <a:cubicBezTo>
                      <a:pt x="290149" y="261593"/>
                      <a:pt x="290061" y="261681"/>
                      <a:pt x="289973" y="261743"/>
                    </a:cubicBezTo>
                    <a:cubicBezTo>
                      <a:pt x="286108" y="265041"/>
                      <a:pt x="280336" y="270809"/>
                      <a:pt x="280625" y="272991"/>
                    </a:cubicBezTo>
                    <a:cubicBezTo>
                      <a:pt x="280901" y="275211"/>
                      <a:pt x="285293" y="271085"/>
                      <a:pt x="286673" y="268878"/>
                    </a:cubicBezTo>
                    <a:cubicBezTo>
                      <a:pt x="288041" y="266684"/>
                      <a:pt x="291880" y="264214"/>
                      <a:pt x="295745" y="265041"/>
                    </a:cubicBezTo>
                    <a:cubicBezTo>
                      <a:pt x="299584" y="265869"/>
                      <a:pt x="311128" y="263674"/>
                      <a:pt x="313876" y="261743"/>
                    </a:cubicBezTo>
                    <a:cubicBezTo>
                      <a:pt x="316624" y="259812"/>
                      <a:pt x="332559" y="260377"/>
                      <a:pt x="336411" y="260377"/>
                    </a:cubicBezTo>
                    <a:cubicBezTo>
                      <a:pt x="340276" y="260377"/>
                      <a:pt x="345483" y="256514"/>
                      <a:pt x="348771" y="253505"/>
                    </a:cubicBezTo>
                    <a:cubicBezTo>
                      <a:pt x="352071" y="250483"/>
                      <a:pt x="354831" y="255699"/>
                      <a:pt x="354542" y="257079"/>
                    </a:cubicBezTo>
                    <a:cubicBezTo>
                      <a:pt x="354279" y="258446"/>
                      <a:pt x="349875" y="256790"/>
                      <a:pt x="348507" y="257906"/>
                    </a:cubicBezTo>
                    <a:cubicBezTo>
                      <a:pt x="347114" y="258985"/>
                      <a:pt x="340527" y="262283"/>
                      <a:pt x="339987" y="263674"/>
                    </a:cubicBezTo>
                    <a:cubicBezTo>
                      <a:pt x="339435" y="265041"/>
                      <a:pt x="344392" y="264489"/>
                      <a:pt x="346863" y="264214"/>
                    </a:cubicBezTo>
                    <a:cubicBezTo>
                      <a:pt x="349335" y="263938"/>
                      <a:pt x="352071" y="260088"/>
                      <a:pt x="355647" y="259812"/>
                    </a:cubicBezTo>
                    <a:cubicBezTo>
                      <a:pt x="359223" y="259549"/>
                      <a:pt x="358658" y="256251"/>
                      <a:pt x="360603" y="256790"/>
                    </a:cubicBezTo>
                    <a:cubicBezTo>
                      <a:pt x="362523" y="257342"/>
                      <a:pt x="362523" y="258446"/>
                      <a:pt x="365547" y="258446"/>
                    </a:cubicBezTo>
                    <a:cubicBezTo>
                      <a:pt x="368558" y="258446"/>
                      <a:pt x="369662" y="255148"/>
                      <a:pt x="372423" y="254044"/>
                    </a:cubicBezTo>
                    <a:cubicBezTo>
                      <a:pt x="375158" y="252953"/>
                      <a:pt x="374619" y="255436"/>
                      <a:pt x="374066" y="256514"/>
                    </a:cubicBezTo>
                    <a:cubicBezTo>
                      <a:pt x="373514" y="257618"/>
                      <a:pt x="360051" y="263674"/>
                      <a:pt x="354542" y="266145"/>
                    </a:cubicBezTo>
                    <a:cubicBezTo>
                      <a:pt x="349059" y="268615"/>
                      <a:pt x="345759" y="268326"/>
                      <a:pt x="342999" y="268615"/>
                    </a:cubicBezTo>
                    <a:cubicBezTo>
                      <a:pt x="340276" y="268878"/>
                      <a:pt x="338331" y="272728"/>
                      <a:pt x="333387" y="272728"/>
                    </a:cubicBezTo>
                    <a:cubicBezTo>
                      <a:pt x="328444" y="272728"/>
                      <a:pt x="329548" y="275474"/>
                      <a:pt x="324604" y="275474"/>
                    </a:cubicBezTo>
                    <a:cubicBezTo>
                      <a:pt x="319648" y="275474"/>
                      <a:pt x="307000" y="279587"/>
                      <a:pt x="301228" y="281242"/>
                    </a:cubicBezTo>
                    <a:cubicBezTo>
                      <a:pt x="295456" y="282885"/>
                      <a:pt x="296284" y="286458"/>
                      <a:pt x="291880" y="286182"/>
                    </a:cubicBezTo>
                    <a:cubicBezTo>
                      <a:pt x="287501" y="285919"/>
                      <a:pt x="282808" y="283436"/>
                      <a:pt x="281165" y="283173"/>
                    </a:cubicBezTo>
                    <a:cubicBezTo>
                      <a:pt x="279521" y="282885"/>
                      <a:pt x="275393" y="286182"/>
                      <a:pt x="272657" y="286182"/>
                    </a:cubicBezTo>
                    <a:cubicBezTo>
                      <a:pt x="269897" y="286182"/>
                      <a:pt x="271277" y="281242"/>
                      <a:pt x="270725" y="279863"/>
                    </a:cubicBezTo>
                    <a:cubicBezTo>
                      <a:pt x="270185" y="278496"/>
                      <a:pt x="269081" y="283712"/>
                      <a:pt x="269357" y="285631"/>
                    </a:cubicBezTo>
                    <a:cubicBezTo>
                      <a:pt x="269558" y="287060"/>
                      <a:pt x="267400" y="288301"/>
                      <a:pt x="264941" y="289957"/>
                    </a:cubicBezTo>
                    <a:cubicBezTo>
                      <a:pt x="263309" y="288816"/>
                      <a:pt x="262481" y="285355"/>
                      <a:pt x="262481" y="285355"/>
                    </a:cubicBezTo>
                    <a:lnTo>
                      <a:pt x="265781" y="278496"/>
                    </a:lnTo>
                    <a:lnTo>
                      <a:pt x="274853" y="269442"/>
                    </a:lnTo>
                    <a:lnTo>
                      <a:pt x="275129" y="260916"/>
                    </a:lnTo>
                    <a:lnTo>
                      <a:pt x="265505" y="252953"/>
                    </a:lnTo>
                    <a:lnTo>
                      <a:pt x="256709" y="245267"/>
                    </a:lnTo>
                    <a:lnTo>
                      <a:pt x="244626" y="240326"/>
                    </a:lnTo>
                    <a:lnTo>
                      <a:pt x="240711" y="236414"/>
                    </a:ln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0" name="Freeform 3"/>
              <p:cNvSpPr/>
              <p:nvPr/>
            </p:nvSpPr>
            <p:spPr>
              <a:xfrm>
                <a:off x="13332900" y="5106351"/>
                <a:ext cx="444923" cy="217593"/>
              </a:xfrm>
              <a:custGeom>
                <a:avLst/>
                <a:gdLst>
                  <a:gd name="connsiteX0" fmla="*/ 368696 w 368696"/>
                  <a:gd name="connsiteY0" fmla="*/ 180314 h 180314"/>
                  <a:gd name="connsiteX1" fmla="*/ 364141 w 368696"/>
                  <a:gd name="connsiteY1" fmla="*/ 175586 h 180314"/>
                  <a:gd name="connsiteX2" fmla="*/ 363225 w 368696"/>
                  <a:gd name="connsiteY2" fmla="*/ 174470 h 180314"/>
                  <a:gd name="connsiteX3" fmla="*/ 362987 w 368696"/>
                  <a:gd name="connsiteY3" fmla="*/ 174320 h 180314"/>
                  <a:gd name="connsiteX4" fmla="*/ 362786 w 368696"/>
                  <a:gd name="connsiteY4" fmla="*/ 174270 h 180314"/>
                  <a:gd name="connsiteX5" fmla="*/ 362322 w 368696"/>
                  <a:gd name="connsiteY5" fmla="*/ 174182 h 180314"/>
                  <a:gd name="connsiteX6" fmla="*/ 361933 w 368696"/>
                  <a:gd name="connsiteY6" fmla="*/ 174257 h 180314"/>
                  <a:gd name="connsiteX7" fmla="*/ 361682 w 368696"/>
                  <a:gd name="connsiteY7" fmla="*/ 174358 h 180314"/>
                  <a:gd name="connsiteX8" fmla="*/ 361519 w 368696"/>
                  <a:gd name="connsiteY8" fmla="*/ 174458 h 180314"/>
                  <a:gd name="connsiteX9" fmla="*/ 361506 w 368696"/>
                  <a:gd name="connsiteY9" fmla="*/ 174458 h 180314"/>
                  <a:gd name="connsiteX10" fmla="*/ 92625 w 368696"/>
                  <a:gd name="connsiteY10" fmla="*/ 171649 h 180314"/>
                  <a:gd name="connsiteX11" fmla="*/ 0 w 368696"/>
                  <a:gd name="connsiteY11" fmla="*/ 170684 h 180314"/>
                  <a:gd name="connsiteX12" fmla="*/ 25358 w 368696"/>
                  <a:gd name="connsiteY12" fmla="*/ 163147 h 180314"/>
                  <a:gd name="connsiteX13" fmla="*/ 26437 w 368696"/>
                  <a:gd name="connsiteY13" fmla="*/ 155461 h 180314"/>
                  <a:gd name="connsiteX14" fmla="*/ 36902 w 368696"/>
                  <a:gd name="connsiteY14" fmla="*/ 151611 h 180314"/>
                  <a:gd name="connsiteX15" fmla="*/ 36337 w 368696"/>
                  <a:gd name="connsiteY15" fmla="*/ 145567 h 180314"/>
                  <a:gd name="connsiteX16" fmla="*/ 42925 w 368696"/>
                  <a:gd name="connsiteY16" fmla="*/ 145567 h 180314"/>
                  <a:gd name="connsiteX17" fmla="*/ 44029 w 368696"/>
                  <a:gd name="connsiteY17" fmla="*/ 137881 h 180314"/>
                  <a:gd name="connsiteX18" fmla="*/ 58333 w 368696"/>
                  <a:gd name="connsiteY18" fmla="*/ 133480 h 180314"/>
                  <a:gd name="connsiteX19" fmla="*/ 75912 w 368696"/>
                  <a:gd name="connsiteY19" fmla="*/ 118646 h 180314"/>
                  <a:gd name="connsiteX20" fmla="*/ 83064 w 368696"/>
                  <a:gd name="connsiteY20" fmla="*/ 127987 h 180314"/>
                  <a:gd name="connsiteX21" fmla="*/ 92952 w 368696"/>
                  <a:gd name="connsiteY21" fmla="*/ 135674 h 180314"/>
                  <a:gd name="connsiteX22" fmla="*/ 102852 w 368696"/>
                  <a:gd name="connsiteY22" fmla="*/ 131837 h 180314"/>
                  <a:gd name="connsiteX23" fmla="*/ 107795 w 368696"/>
                  <a:gd name="connsiteY23" fmla="*/ 127448 h 180314"/>
                  <a:gd name="connsiteX24" fmla="*/ 115487 w 368696"/>
                  <a:gd name="connsiteY24" fmla="*/ 132940 h 180314"/>
                  <a:gd name="connsiteX25" fmla="*/ 122652 w 368696"/>
                  <a:gd name="connsiteY25" fmla="*/ 130182 h 180314"/>
                  <a:gd name="connsiteX26" fmla="*/ 129239 w 368696"/>
                  <a:gd name="connsiteY26" fmla="*/ 128527 h 180314"/>
                  <a:gd name="connsiteX27" fmla="*/ 130331 w 368696"/>
                  <a:gd name="connsiteY27" fmla="*/ 121404 h 180314"/>
                  <a:gd name="connsiteX28" fmla="*/ 137483 w 368696"/>
                  <a:gd name="connsiteY28" fmla="*/ 122508 h 180314"/>
                  <a:gd name="connsiteX29" fmla="*/ 145174 w 368696"/>
                  <a:gd name="connsiteY29" fmla="*/ 117555 h 180314"/>
                  <a:gd name="connsiteX30" fmla="*/ 150118 w 368696"/>
                  <a:gd name="connsiteY30" fmla="*/ 121944 h 180314"/>
                  <a:gd name="connsiteX31" fmla="*/ 158362 w 368696"/>
                  <a:gd name="connsiteY31" fmla="*/ 115912 h 180314"/>
                  <a:gd name="connsiteX32" fmla="*/ 156179 w 368696"/>
                  <a:gd name="connsiteY32" fmla="*/ 110407 h 180314"/>
                  <a:gd name="connsiteX33" fmla="*/ 160570 w 368696"/>
                  <a:gd name="connsiteY33" fmla="*/ 107110 h 180314"/>
                  <a:gd name="connsiteX34" fmla="*/ 157270 w 368696"/>
                  <a:gd name="connsiteY34" fmla="*/ 100527 h 180314"/>
                  <a:gd name="connsiteX35" fmla="*/ 165526 w 368696"/>
                  <a:gd name="connsiteY35" fmla="*/ 94483 h 180314"/>
                  <a:gd name="connsiteX36" fmla="*/ 175953 w 368696"/>
                  <a:gd name="connsiteY36" fmla="*/ 81843 h 180314"/>
                  <a:gd name="connsiteX37" fmla="*/ 175414 w 368696"/>
                  <a:gd name="connsiteY37" fmla="*/ 74708 h 180314"/>
                  <a:gd name="connsiteX38" fmla="*/ 183658 w 368696"/>
                  <a:gd name="connsiteY38" fmla="*/ 67561 h 180314"/>
                  <a:gd name="connsiteX39" fmla="*/ 186958 w 368696"/>
                  <a:gd name="connsiteY39" fmla="*/ 52188 h 180314"/>
                  <a:gd name="connsiteX40" fmla="*/ 191901 w 368696"/>
                  <a:gd name="connsiteY40" fmla="*/ 52727 h 180314"/>
                  <a:gd name="connsiteX41" fmla="*/ 196858 w 368696"/>
                  <a:gd name="connsiteY41" fmla="*/ 59323 h 180314"/>
                  <a:gd name="connsiteX42" fmla="*/ 204537 w 368696"/>
                  <a:gd name="connsiteY42" fmla="*/ 62069 h 180314"/>
                  <a:gd name="connsiteX43" fmla="*/ 218828 w 368696"/>
                  <a:gd name="connsiteY43" fmla="*/ 37906 h 180314"/>
                  <a:gd name="connsiteX44" fmla="*/ 226533 w 368696"/>
                  <a:gd name="connsiteY44" fmla="*/ 41191 h 180314"/>
                  <a:gd name="connsiteX45" fmla="*/ 232555 w 368696"/>
                  <a:gd name="connsiteY45" fmla="*/ 31862 h 180314"/>
                  <a:gd name="connsiteX46" fmla="*/ 240272 w 368696"/>
                  <a:gd name="connsiteY46" fmla="*/ 28012 h 180314"/>
                  <a:gd name="connsiteX47" fmla="*/ 246860 w 368696"/>
                  <a:gd name="connsiteY47" fmla="*/ 18119 h 180314"/>
                  <a:gd name="connsiteX48" fmla="*/ 250160 w 368696"/>
                  <a:gd name="connsiteY48" fmla="*/ 7147 h 180314"/>
                  <a:gd name="connsiteX49" fmla="*/ 251816 w 368696"/>
                  <a:gd name="connsiteY49" fmla="*/ 0 h 180314"/>
                  <a:gd name="connsiteX50" fmla="*/ 273247 w 368696"/>
                  <a:gd name="connsiteY50" fmla="*/ 18119 h 180314"/>
                  <a:gd name="connsiteX51" fmla="*/ 280387 w 368696"/>
                  <a:gd name="connsiteY51" fmla="*/ 7147 h 180314"/>
                  <a:gd name="connsiteX52" fmla="*/ 280700 w 368696"/>
                  <a:gd name="connsiteY52" fmla="*/ 7260 h 180314"/>
                  <a:gd name="connsiteX53" fmla="*/ 291930 w 368696"/>
                  <a:gd name="connsiteY53" fmla="*/ 11536 h 180314"/>
                  <a:gd name="connsiteX54" fmla="*/ 289195 w 368696"/>
                  <a:gd name="connsiteY54" fmla="*/ 19774 h 180314"/>
                  <a:gd name="connsiteX55" fmla="*/ 317766 w 368696"/>
                  <a:gd name="connsiteY55" fmla="*/ 31310 h 180314"/>
                  <a:gd name="connsiteX56" fmla="*/ 310074 w 368696"/>
                  <a:gd name="connsiteY56" fmla="*/ 41755 h 180314"/>
                  <a:gd name="connsiteX57" fmla="*/ 305105 w 368696"/>
                  <a:gd name="connsiteY57" fmla="*/ 49141 h 180314"/>
                  <a:gd name="connsiteX58" fmla="*/ 303336 w 368696"/>
                  <a:gd name="connsiteY58" fmla="*/ 49918 h 180314"/>
                  <a:gd name="connsiteX59" fmla="*/ 298995 w 368696"/>
                  <a:gd name="connsiteY59" fmla="*/ 61053 h 180314"/>
                  <a:gd name="connsiteX60" fmla="*/ 308292 w 368696"/>
                  <a:gd name="connsiteY60" fmla="*/ 65166 h 180314"/>
                  <a:gd name="connsiteX61" fmla="*/ 314277 w 368696"/>
                  <a:gd name="connsiteY61" fmla="*/ 71962 h 180314"/>
                  <a:gd name="connsiteX62" fmla="*/ 323349 w 368696"/>
                  <a:gd name="connsiteY62" fmla="*/ 77730 h 180314"/>
                  <a:gd name="connsiteX63" fmla="*/ 332409 w 368696"/>
                  <a:gd name="connsiteY63" fmla="*/ 78558 h 180314"/>
                  <a:gd name="connsiteX64" fmla="*/ 342911 w 368696"/>
                  <a:gd name="connsiteY64" fmla="*/ 89066 h 180314"/>
                  <a:gd name="connsiteX65" fmla="*/ 349097 w 368696"/>
                  <a:gd name="connsiteY65" fmla="*/ 96263 h 180314"/>
                  <a:gd name="connsiteX66" fmla="*/ 347252 w 368696"/>
                  <a:gd name="connsiteY66" fmla="*/ 102859 h 180314"/>
                  <a:gd name="connsiteX67" fmla="*/ 344567 w 368696"/>
                  <a:gd name="connsiteY67" fmla="*/ 108414 h 180314"/>
                  <a:gd name="connsiteX68" fmla="*/ 339197 w 368696"/>
                  <a:gd name="connsiteY68" fmla="*/ 107586 h 180314"/>
                  <a:gd name="connsiteX69" fmla="*/ 335495 w 368696"/>
                  <a:gd name="connsiteY69" fmla="*/ 105342 h 180314"/>
                  <a:gd name="connsiteX70" fmla="*/ 322722 w 368696"/>
                  <a:gd name="connsiteY70" fmla="*/ 90909 h 180314"/>
                  <a:gd name="connsiteX71" fmla="*/ 314478 w 368696"/>
                  <a:gd name="connsiteY71" fmla="*/ 81642 h 180314"/>
                  <a:gd name="connsiteX72" fmla="*/ 322521 w 368696"/>
                  <a:gd name="connsiteY72" fmla="*/ 93580 h 180314"/>
                  <a:gd name="connsiteX73" fmla="*/ 332409 w 368696"/>
                  <a:gd name="connsiteY73" fmla="*/ 108012 h 180314"/>
                  <a:gd name="connsiteX74" fmla="*/ 340853 w 368696"/>
                  <a:gd name="connsiteY74" fmla="*/ 112138 h 180314"/>
                  <a:gd name="connsiteX75" fmla="*/ 344567 w 368696"/>
                  <a:gd name="connsiteY75" fmla="*/ 114796 h 180314"/>
                  <a:gd name="connsiteX76" fmla="*/ 347252 w 368696"/>
                  <a:gd name="connsiteY76" fmla="*/ 118733 h 180314"/>
                  <a:gd name="connsiteX77" fmla="*/ 348482 w 368696"/>
                  <a:gd name="connsiteY77" fmla="*/ 127172 h 180314"/>
                  <a:gd name="connsiteX78" fmla="*/ 344354 w 368696"/>
                  <a:gd name="connsiteY78" fmla="*/ 124276 h 180314"/>
                  <a:gd name="connsiteX79" fmla="*/ 339197 w 368696"/>
                  <a:gd name="connsiteY79" fmla="*/ 123248 h 180314"/>
                  <a:gd name="connsiteX80" fmla="*/ 342509 w 368696"/>
                  <a:gd name="connsiteY80" fmla="*/ 131285 h 180314"/>
                  <a:gd name="connsiteX81" fmla="*/ 345998 w 368696"/>
                  <a:gd name="connsiteY81" fmla="*/ 139937 h 180314"/>
                  <a:gd name="connsiteX82" fmla="*/ 348281 w 368696"/>
                  <a:gd name="connsiteY82" fmla="*/ 145492 h 180314"/>
                  <a:gd name="connsiteX83" fmla="*/ 340038 w 368696"/>
                  <a:gd name="connsiteY83" fmla="*/ 146734 h 180314"/>
                  <a:gd name="connsiteX84" fmla="*/ 328895 w 368696"/>
                  <a:gd name="connsiteY84" fmla="*/ 133555 h 180314"/>
                  <a:gd name="connsiteX85" fmla="*/ 320865 w 368696"/>
                  <a:gd name="connsiteY85" fmla="*/ 134169 h 180314"/>
                  <a:gd name="connsiteX86" fmla="*/ 328895 w 368696"/>
                  <a:gd name="connsiteY86" fmla="*/ 138508 h 180314"/>
                  <a:gd name="connsiteX87" fmla="*/ 331593 w 368696"/>
                  <a:gd name="connsiteY87" fmla="*/ 145292 h 180314"/>
                  <a:gd name="connsiteX88" fmla="*/ 338180 w 368696"/>
                  <a:gd name="connsiteY88" fmla="*/ 152715 h 180314"/>
                  <a:gd name="connsiteX89" fmla="*/ 343952 w 368696"/>
                  <a:gd name="connsiteY89" fmla="*/ 154972 h 180314"/>
                  <a:gd name="connsiteX90" fmla="*/ 346211 w 368696"/>
                  <a:gd name="connsiteY90" fmla="*/ 151687 h 180314"/>
                  <a:gd name="connsiteX91" fmla="*/ 361268 w 368696"/>
                  <a:gd name="connsiteY91" fmla="*/ 150859 h 180314"/>
                  <a:gd name="connsiteX92" fmla="*/ 363125 w 368696"/>
                  <a:gd name="connsiteY92" fmla="*/ 163837 h 180314"/>
                  <a:gd name="connsiteX93" fmla="*/ 367040 w 368696"/>
                  <a:gd name="connsiteY93" fmla="*/ 173931 h 180314"/>
                  <a:gd name="connsiteX94" fmla="*/ 367604 w 368696"/>
                  <a:gd name="connsiteY94" fmla="*/ 174395 h 180314"/>
                  <a:gd name="connsiteX95" fmla="*/ 367717 w 368696"/>
                  <a:gd name="connsiteY95" fmla="*/ 174508 h 180314"/>
                  <a:gd name="connsiteX96" fmla="*/ 368696 w 368696"/>
                  <a:gd name="connsiteY96" fmla="*/ 180314 h 180314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  <a:cxn ang="43">
                    <a:pos x="connsiteX43" y="connsiteY43"/>
                  </a:cxn>
                  <a:cxn ang="44">
                    <a:pos x="connsiteX44" y="connsiteY44"/>
                  </a:cxn>
                  <a:cxn ang="45">
                    <a:pos x="connsiteX45" y="connsiteY45"/>
                  </a:cxn>
                  <a:cxn ang="46">
                    <a:pos x="connsiteX46" y="connsiteY46"/>
                  </a:cxn>
                  <a:cxn ang="47">
                    <a:pos x="connsiteX47" y="connsiteY47"/>
                  </a:cxn>
                  <a:cxn ang="48">
                    <a:pos x="connsiteX48" y="connsiteY48"/>
                  </a:cxn>
                  <a:cxn ang="49">
                    <a:pos x="connsiteX49" y="connsiteY49"/>
                  </a:cxn>
                  <a:cxn ang="50">
                    <a:pos x="connsiteX50" y="connsiteY50"/>
                  </a:cxn>
                  <a:cxn ang="51">
                    <a:pos x="connsiteX51" y="connsiteY51"/>
                  </a:cxn>
                  <a:cxn ang="52">
                    <a:pos x="connsiteX52" y="connsiteY52"/>
                  </a:cxn>
                  <a:cxn ang="53">
                    <a:pos x="connsiteX53" y="connsiteY53"/>
                  </a:cxn>
                  <a:cxn ang="54">
                    <a:pos x="connsiteX54" y="connsiteY54"/>
                  </a:cxn>
                  <a:cxn ang="55">
                    <a:pos x="connsiteX55" y="connsiteY55"/>
                  </a:cxn>
                  <a:cxn ang="56">
                    <a:pos x="connsiteX56" y="connsiteY56"/>
                  </a:cxn>
                  <a:cxn ang="57">
                    <a:pos x="connsiteX57" y="connsiteY57"/>
                  </a:cxn>
                  <a:cxn ang="58">
                    <a:pos x="connsiteX58" y="connsiteY58"/>
                  </a:cxn>
                  <a:cxn ang="59">
                    <a:pos x="connsiteX59" y="connsiteY59"/>
                  </a:cxn>
                  <a:cxn ang="60">
                    <a:pos x="connsiteX60" y="connsiteY60"/>
                  </a:cxn>
                  <a:cxn ang="61">
                    <a:pos x="connsiteX61" y="connsiteY61"/>
                  </a:cxn>
                  <a:cxn ang="62">
                    <a:pos x="connsiteX62" y="connsiteY62"/>
                  </a:cxn>
                  <a:cxn ang="63">
                    <a:pos x="connsiteX63" y="connsiteY63"/>
                  </a:cxn>
                  <a:cxn ang="64">
                    <a:pos x="connsiteX64" y="connsiteY64"/>
                  </a:cxn>
                  <a:cxn ang="65">
                    <a:pos x="connsiteX65" y="connsiteY65"/>
                  </a:cxn>
                  <a:cxn ang="66">
                    <a:pos x="connsiteX66" y="connsiteY66"/>
                  </a:cxn>
                  <a:cxn ang="67">
                    <a:pos x="connsiteX67" y="connsiteY67"/>
                  </a:cxn>
                  <a:cxn ang="68">
                    <a:pos x="connsiteX68" y="connsiteY68"/>
                  </a:cxn>
                  <a:cxn ang="69">
                    <a:pos x="connsiteX69" y="connsiteY69"/>
                  </a:cxn>
                  <a:cxn ang="70">
                    <a:pos x="connsiteX70" y="connsiteY70"/>
                  </a:cxn>
                  <a:cxn ang="71">
                    <a:pos x="connsiteX71" y="connsiteY71"/>
                  </a:cxn>
                  <a:cxn ang="72">
                    <a:pos x="connsiteX72" y="connsiteY72"/>
                  </a:cxn>
                  <a:cxn ang="73">
                    <a:pos x="connsiteX73" y="connsiteY73"/>
                  </a:cxn>
                  <a:cxn ang="74">
                    <a:pos x="connsiteX74" y="connsiteY74"/>
                  </a:cxn>
                  <a:cxn ang="75">
                    <a:pos x="connsiteX75" y="connsiteY75"/>
                  </a:cxn>
                  <a:cxn ang="76">
                    <a:pos x="connsiteX76" y="connsiteY76"/>
                  </a:cxn>
                  <a:cxn ang="77">
                    <a:pos x="connsiteX77" y="connsiteY77"/>
                  </a:cxn>
                  <a:cxn ang="78">
                    <a:pos x="connsiteX78" y="connsiteY78"/>
                  </a:cxn>
                  <a:cxn ang="79">
                    <a:pos x="connsiteX79" y="connsiteY79"/>
                  </a:cxn>
                  <a:cxn ang="80">
                    <a:pos x="connsiteX80" y="connsiteY80"/>
                  </a:cxn>
                  <a:cxn ang="81">
                    <a:pos x="connsiteX81" y="connsiteY81"/>
                  </a:cxn>
                  <a:cxn ang="82">
                    <a:pos x="connsiteX82" y="connsiteY82"/>
                  </a:cxn>
                  <a:cxn ang="83">
                    <a:pos x="connsiteX83" y="connsiteY83"/>
                  </a:cxn>
                  <a:cxn ang="84">
                    <a:pos x="connsiteX84" y="connsiteY84"/>
                  </a:cxn>
                  <a:cxn ang="85">
                    <a:pos x="connsiteX85" y="connsiteY85"/>
                  </a:cxn>
                  <a:cxn ang="86">
                    <a:pos x="connsiteX86" y="connsiteY86"/>
                  </a:cxn>
                  <a:cxn ang="87">
                    <a:pos x="connsiteX87" y="connsiteY87"/>
                  </a:cxn>
                  <a:cxn ang="88">
                    <a:pos x="connsiteX88" y="connsiteY88"/>
                  </a:cxn>
                  <a:cxn ang="89">
                    <a:pos x="connsiteX89" y="connsiteY89"/>
                  </a:cxn>
                  <a:cxn ang="90">
                    <a:pos x="connsiteX90" y="connsiteY90"/>
                  </a:cxn>
                  <a:cxn ang="91">
                    <a:pos x="connsiteX91" y="connsiteY91"/>
                  </a:cxn>
                  <a:cxn ang="92">
                    <a:pos x="connsiteX92" y="connsiteY92"/>
                  </a:cxn>
                  <a:cxn ang="93">
                    <a:pos x="connsiteX93" y="connsiteY93"/>
                  </a:cxn>
                  <a:cxn ang="94">
                    <a:pos x="connsiteX94" y="connsiteY94"/>
                  </a:cxn>
                  <a:cxn ang="95">
                    <a:pos x="connsiteX95" y="connsiteY95"/>
                  </a:cxn>
                  <a:cxn ang="96">
                    <a:pos x="connsiteX96" y="connsiteY96"/>
                  </a:cxn>
                </a:cxnLst>
                <a:rect l="l" t="t" r="r" b="b"/>
                <a:pathLst>
                  <a:path w="368696" h="180314">
                    <a:moveTo>
                      <a:pt x="368696" y="180314"/>
                    </a:moveTo>
                    <a:cubicBezTo>
                      <a:pt x="368269" y="181555"/>
                      <a:pt x="365597" y="178257"/>
                      <a:pt x="364141" y="175586"/>
                    </a:cubicBezTo>
                    <a:cubicBezTo>
                      <a:pt x="363878" y="175072"/>
                      <a:pt x="363564" y="174709"/>
                      <a:pt x="363225" y="174470"/>
                    </a:cubicBezTo>
                    <a:cubicBezTo>
                      <a:pt x="363163" y="174420"/>
                      <a:pt x="363075" y="174370"/>
                      <a:pt x="362987" y="174320"/>
                    </a:cubicBezTo>
                    <a:cubicBezTo>
                      <a:pt x="362924" y="174307"/>
                      <a:pt x="362849" y="174282"/>
                      <a:pt x="362786" y="174270"/>
                    </a:cubicBezTo>
                    <a:cubicBezTo>
                      <a:pt x="362648" y="174207"/>
                      <a:pt x="362472" y="174182"/>
                      <a:pt x="362322" y="174182"/>
                    </a:cubicBezTo>
                    <a:cubicBezTo>
                      <a:pt x="362184" y="174182"/>
                      <a:pt x="362071" y="174220"/>
                      <a:pt x="361933" y="174257"/>
                    </a:cubicBezTo>
                    <a:cubicBezTo>
                      <a:pt x="361845" y="174282"/>
                      <a:pt x="361757" y="174307"/>
                      <a:pt x="361682" y="174358"/>
                    </a:cubicBezTo>
                    <a:cubicBezTo>
                      <a:pt x="361619" y="174370"/>
                      <a:pt x="361569" y="174408"/>
                      <a:pt x="361519" y="174458"/>
                    </a:cubicBezTo>
                    <a:lnTo>
                      <a:pt x="361506" y="174458"/>
                    </a:lnTo>
                    <a:cubicBezTo>
                      <a:pt x="316122" y="173981"/>
                      <a:pt x="204349" y="172815"/>
                      <a:pt x="92625" y="171649"/>
                    </a:cubicBezTo>
                    <a:cubicBezTo>
                      <a:pt x="61269" y="171310"/>
                      <a:pt x="29900" y="170997"/>
                      <a:pt x="0" y="170684"/>
                    </a:cubicBezTo>
                    <a:lnTo>
                      <a:pt x="25358" y="163147"/>
                    </a:lnTo>
                    <a:lnTo>
                      <a:pt x="26437" y="155461"/>
                    </a:lnTo>
                    <a:lnTo>
                      <a:pt x="36902" y="151611"/>
                    </a:lnTo>
                    <a:lnTo>
                      <a:pt x="36337" y="145567"/>
                    </a:lnTo>
                    <a:lnTo>
                      <a:pt x="42925" y="145567"/>
                    </a:lnTo>
                    <a:lnTo>
                      <a:pt x="44029" y="137881"/>
                    </a:lnTo>
                    <a:lnTo>
                      <a:pt x="58333" y="133480"/>
                    </a:lnTo>
                    <a:lnTo>
                      <a:pt x="75912" y="118646"/>
                    </a:lnTo>
                    <a:lnTo>
                      <a:pt x="83064" y="127987"/>
                    </a:lnTo>
                    <a:cubicBezTo>
                      <a:pt x="83064" y="127987"/>
                      <a:pt x="90756" y="135674"/>
                      <a:pt x="92952" y="135674"/>
                    </a:cubicBezTo>
                    <a:cubicBezTo>
                      <a:pt x="95147" y="135674"/>
                      <a:pt x="102852" y="134044"/>
                      <a:pt x="102852" y="131837"/>
                    </a:cubicBezTo>
                    <a:cubicBezTo>
                      <a:pt x="102852" y="129643"/>
                      <a:pt x="107795" y="127448"/>
                      <a:pt x="107795" y="127448"/>
                    </a:cubicBezTo>
                    <a:lnTo>
                      <a:pt x="115487" y="132940"/>
                    </a:lnTo>
                    <a:lnTo>
                      <a:pt x="122652" y="130182"/>
                    </a:lnTo>
                    <a:lnTo>
                      <a:pt x="129239" y="128527"/>
                    </a:lnTo>
                    <a:lnTo>
                      <a:pt x="130331" y="121404"/>
                    </a:lnTo>
                    <a:lnTo>
                      <a:pt x="137483" y="122508"/>
                    </a:lnTo>
                    <a:lnTo>
                      <a:pt x="145174" y="117555"/>
                    </a:lnTo>
                    <a:lnTo>
                      <a:pt x="150118" y="121944"/>
                    </a:lnTo>
                    <a:lnTo>
                      <a:pt x="158362" y="115912"/>
                    </a:lnTo>
                    <a:lnTo>
                      <a:pt x="156179" y="110407"/>
                    </a:lnTo>
                    <a:lnTo>
                      <a:pt x="160570" y="107110"/>
                    </a:lnTo>
                    <a:lnTo>
                      <a:pt x="157270" y="100527"/>
                    </a:lnTo>
                    <a:lnTo>
                      <a:pt x="165526" y="94483"/>
                    </a:lnTo>
                    <a:lnTo>
                      <a:pt x="175953" y="81843"/>
                    </a:lnTo>
                    <a:lnTo>
                      <a:pt x="175414" y="74708"/>
                    </a:lnTo>
                    <a:lnTo>
                      <a:pt x="183658" y="67561"/>
                    </a:lnTo>
                    <a:lnTo>
                      <a:pt x="186958" y="52188"/>
                    </a:lnTo>
                    <a:lnTo>
                      <a:pt x="191901" y="52727"/>
                    </a:lnTo>
                    <a:lnTo>
                      <a:pt x="196858" y="59323"/>
                    </a:lnTo>
                    <a:lnTo>
                      <a:pt x="204537" y="62069"/>
                    </a:lnTo>
                    <a:lnTo>
                      <a:pt x="218828" y="37906"/>
                    </a:lnTo>
                    <a:lnTo>
                      <a:pt x="226533" y="41191"/>
                    </a:lnTo>
                    <a:lnTo>
                      <a:pt x="232555" y="31862"/>
                    </a:lnTo>
                    <a:lnTo>
                      <a:pt x="240272" y="28012"/>
                    </a:lnTo>
                    <a:lnTo>
                      <a:pt x="246860" y="18119"/>
                    </a:lnTo>
                    <a:lnTo>
                      <a:pt x="250160" y="7147"/>
                    </a:lnTo>
                    <a:lnTo>
                      <a:pt x="251816" y="0"/>
                    </a:lnTo>
                    <a:lnTo>
                      <a:pt x="273247" y="18119"/>
                    </a:lnTo>
                    <a:lnTo>
                      <a:pt x="280387" y="7147"/>
                    </a:lnTo>
                    <a:lnTo>
                      <a:pt x="280700" y="7260"/>
                    </a:lnTo>
                    <a:lnTo>
                      <a:pt x="291930" y="11536"/>
                    </a:lnTo>
                    <a:lnTo>
                      <a:pt x="289195" y="19774"/>
                    </a:lnTo>
                    <a:lnTo>
                      <a:pt x="317766" y="31310"/>
                    </a:lnTo>
                    <a:lnTo>
                      <a:pt x="310074" y="41755"/>
                    </a:lnTo>
                    <a:lnTo>
                      <a:pt x="305105" y="49141"/>
                    </a:lnTo>
                    <a:cubicBezTo>
                      <a:pt x="304465" y="49429"/>
                      <a:pt x="303788" y="49755"/>
                      <a:pt x="303336" y="49918"/>
                    </a:cubicBezTo>
                    <a:cubicBezTo>
                      <a:pt x="302094" y="50345"/>
                      <a:pt x="299421" y="55899"/>
                      <a:pt x="298995" y="61053"/>
                    </a:cubicBezTo>
                    <a:cubicBezTo>
                      <a:pt x="298606" y="66194"/>
                      <a:pt x="301906" y="67210"/>
                      <a:pt x="308292" y="65166"/>
                    </a:cubicBezTo>
                    <a:cubicBezTo>
                      <a:pt x="314666" y="63097"/>
                      <a:pt x="314064" y="71135"/>
                      <a:pt x="314277" y="71962"/>
                    </a:cubicBezTo>
                    <a:cubicBezTo>
                      <a:pt x="314478" y="72790"/>
                      <a:pt x="321693" y="76489"/>
                      <a:pt x="323349" y="77730"/>
                    </a:cubicBezTo>
                    <a:cubicBezTo>
                      <a:pt x="324993" y="78959"/>
                      <a:pt x="329937" y="78558"/>
                      <a:pt x="332409" y="78558"/>
                    </a:cubicBezTo>
                    <a:cubicBezTo>
                      <a:pt x="334893" y="78558"/>
                      <a:pt x="333638" y="82470"/>
                      <a:pt x="342911" y="89066"/>
                    </a:cubicBezTo>
                    <a:cubicBezTo>
                      <a:pt x="352209" y="95661"/>
                      <a:pt x="349097" y="96263"/>
                      <a:pt x="349097" y="96263"/>
                    </a:cubicBezTo>
                    <a:cubicBezTo>
                      <a:pt x="349097" y="96263"/>
                      <a:pt x="346826" y="99774"/>
                      <a:pt x="347252" y="102859"/>
                    </a:cubicBezTo>
                    <a:cubicBezTo>
                      <a:pt x="347654" y="105931"/>
                      <a:pt x="346826" y="106370"/>
                      <a:pt x="344567" y="108414"/>
                    </a:cubicBezTo>
                    <a:cubicBezTo>
                      <a:pt x="342296" y="110495"/>
                      <a:pt x="341869" y="107586"/>
                      <a:pt x="339197" y="107586"/>
                    </a:cubicBezTo>
                    <a:cubicBezTo>
                      <a:pt x="336537" y="107586"/>
                      <a:pt x="336737" y="106771"/>
                      <a:pt x="335495" y="105342"/>
                    </a:cubicBezTo>
                    <a:cubicBezTo>
                      <a:pt x="334266" y="103900"/>
                      <a:pt x="324366" y="92363"/>
                      <a:pt x="322722" y="90909"/>
                    </a:cubicBezTo>
                    <a:cubicBezTo>
                      <a:pt x="321066" y="89467"/>
                      <a:pt x="315106" y="80827"/>
                      <a:pt x="314478" y="81642"/>
                    </a:cubicBezTo>
                    <a:cubicBezTo>
                      <a:pt x="313851" y="82470"/>
                      <a:pt x="317577" y="87812"/>
                      <a:pt x="322521" y="93580"/>
                    </a:cubicBezTo>
                    <a:cubicBezTo>
                      <a:pt x="327465" y="99348"/>
                      <a:pt x="332810" y="106570"/>
                      <a:pt x="332409" y="108012"/>
                    </a:cubicBezTo>
                    <a:cubicBezTo>
                      <a:pt x="331982" y="109454"/>
                      <a:pt x="336098" y="111097"/>
                      <a:pt x="340853" y="112138"/>
                    </a:cubicBezTo>
                    <a:cubicBezTo>
                      <a:pt x="345609" y="113166"/>
                      <a:pt x="346625" y="114182"/>
                      <a:pt x="344567" y="114796"/>
                    </a:cubicBezTo>
                    <a:cubicBezTo>
                      <a:pt x="342509" y="115436"/>
                      <a:pt x="344567" y="117078"/>
                      <a:pt x="347252" y="118733"/>
                    </a:cubicBezTo>
                    <a:cubicBezTo>
                      <a:pt x="349925" y="120376"/>
                      <a:pt x="349298" y="124690"/>
                      <a:pt x="348482" y="127172"/>
                    </a:cubicBezTo>
                    <a:cubicBezTo>
                      <a:pt x="347654" y="129643"/>
                      <a:pt x="345395" y="125718"/>
                      <a:pt x="344354" y="124276"/>
                    </a:cubicBezTo>
                    <a:cubicBezTo>
                      <a:pt x="343337" y="122846"/>
                      <a:pt x="339837" y="122219"/>
                      <a:pt x="339197" y="123248"/>
                    </a:cubicBezTo>
                    <a:cubicBezTo>
                      <a:pt x="338582" y="124276"/>
                      <a:pt x="343137" y="130044"/>
                      <a:pt x="342509" y="131285"/>
                    </a:cubicBezTo>
                    <a:cubicBezTo>
                      <a:pt x="341869" y="132514"/>
                      <a:pt x="343137" y="138082"/>
                      <a:pt x="345998" y="139937"/>
                    </a:cubicBezTo>
                    <a:cubicBezTo>
                      <a:pt x="348909" y="141806"/>
                      <a:pt x="348683" y="144276"/>
                      <a:pt x="348281" y="145492"/>
                    </a:cubicBezTo>
                    <a:cubicBezTo>
                      <a:pt x="347867" y="146734"/>
                      <a:pt x="342509" y="147574"/>
                      <a:pt x="340038" y="146734"/>
                    </a:cubicBezTo>
                    <a:cubicBezTo>
                      <a:pt x="337566" y="145919"/>
                      <a:pt x="330552" y="135611"/>
                      <a:pt x="328895" y="133555"/>
                    </a:cubicBezTo>
                    <a:cubicBezTo>
                      <a:pt x="327252" y="131473"/>
                      <a:pt x="321693" y="132740"/>
                      <a:pt x="320865" y="134169"/>
                    </a:cubicBezTo>
                    <a:cubicBezTo>
                      <a:pt x="320049" y="135611"/>
                      <a:pt x="327653" y="136853"/>
                      <a:pt x="328895" y="138508"/>
                    </a:cubicBezTo>
                    <a:cubicBezTo>
                      <a:pt x="330138" y="140150"/>
                      <a:pt x="329510" y="144276"/>
                      <a:pt x="331593" y="145292"/>
                    </a:cubicBezTo>
                    <a:cubicBezTo>
                      <a:pt x="333638" y="146320"/>
                      <a:pt x="337566" y="151473"/>
                      <a:pt x="338180" y="152715"/>
                    </a:cubicBezTo>
                    <a:cubicBezTo>
                      <a:pt x="338795" y="153944"/>
                      <a:pt x="342509" y="154546"/>
                      <a:pt x="343952" y="154972"/>
                    </a:cubicBezTo>
                    <a:cubicBezTo>
                      <a:pt x="345395" y="155386"/>
                      <a:pt x="345998" y="153530"/>
                      <a:pt x="346211" y="151687"/>
                    </a:cubicBezTo>
                    <a:cubicBezTo>
                      <a:pt x="346437" y="149818"/>
                      <a:pt x="357541" y="150859"/>
                      <a:pt x="361268" y="150859"/>
                    </a:cubicBezTo>
                    <a:cubicBezTo>
                      <a:pt x="364969" y="150859"/>
                      <a:pt x="363313" y="160125"/>
                      <a:pt x="363125" y="163837"/>
                    </a:cubicBezTo>
                    <a:cubicBezTo>
                      <a:pt x="362924" y="167536"/>
                      <a:pt x="363740" y="171461"/>
                      <a:pt x="367040" y="173931"/>
                    </a:cubicBezTo>
                    <a:cubicBezTo>
                      <a:pt x="367266" y="174082"/>
                      <a:pt x="367429" y="174257"/>
                      <a:pt x="367604" y="174395"/>
                    </a:cubicBezTo>
                    <a:cubicBezTo>
                      <a:pt x="367655" y="174445"/>
                      <a:pt x="367692" y="174470"/>
                      <a:pt x="367717" y="174508"/>
                    </a:cubicBezTo>
                    <a:cubicBezTo>
                      <a:pt x="370152" y="176803"/>
                      <a:pt x="369047" y="179173"/>
                      <a:pt x="368696" y="180314"/>
                    </a:cubicBez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1" name="Freeform 3"/>
              <p:cNvSpPr/>
              <p:nvPr/>
            </p:nvSpPr>
            <p:spPr>
              <a:xfrm>
                <a:off x="13353210" y="5409945"/>
                <a:ext cx="271308" cy="214778"/>
              </a:xfrm>
              <a:custGeom>
                <a:avLst/>
                <a:gdLst>
                  <a:gd name="connsiteX0" fmla="*/ 172315 w 224826"/>
                  <a:gd name="connsiteY0" fmla="*/ 23623 h 177981"/>
                  <a:gd name="connsiteX1" fmla="*/ 116792 w 224826"/>
                  <a:gd name="connsiteY1" fmla="*/ 23623 h 177981"/>
                  <a:gd name="connsiteX2" fmla="*/ 117896 w 224826"/>
                  <a:gd name="connsiteY2" fmla="*/ 10996 h 177981"/>
                  <a:gd name="connsiteX3" fmla="*/ 104696 w 224826"/>
                  <a:gd name="connsiteY3" fmla="*/ 4125 h 177981"/>
                  <a:gd name="connsiteX4" fmla="*/ 50277 w 224826"/>
                  <a:gd name="connsiteY4" fmla="*/ 0 h 177981"/>
                  <a:gd name="connsiteX5" fmla="*/ 26374 w 224826"/>
                  <a:gd name="connsiteY5" fmla="*/ 6608 h 177981"/>
                  <a:gd name="connsiteX6" fmla="*/ 11455 w 224826"/>
                  <a:gd name="connsiteY6" fmla="*/ 12877 h 177981"/>
                  <a:gd name="connsiteX7" fmla="*/ 0 w 224826"/>
                  <a:gd name="connsiteY7" fmla="*/ 18959 h 177981"/>
                  <a:gd name="connsiteX8" fmla="*/ 815 w 224826"/>
                  <a:gd name="connsiteY8" fmla="*/ 34608 h 177981"/>
                  <a:gd name="connsiteX9" fmla="*/ 20603 w 224826"/>
                  <a:gd name="connsiteY9" fmla="*/ 47799 h 177981"/>
                  <a:gd name="connsiteX10" fmla="*/ 38734 w 224826"/>
                  <a:gd name="connsiteY10" fmla="*/ 74984 h 177981"/>
                  <a:gd name="connsiteX11" fmla="*/ 56049 w 224826"/>
                  <a:gd name="connsiteY11" fmla="*/ 97229 h 177981"/>
                  <a:gd name="connsiteX12" fmla="*/ 67606 w 224826"/>
                  <a:gd name="connsiteY12" fmla="*/ 114533 h 177981"/>
                  <a:gd name="connsiteX13" fmla="*/ 83265 w 224826"/>
                  <a:gd name="connsiteY13" fmla="*/ 125241 h 177981"/>
                  <a:gd name="connsiteX14" fmla="*/ 88221 w 224826"/>
                  <a:gd name="connsiteY14" fmla="*/ 146671 h 177981"/>
                  <a:gd name="connsiteX15" fmla="*/ 100580 w 224826"/>
                  <a:gd name="connsiteY15" fmla="*/ 159035 h 177981"/>
                  <a:gd name="connsiteX16" fmla="*/ 104696 w 224826"/>
                  <a:gd name="connsiteY16" fmla="*/ 177981 h 177981"/>
                  <a:gd name="connsiteX17" fmla="*/ 113304 w 224826"/>
                  <a:gd name="connsiteY17" fmla="*/ 177455 h 177981"/>
                  <a:gd name="connsiteX18" fmla="*/ 112325 w 224826"/>
                  <a:gd name="connsiteY18" fmla="*/ 172627 h 177981"/>
                  <a:gd name="connsiteX19" fmla="*/ 117896 w 224826"/>
                  <a:gd name="connsiteY19" fmla="*/ 173856 h 177981"/>
                  <a:gd name="connsiteX20" fmla="*/ 120682 w 224826"/>
                  <a:gd name="connsiteY20" fmla="*/ 173618 h 177981"/>
                  <a:gd name="connsiteX21" fmla="*/ 118360 w 224826"/>
                  <a:gd name="connsiteY21" fmla="*/ 168063 h 177981"/>
                  <a:gd name="connsiteX22" fmla="*/ 116453 w 224826"/>
                  <a:gd name="connsiteY22" fmla="*/ 166445 h 177981"/>
                  <a:gd name="connsiteX23" fmla="*/ 115851 w 224826"/>
                  <a:gd name="connsiteY23" fmla="*/ 162094 h 177981"/>
                  <a:gd name="connsiteX24" fmla="*/ 115851 w 224826"/>
                  <a:gd name="connsiteY24" fmla="*/ 162082 h 177981"/>
                  <a:gd name="connsiteX25" fmla="*/ 116240 w 224826"/>
                  <a:gd name="connsiteY25" fmla="*/ 155323 h 177981"/>
                  <a:gd name="connsiteX26" fmla="*/ 122024 w 224826"/>
                  <a:gd name="connsiteY26" fmla="*/ 162520 h 177981"/>
                  <a:gd name="connsiteX27" fmla="*/ 128423 w 224826"/>
                  <a:gd name="connsiteY27" fmla="*/ 167072 h 177981"/>
                  <a:gd name="connsiteX28" fmla="*/ 132928 w 224826"/>
                  <a:gd name="connsiteY28" fmla="*/ 160677 h 177981"/>
                  <a:gd name="connsiteX29" fmla="*/ 124295 w 224826"/>
                  <a:gd name="connsiteY29" fmla="*/ 154508 h 177981"/>
                  <a:gd name="connsiteX30" fmla="*/ 132112 w 224826"/>
                  <a:gd name="connsiteY30" fmla="*/ 153066 h 177981"/>
                  <a:gd name="connsiteX31" fmla="*/ 141799 w 224826"/>
                  <a:gd name="connsiteY31" fmla="*/ 154282 h 177981"/>
                  <a:gd name="connsiteX32" fmla="*/ 157471 w 224826"/>
                  <a:gd name="connsiteY32" fmla="*/ 146671 h 177981"/>
                  <a:gd name="connsiteX33" fmla="*/ 165301 w 224826"/>
                  <a:gd name="connsiteY33" fmla="*/ 138834 h 177981"/>
                  <a:gd name="connsiteX34" fmla="*/ 179115 w 224826"/>
                  <a:gd name="connsiteY34" fmla="*/ 125241 h 177981"/>
                  <a:gd name="connsiteX35" fmla="*/ 185515 w 224826"/>
                  <a:gd name="connsiteY35" fmla="*/ 124426 h 177981"/>
                  <a:gd name="connsiteX36" fmla="*/ 193344 w 224826"/>
                  <a:gd name="connsiteY36" fmla="*/ 117831 h 177981"/>
                  <a:gd name="connsiteX37" fmla="*/ 194988 w 224826"/>
                  <a:gd name="connsiteY37" fmla="*/ 106708 h 177981"/>
                  <a:gd name="connsiteX38" fmla="*/ 213533 w 224826"/>
                  <a:gd name="connsiteY38" fmla="*/ 83022 h 177981"/>
                  <a:gd name="connsiteX39" fmla="*/ 224826 w 224826"/>
                  <a:gd name="connsiteY39" fmla="*/ 78959 h 177981"/>
                  <a:gd name="connsiteX40" fmla="*/ 172315 w 224826"/>
                  <a:gd name="connsiteY40" fmla="*/ 23623 h 17798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</a:cxnLst>
                <a:rect l="l" t="t" r="r" b="b"/>
                <a:pathLst>
                  <a:path w="224826" h="177981">
                    <a:moveTo>
                      <a:pt x="172315" y="23623"/>
                    </a:moveTo>
                    <a:lnTo>
                      <a:pt x="116792" y="23623"/>
                    </a:lnTo>
                    <a:lnTo>
                      <a:pt x="117896" y="10996"/>
                    </a:lnTo>
                    <a:lnTo>
                      <a:pt x="104696" y="4125"/>
                    </a:lnTo>
                    <a:cubicBezTo>
                      <a:pt x="104696" y="4125"/>
                      <a:pt x="56049" y="0"/>
                      <a:pt x="50277" y="0"/>
                    </a:cubicBezTo>
                    <a:cubicBezTo>
                      <a:pt x="44506" y="0"/>
                      <a:pt x="32146" y="5768"/>
                      <a:pt x="26374" y="6608"/>
                    </a:cubicBezTo>
                    <a:cubicBezTo>
                      <a:pt x="23564" y="6996"/>
                      <a:pt x="17215" y="9943"/>
                      <a:pt x="11455" y="12877"/>
                    </a:cubicBezTo>
                    <a:cubicBezTo>
                      <a:pt x="5395" y="15924"/>
                      <a:pt x="0" y="18959"/>
                      <a:pt x="0" y="18959"/>
                    </a:cubicBezTo>
                    <a:cubicBezTo>
                      <a:pt x="0" y="18959"/>
                      <a:pt x="-4128" y="33793"/>
                      <a:pt x="815" y="34608"/>
                    </a:cubicBezTo>
                    <a:cubicBezTo>
                      <a:pt x="5771" y="35435"/>
                      <a:pt x="17303" y="42846"/>
                      <a:pt x="20603" y="47799"/>
                    </a:cubicBezTo>
                    <a:cubicBezTo>
                      <a:pt x="23903" y="52739"/>
                      <a:pt x="31331" y="74156"/>
                      <a:pt x="38734" y="74984"/>
                    </a:cubicBezTo>
                    <a:cubicBezTo>
                      <a:pt x="46162" y="75812"/>
                      <a:pt x="51118" y="93116"/>
                      <a:pt x="56049" y="97229"/>
                    </a:cubicBezTo>
                    <a:cubicBezTo>
                      <a:pt x="61006" y="101354"/>
                      <a:pt x="67606" y="114533"/>
                      <a:pt x="67606" y="114533"/>
                    </a:cubicBezTo>
                    <a:lnTo>
                      <a:pt x="83265" y="125241"/>
                    </a:lnTo>
                    <a:lnTo>
                      <a:pt x="88221" y="146671"/>
                    </a:lnTo>
                    <a:lnTo>
                      <a:pt x="100580" y="159035"/>
                    </a:lnTo>
                    <a:lnTo>
                      <a:pt x="104696" y="177981"/>
                    </a:lnTo>
                    <a:cubicBezTo>
                      <a:pt x="104696" y="177981"/>
                      <a:pt x="108034" y="177430"/>
                      <a:pt x="113304" y="177455"/>
                    </a:cubicBezTo>
                    <a:cubicBezTo>
                      <a:pt x="112124" y="175135"/>
                      <a:pt x="111509" y="173016"/>
                      <a:pt x="112325" y="172627"/>
                    </a:cubicBezTo>
                    <a:cubicBezTo>
                      <a:pt x="113567" y="172013"/>
                      <a:pt x="116880" y="172828"/>
                      <a:pt x="117896" y="173856"/>
                    </a:cubicBezTo>
                    <a:cubicBezTo>
                      <a:pt x="118385" y="174358"/>
                      <a:pt x="119603" y="174119"/>
                      <a:pt x="120682" y="173618"/>
                    </a:cubicBezTo>
                    <a:lnTo>
                      <a:pt x="118360" y="168063"/>
                    </a:lnTo>
                    <a:cubicBezTo>
                      <a:pt x="117331" y="167386"/>
                      <a:pt x="116516" y="166809"/>
                      <a:pt x="116453" y="166445"/>
                    </a:cubicBezTo>
                    <a:cubicBezTo>
                      <a:pt x="116378" y="166044"/>
                      <a:pt x="116089" y="164188"/>
                      <a:pt x="115851" y="162094"/>
                    </a:cubicBezTo>
                    <a:lnTo>
                      <a:pt x="115851" y="162082"/>
                    </a:lnTo>
                    <a:cubicBezTo>
                      <a:pt x="115474" y="158633"/>
                      <a:pt x="115223" y="154545"/>
                      <a:pt x="116240" y="155323"/>
                    </a:cubicBezTo>
                    <a:cubicBezTo>
                      <a:pt x="117896" y="156564"/>
                      <a:pt x="119552" y="161906"/>
                      <a:pt x="122024" y="162520"/>
                    </a:cubicBezTo>
                    <a:cubicBezTo>
                      <a:pt x="124484" y="163147"/>
                      <a:pt x="126140" y="167674"/>
                      <a:pt x="128423" y="167072"/>
                    </a:cubicBezTo>
                    <a:cubicBezTo>
                      <a:pt x="130682" y="166445"/>
                      <a:pt x="134584" y="163147"/>
                      <a:pt x="132928" y="160677"/>
                    </a:cubicBezTo>
                    <a:cubicBezTo>
                      <a:pt x="131284" y="158194"/>
                      <a:pt x="122852" y="156978"/>
                      <a:pt x="124295" y="154508"/>
                    </a:cubicBezTo>
                    <a:cubicBezTo>
                      <a:pt x="125726" y="152025"/>
                      <a:pt x="130682" y="151210"/>
                      <a:pt x="132112" y="153066"/>
                    </a:cubicBezTo>
                    <a:cubicBezTo>
                      <a:pt x="133568" y="154909"/>
                      <a:pt x="138098" y="156978"/>
                      <a:pt x="141799" y="154282"/>
                    </a:cubicBezTo>
                    <a:cubicBezTo>
                      <a:pt x="145513" y="151611"/>
                      <a:pt x="156856" y="147900"/>
                      <a:pt x="157471" y="146671"/>
                    </a:cubicBezTo>
                    <a:cubicBezTo>
                      <a:pt x="158098" y="145442"/>
                      <a:pt x="159755" y="141103"/>
                      <a:pt x="165301" y="138834"/>
                    </a:cubicBezTo>
                    <a:cubicBezTo>
                      <a:pt x="170872" y="136589"/>
                      <a:pt x="174787" y="125442"/>
                      <a:pt x="179115" y="125241"/>
                    </a:cubicBezTo>
                    <a:cubicBezTo>
                      <a:pt x="183444" y="125053"/>
                      <a:pt x="183444" y="126896"/>
                      <a:pt x="185515" y="124426"/>
                    </a:cubicBezTo>
                    <a:cubicBezTo>
                      <a:pt x="187573" y="121956"/>
                      <a:pt x="193119" y="119674"/>
                      <a:pt x="193344" y="117831"/>
                    </a:cubicBezTo>
                    <a:cubicBezTo>
                      <a:pt x="193545" y="115987"/>
                      <a:pt x="193959" y="110006"/>
                      <a:pt x="194988" y="106708"/>
                    </a:cubicBezTo>
                    <a:cubicBezTo>
                      <a:pt x="196030" y="103410"/>
                      <a:pt x="202830" y="89404"/>
                      <a:pt x="213533" y="83022"/>
                    </a:cubicBezTo>
                    <a:cubicBezTo>
                      <a:pt x="216570" y="81216"/>
                      <a:pt x="220585" y="79912"/>
                      <a:pt x="224826" y="78959"/>
                    </a:cubicBezTo>
                    <a:lnTo>
                      <a:pt x="172315" y="23623"/>
                    </a:ln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22" name="Agrupar 421"/>
          <p:cNvGrpSpPr/>
          <p:nvPr/>
        </p:nvGrpSpPr>
        <p:grpSpPr>
          <a:xfrm>
            <a:off x="11640053" y="4375045"/>
            <a:ext cx="3436764" cy="1794810"/>
            <a:chOff x="11227950" y="4398831"/>
            <a:chExt cx="3436764" cy="1794810"/>
          </a:xfrm>
          <a:solidFill>
            <a:srgbClr val="E02790"/>
          </a:solidFill>
        </p:grpSpPr>
        <p:sp>
          <p:nvSpPr>
            <p:cNvPr id="423" name="Freeform 3"/>
            <p:cNvSpPr/>
            <p:nvPr/>
          </p:nvSpPr>
          <p:spPr>
            <a:xfrm>
              <a:off x="13900761" y="4913350"/>
              <a:ext cx="105219" cy="78593"/>
            </a:xfrm>
            <a:custGeom>
              <a:avLst/>
              <a:gdLst>
                <a:gd name="connsiteX0" fmla="*/ 87192 w 87192"/>
                <a:gd name="connsiteY0" fmla="*/ 0 h 65128"/>
                <a:gd name="connsiteX1" fmla="*/ 87192 w 87192"/>
                <a:gd name="connsiteY1" fmla="*/ 2269 h 65128"/>
                <a:gd name="connsiteX2" fmla="*/ 86753 w 87192"/>
                <a:gd name="connsiteY2" fmla="*/ 35724 h 65128"/>
                <a:gd name="connsiteX3" fmla="*/ 83453 w 87192"/>
                <a:gd name="connsiteY3" fmla="*/ 42909 h 65128"/>
                <a:gd name="connsiteX4" fmla="*/ 83378 w 87192"/>
                <a:gd name="connsiteY4" fmla="*/ 42984 h 65128"/>
                <a:gd name="connsiteX5" fmla="*/ 60780 w 87192"/>
                <a:gd name="connsiteY5" fmla="*/ 46207 h 65128"/>
                <a:gd name="connsiteX6" fmla="*/ 32962 w 87192"/>
                <a:gd name="connsiteY6" fmla="*/ 48413 h 65128"/>
                <a:gd name="connsiteX7" fmla="*/ 2860 w 87192"/>
                <a:gd name="connsiteY7" fmla="*/ 65128 h 65128"/>
                <a:gd name="connsiteX8" fmla="*/ 2785 w 87192"/>
                <a:gd name="connsiteY8" fmla="*/ 65128 h 65128"/>
                <a:gd name="connsiteX9" fmla="*/ 589 w 87192"/>
                <a:gd name="connsiteY9" fmla="*/ 61617 h 65128"/>
                <a:gd name="connsiteX10" fmla="*/ 0 w 87192"/>
                <a:gd name="connsiteY10" fmla="*/ 55824 h 65128"/>
                <a:gd name="connsiteX11" fmla="*/ 10201 w 87192"/>
                <a:gd name="connsiteY11" fmla="*/ 49504 h 65128"/>
                <a:gd name="connsiteX12" fmla="*/ 5935 w 87192"/>
                <a:gd name="connsiteY12" fmla="*/ 45254 h 65128"/>
                <a:gd name="connsiteX13" fmla="*/ 10063 w 87192"/>
                <a:gd name="connsiteY13" fmla="*/ 0 h 65128"/>
                <a:gd name="connsiteX14" fmla="*/ 87192 w 87192"/>
                <a:gd name="connsiteY14" fmla="*/ 0 h 6512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</a:cxnLst>
              <a:rect l="l" t="t" r="r" b="b"/>
              <a:pathLst>
                <a:path w="87192" h="65128">
                  <a:moveTo>
                    <a:pt x="87192" y="0"/>
                  </a:moveTo>
                  <a:lnTo>
                    <a:pt x="87192" y="2269"/>
                  </a:lnTo>
                  <a:lnTo>
                    <a:pt x="86753" y="35724"/>
                  </a:lnTo>
                  <a:lnTo>
                    <a:pt x="83453" y="42909"/>
                  </a:lnTo>
                  <a:lnTo>
                    <a:pt x="83378" y="42984"/>
                  </a:lnTo>
                  <a:cubicBezTo>
                    <a:pt x="73691" y="44225"/>
                    <a:pt x="63628" y="45692"/>
                    <a:pt x="60780" y="46207"/>
                  </a:cubicBezTo>
                  <a:cubicBezTo>
                    <a:pt x="54983" y="47310"/>
                    <a:pt x="36839" y="47899"/>
                    <a:pt x="32962" y="48413"/>
                  </a:cubicBezTo>
                  <a:cubicBezTo>
                    <a:pt x="29210" y="48928"/>
                    <a:pt x="7553" y="61392"/>
                    <a:pt x="2860" y="65128"/>
                  </a:cubicBezTo>
                  <a:lnTo>
                    <a:pt x="2785" y="65128"/>
                  </a:lnTo>
                  <a:lnTo>
                    <a:pt x="589" y="61617"/>
                  </a:lnTo>
                  <a:lnTo>
                    <a:pt x="0" y="55824"/>
                  </a:lnTo>
                  <a:lnTo>
                    <a:pt x="10201" y="49504"/>
                  </a:lnTo>
                  <a:lnTo>
                    <a:pt x="5935" y="45254"/>
                  </a:lnTo>
                  <a:lnTo>
                    <a:pt x="10063" y="0"/>
                  </a:lnTo>
                  <a:lnTo>
                    <a:pt x="87192" y="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4" name="Agrupar 423"/>
            <p:cNvGrpSpPr/>
            <p:nvPr/>
          </p:nvGrpSpPr>
          <p:grpSpPr>
            <a:xfrm>
              <a:off x="11227950" y="4398831"/>
              <a:ext cx="3436764" cy="1794810"/>
              <a:chOff x="11227950" y="4398831"/>
              <a:chExt cx="3436764" cy="1794810"/>
            </a:xfrm>
            <a:grpFill/>
          </p:grpSpPr>
          <p:sp>
            <p:nvSpPr>
              <p:cNvPr id="425" name="Freeform 3"/>
              <p:cNvSpPr/>
              <p:nvPr/>
            </p:nvSpPr>
            <p:spPr>
              <a:xfrm>
                <a:off x="11227950" y="4915579"/>
                <a:ext cx="340304" cy="510281"/>
              </a:xfrm>
              <a:custGeom>
                <a:avLst/>
                <a:gdLst>
                  <a:gd name="connsiteX0" fmla="*/ 141139 w 282001"/>
                  <a:gd name="connsiteY0" fmla="*/ 0 h 422857"/>
                  <a:gd name="connsiteX1" fmla="*/ 282001 w 282001"/>
                  <a:gd name="connsiteY1" fmla="*/ 0 h 422857"/>
                  <a:gd name="connsiteX2" fmla="*/ 282001 w 282001"/>
                  <a:gd name="connsiteY2" fmla="*/ 307372 h 422857"/>
                  <a:gd name="connsiteX3" fmla="*/ 282001 w 282001"/>
                  <a:gd name="connsiteY3" fmla="*/ 354477 h 422857"/>
                  <a:gd name="connsiteX4" fmla="*/ 275369 w 282001"/>
                  <a:gd name="connsiteY4" fmla="*/ 361908 h 422857"/>
                  <a:gd name="connsiteX5" fmla="*/ 266252 w 282001"/>
                  <a:gd name="connsiteY5" fmla="*/ 354477 h 422857"/>
                  <a:gd name="connsiteX6" fmla="*/ 252999 w 282001"/>
                  <a:gd name="connsiteY6" fmla="*/ 359431 h 422857"/>
                  <a:gd name="connsiteX7" fmla="*/ 255483 w 282001"/>
                  <a:gd name="connsiteY7" fmla="*/ 371830 h 422857"/>
                  <a:gd name="connsiteX8" fmla="*/ 253831 w 282001"/>
                  <a:gd name="connsiteY8" fmla="*/ 386705 h 422857"/>
                  <a:gd name="connsiteX9" fmla="*/ 257967 w 282001"/>
                  <a:gd name="connsiteY9" fmla="*/ 412320 h 422857"/>
                  <a:gd name="connsiteX10" fmla="*/ 255950 w 282001"/>
                  <a:gd name="connsiteY10" fmla="*/ 422857 h 422857"/>
                  <a:gd name="connsiteX11" fmla="*/ 0 w 282001"/>
                  <a:gd name="connsiteY11" fmla="*/ 185374 h 422857"/>
                  <a:gd name="connsiteX12" fmla="*/ 0 w 282001"/>
                  <a:gd name="connsiteY12" fmla="*/ 0 h 422857"/>
                  <a:gd name="connsiteX13" fmla="*/ 141139 w 282001"/>
                  <a:gd name="connsiteY13" fmla="*/ 0 h 422857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</a:cxnLst>
                <a:rect l="l" t="t" r="r" b="b"/>
                <a:pathLst>
                  <a:path w="282001" h="422857">
                    <a:moveTo>
                      <a:pt x="141139" y="0"/>
                    </a:moveTo>
                    <a:lnTo>
                      <a:pt x="282001" y="0"/>
                    </a:lnTo>
                    <a:lnTo>
                      <a:pt x="282001" y="307372"/>
                    </a:lnTo>
                    <a:lnTo>
                      <a:pt x="282001" y="354477"/>
                    </a:lnTo>
                    <a:lnTo>
                      <a:pt x="275369" y="361908"/>
                    </a:lnTo>
                    <a:lnTo>
                      <a:pt x="266252" y="354477"/>
                    </a:lnTo>
                    <a:lnTo>
                      <a:pt x="252999" y="359431"/>
                    </a:lnTo>
                    <a:lnTo>
                      <a:pt x="255483" y="371830"/>
                    </a:lnTo>
                    <a:lnTo>
                      <a:pt x="253831" y="386705"/>
                    </a:lnTo>
                    <a:lnTo>
                      <a:pt x="257967" y="412320"/>
                    </a:lnTo>
                    <a:lnTo>
                      <a:pt x="255950" y="422857"/>
                    </a:lnTo>
                    <a:lnTo>
                      <a:pt x="0" y="185374"/>
                    </a:lnTo>
                    <a:lnTo>
                      <a:pt x="0" y="0"/>
                    </a:lnTo>
                    <a:lnTo>
                      <a:pt x="141139" y="0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6" name="Freeform 3"/>
              <p:cNvSpPr/>
              <p:nvPr/>
            </p:nvSpPr>
            <p:spPr>
              <a:xfrm>
                <a:off x="12002911" y="5325786"/>
                <a:ext cx="757848" cy="716932"/>
              </a:xfrm>
              <a:custGeom>
                <a:avLst/>
                <a:gdLst>
                  <a:gd name="connsiteX0" fmla="*/ 627438 w 628009"/>
                  <a:gd name="connsiteY0" fmla="*/ 307511 h 594103"/>
                  <a:gd name="connsiteX1" fmla="*/ 628009 w 628009"/>
                  <a:gd name="connsiteY1" fmla="*/ 323043 h 594103"/>
                  <a:gd name="connsiteX2" fmla="*/ 617420 w 628009"/>
                  <a:gd name="connsiteY2" fmla="*/ 339650 h 594103"/>
                  <a:gd name="connsiteX3" fmla="*/ 615756 w 628009"/>
                  <a:gd name="connsiteY3" fmla="*/ 352387 h 594103"/>
                  <a:gd name="connsiteX4" fmla="*/ 617420 w 628009"/>
                  <a:gd name="connsiteY4" fmla="*/ 366261 h 594103"/>
                  <a:gd name="connsiteX5" fmla="*/ 607986 w 628009"/>
                  <a:gd name="connsiteY5" fmla="*/ 378973 h 594103"/>
                  <a:gd name="connsiteX6" fmla="*/ 612303 w 628009"/>
                  <a:gd name="connsiteY6" fmla="*/ 387915 h 594103"/>
                  <a:gd name="connsiteX7" fmla="*/ 604075 w 628009"/>
                  <a:gd name="connsiteY7" fmla="*/ 389521 h 594103"/>
                  <a:gd name="connsiteX8" fmla="*/ 581550 w 628009"/>
                  <a:gd name="connsiteY8" fmla="*/ 396996 h 594103"/>
                  <a:gd name="connsiteX9" fmla="*/ 568471 w 628009"/>
                  <a:gd name="connsiteY9" fmla="*/ 397831 h 594103"/>
                  <a:gd name="connsiteX10" fmla="*/ 569868 w 628009"/>
                  <a:gd name="connsiteY10" fmla="*/ 392278 h 594103"/>
                  <a:gd name="connsiteX11" fmla="*/ 569868 w 628009"/>
                  <a:gd name="connsiteY11" fmla="*/ 384247 h 594103"/>
                  <a:gd name="connsiteX12" fmla="*/ 563748 w 628009"/>
                  <a:gd name="connsiteY12" fmla="*/ 386751 h 594103"/>
                  <a:gd name="connsiteX13" fmla="*/ 559012 w 628009"/>
                  <a:gd name="connsiteY13" fmla="*/ 387295 h 594103"/>
                  <a:gd name="connsiteX14" fmla="*/ 557082 w 628009"/>
                  <a:gd name="connsiteY14" fmla="*/ 388952 h 594103"/>
                  <a:gd name="connsiteX15" fmla="*/ 554847 w 628009"/>
                  <a:gd name="connsiteY15" fmla="*/ 393948 h 594103"/>
                  <a:gd name="connsiteX16" fmla="*/ 559012 w 628009"/>
                  <a:gd name="connsiteY16" fmla="*/ 398097 h 594103"/>
                  <a:gd name="connsiteX17" fmla="*/ 561526 w 628009"/>
                  <a:gd name="connsiteY17" fmla="*/ 405850 h 594103"/>
                  <a:gd name="connsiteX18" fmla="*/ 557082 w 628009"/>
                  <a:gd name="connsiteY18" fmla="*/ 411959 h 594103"/>
                  <a:gd name="connsiteX19" fmla="*/ 551787 w 628009"/>
                  <a:gd name="connsiteY19" fmla="*/ 415285 h 594103"/>
                  <a:gd name="connsiteX20" fmla="*/ 547330 w 628009"/>
                  <a:gd name="connsiteY20" fmla="*/ 421938 h 594103"/>
                  <a:gd name="connsiteX21" fmla="*/ 535395 w 628009"/>
                  <a:gd name="connsiteY21" fmla="*/ 434396 h 594103"/>
                  <a:gd name="connsiteX22" fmla="*/ 528437 w 628009"/>
                  <a:gd name="connsiteY22" fmla="*/ 439392 h 594103"/>
                  <a:gd name="connsiteX23" fmla="*/ 516197 w 628009"/>
                  <a:gd name="connsiteY23" fmla="*/ 440771 h 594103"/>
                  <a:gd name="connsiteX24" fmla="*/ 516197 w 628009"/>
                  <a:gd name="connsiteY24" fmla="*/ 445754 h 594103"/>
                  <a:gd name="connsiteX25" fmla="*/ 510622 w 628009"/>
                  <a:gd name="connsiteY25" fmla="*/ 446589 h 594103"/>
                  <a:gd name="connsiteX26" fmla="*/ 503118 w 628009"/>
                  <a:gd name="connsiteY26" fmla="*/ 446867 h 594103"/>
                  <a:gd name="connsiteX27" fmla="*/ 499233 w 628009"/>
                  <a:gd name="connsiteY27" fmla="*/ 443250 h 594103"/>
                  <a:gd name="connsiteX28" fmla="*/ 493938 w 628009"/>
                  <a:gd name="connsiteY28" fmla="*/ 444920 h 594103"/>
                  <a:gd name="connsiteX29" fmla="*/ 490053 w 628009"/>
                  <a:gd name="connsiteY29" fmla="*/ 444641 h 594103"/>
                  <a:gd name="connsiteX30" fmla="*/ 485050 w 628009"/>
                  <a:gd name="connsiteY30" fmla="*/ 446311 h 594103"/>
                  <a:gd name="connsiteX31" fmla="*/ 478917 w 628009"/>
                  <a:gd name="connsiteY31" fmla="*/ 442706 h 594103"/>
                  <a:gd name="connsiteX32" fmla="*/ 480593 w 628009"/>
                  <a:gd name="connsiteY32" fmla="*/ 449068 h 594103"/>
                  <a:gd name="connsiteX33" fmla="*/ 488377 w 628009"/>
                  <a:gd name="connsiteY33" fmla="*/ 454886 h 594103"/>
                  <a:gd name="connsiteX34" fmla="*/ 480593 w 628009"/>
                  <a:gd name="connsiteY34" fmla="*/ 462374 h 594103"/>
                  <a:gd name="connsiteX35" fmla="*/ 473914 w 628009"/>
                  <a:gd name="connsiteY35" fmla="*/ 458225 h 594103"/>
                  <a:gd name="connsiteX36" fmla="*/ 469191 w 628009"/>
                  <a:gd name="connsiteY36" fmla="*/ 458769 h 594103"/>
                  <a:gd name="connsiteX37" fmla="*/ 470575 w 628009"/>
                  <a:gd name="connsiteY37" fmla="*/ 461552 h 594103"/>
                  <a:gd name="connsiteX38" fmla="*/ 469191 w 628009"/>
                  <a:gd name="connsiteY38" fmla="*/ 470975 h 594103"/>
                  <a:gd name="connsiteX39" fmla="*/ 463071 w 628009"/>
                  <a:gd name="connsiteY39" fmla="*/ 474301 h 594103"/>
                  <a:gd name="connsiteX40" fmla="*/ 461966 w 628009"/>
                  <a:gd name="connsiteY40" fmla="*/ 470684 h 594103"/>
                  <a:gd name="connsiteX41" fmla="*/ 455287 w 628009"/>
                  <a:gd name="connsiteY41" fmla="*/ 470684 h 594103"/>
                  <a:gd name="connsiteX42" fmla="*/ 449713 w 628009"/>
                  <a:gd name="connsiteY42" fmla="*/ 476793 h 594103"/>
                  <a:gd name="connsiteX43" fmla="*/ 455846 w 628009"/>
                  <a:gd name="connsiteY43" fmla="*/ 476793 h 594103"/>
                  <a:gd name="connsiteX44" fmla="*/ 459465 w 628009"/>
                  <a:gd name="connsiteY44" fmla="*/ 477615 h 594103"/>
                  <a:gd name="connsiteX45" fmla="*/ 452786 w 628009"/>
                  <a:gd name="connsiteY45" fmla="*/ 489251 h 594103"/>
                  <a:gd name="connsiteX46" fmla="*/ 449167 w 628009"/>
                  <a:gd name="connsiteY46" fmla="*/ 488429 h 594103"/>
                  <a:gd name="connsiteX47" fmla="*/ 441105 w 628009"/>
                  <a:gd name="connsiteY47" fmla="*/ 487594 h 594103"/>
                  <a:gd name="connsiteX48" fmla="*/ 438032 w 628009"/>
                  <a:gd name="connsiteY48" fmla="*/ 489808 h 594103"/>
                  <a:gd name="connsiteX49" fmla="*/ 447212 w 628009"/>
                  <a:gd name="connsiteY49" fmla="*/ 498396 h 594103"/>
                  <a:gd name="connsiteX50" fmla="*/ 439987 w 628009"/>
                  <a:gd name="connsiteY50" fmla="*/ 516685 h 594103"/>
                  <a:gd name="connsiteX51" fmla="*/ 430528 w 628009"/>
                  <a:gd name="connsiteY51" fmla="*/ 516406 h 594103"/>
                  <a:gd name="connsiteX52" fmla="*/ 429144 w 628009"/>
                  <a:gd name="connsiteY52" fmla="*/ 520833 h 594103"/>
                  <a:gd name="connsiteX53" fmla="*/ 439441 w 628009"/>
                  <a:gd name="connsiteY53" fmla="*/ 523590 h 594103"/>
                  <a:gd name="connsiteX54" fmla="*/ 434984 w 628009"/>
                  <a:gd name="connsiteY54" fmla="*/ 535796 h 594103"/>
                  <a:gd name="connsiteX55" fmla="*/ 434438 w 628009"/>
                  <a:gd name="connsiteY55" fmla="*/ 542449 h 594103"/>
                  <a:gd name="connsiteX56" fmla="*/ 438870 w 628009"/>
                  <a:gd name="connsiteY56" fmla="*/ 549645 h 594103"/>
                  <a:gd name="connsiteX57" fmla="*/ 442781 w 628009"/>
                  <a:gd name="connsiteY57" fmla="*/ 568478 h 594103"/>
                  <a:gd name="connsiteX58" fmla="*/ 453345 w 628009"/>
                  <a:gd name="connsiteY58" fmla="*/ 590360 h 594103"/>
                  <a:gd name="connsiteX59" fmla="*/ 444990 w 628009"/>
                  <a:gd name="connsiteY59" fmla="*/ 591612 h 594103"/>
                  <a:gd name="connsiteX60" fmla="*/ 439149 w 628009"/>
                  <a:gd name="connsiteY60" fmla="*/ 594103 h 594103"/>
                  <a:gd name="connsiteX61" fmla="*/ 431226 w 628009"/>
                  <a:gd name="connsiteY61" fmla="*/ 586628 h 594103"/>
                  <a:gd name="connsiteX62" fmla="*/ 404955 w 628009"/>
                  <a:gd name="connsiteY62" fmla="*/ 584137 h 594103"/>
                  <a:gd name="connsiteX63" fmla="*/ 360311 w 628009"/>
                  <a:gd name="connsiteY63" fmla="*/ 565013 h 594103"/>
                  <a:gd name="connsiteX64" fmla="*/ 343615 w 628009"/>
                  <a:gd name="connsiteY64" fmla="*/ 535100 h 594103"/>
                  <a:gd name="connsiteX65" fmla="*/ 343208 w 628009"/>
                  <a:gd name="connsiteY65" fmla="*/ 518898 h 594103"/>
                  <a:gd name="connsiteX66" fmla="*/ 339450 w 628009"/>
                  <a:gd name="connsiteY66" fmla="*/ 518051 h 594103"/>
                  <a:gd name="connsiteX67" fmla="*/ 340288 w 628009"/>
                  <a:gd name="connsiteY67" fmla="*/ 504353 h 594103"/>
                  <a:gd name="connsiteX68" fmla="*/ 323604 w 628009"/>
                  <a:gd name="connsiteY68" fmla="*/ 492287 h 594103"/>
                  <a:gd name="connsiteX69" fmla="*/ 321102 w 628009"/>
                  <a:gd name="connsiteY69" fmla="*/ 481498 h 594103"/>
                  <a:gd name="connsiteX70" fmla="*/ 303580 w 628009"/>
                  <a:gd name="connsiteY70" fmla="*/ 466522 h 594103"/>
                  <a:gd name="connsiteX71" fmla="*/ 284382 w 628009"/>
                  <a:gd name="connsiteY71" fmla="*/ 419573 h 594103"/>
                  <a:gd name="connsiteX72" fmla="*/ 269780 w 628009"/>
                  <a:gd name="connsiteY72" fmla="*/ 404623 h 594103"/>
                  <a:gd name="connsiteX73" fmla="*/ 258517 w 628009"/>
                  <a:gd name="connsiteY73" fmla="*/ 398805 h 594103"/>
                  <a:gd name="connsiteX74" fmla="*/ 258098 w 628009"/>
                  <a:gd name="connsiteY74" fmla="*/ 391735 h 594103"/>
                  <a:gd name="connsiteX75" fmla="*/ 255178 w 628009"/>
                  <a:gd name="connsiteY75" fmla="*/ 393809 h 594103"/>
                  <a:gd name="connsiteX76" fmla="*/ 243496 w 628009"/>
                  <a:gd name="connsiteY76" fmla="*/ 381338 h 594103"/>
                  <a:gd name="connsiteX77" fmla="*/ 238493 w 628009"/>
                  <a:gd name="connsiteY77" fmla="*/ 385082 h 594103"/>
                  <a:gd name="connsiteX78" fmla="*/ 233910 w 628009"/>
                  <a:gd name="connsiteY78" fmla="*/ 382590 h 594103"/>
                  <a:gd name="connsiteX79" fmla="*/ 215130 w 628009"/>
                  <a:gd name="connsiteY79" fmla="*/ 381755 h 594103"/>
                  <a:gd name="connsiteX80" fmla="*/ 205950 w 628009"/>
                  <a:gd name="connsiteY80" fmla="*/ 378859 h 594103"/>
                  <a:gd name="connsiteX81" fmla="*/ 203449 w 628009"/>
                  <a:gd name="connsiteY81" fmla="*/ 385499 h 594103"/>
                  <a:gd name="connsiteX82" fmla="*/ 189685 w 628009"/>
                  <a:gd name="connsiteY82" fmla="*/ 384677 h 594103"/>
                  <a:gd name="connsiteX83" fmla="*/ 181343 w 628009"/>
                  <a:gd name="connsiteY83" fmla="*/ 402954 h 594103"/>
                  <a:gd name="connsiteX84" fmla="*/ 180098 w 628009"/>
                  <a:gd name="connsiteY84" fmla="*/ 413338 h 594103"/>
                  <a:gd name="connsiteX85" fmla="*/ 165484 w 628009"/>
                  <a:gd name="connsiteY85" fmla="*/ 427895 h 594103"/>
                  <a:gd name="connsiteX86" fmla="*/ 152558 w 628009"/>
                  <a:gd name="connsiteY86" fmla="*/ 424152 h 594103"/>
                  <a:gd name="connsiteX87" fmla="*/ 138794 w 628009"/>
                  <a:gd name="connsiteY87" fmla="*/ 412515 h 594103"/>
                  <a:gd name="connsiteX88" fmla="*/ 117932 w 628009"/>
                  <a:gd name="connsiteY88" fmla="*/ 403776 h 594103"/>
                  <a:gd name="connsiteX89" fmla="*/ 110428 w 628009"/>
                  <a:gd name="connsiteY89" fmla="*/ 397957 h 594103"/>
                  <a:gd name="connsiteX90" fmla="*/ 94569 w 628009"/>
                  <a:gd name="connsiteY90" fmla="*/ 379681 h 594103"/>
                  <a:gd name="connsiteX91" fmla="*/ 93731 w 628009"/>
                  <a:gd name="connsiteY91" fmla="*/ 364718 h 594103"/>
                  <a:gd name="connsiteX92" fmla="*/ 77466 w 628009"/>
                  <a:gd name="connsiteY92" fmla="*/ 334793 h 594103"/>
                  <a:gd name="connsiteX93" fmla="*/ 57442 w 628009"/>
                  <a:gd name="connsiteY93" fmla="*/ 322752 h 594103"/>
                  <a:gd name="connsiteX94" fmla="*/ 33660 w 628009"/>
                  <a:gd name="connsiteY94" fmla="*/ 296571 h 594103"/>
                  <a:gd name="connsiteX95" fmla="*/ 19896 w 628009"/>
                  <a:gd name="connsiteY95" fmla="*/ 290335 h 594103"/>
                  <a:gd name="connsiteX96" fmla="*/ 6958 w 628009"/>
                  <a:gd name="connsiteY96" fmla="*/ 272464 h 594103"/>
                  <a:gd name="connsiteX97" fmla="*/ 0 w 628009"/>
                  <a:gd name="connsiteY97" fmla="*/ 268189 h 594103"/>
                  <a:gd name="connsiteX98" fmla="*/ 0 w 628009"/>
                  <a:gd name="connsiteY98" fmla="*/ 260410 h 594103"/>
                  <a:gd name="connsiteX99" fmla="*/ 171325 w 628009"/>
                  <a:gd name="connsiteY99" fmla="*/ 260967 h 594103"/>
                  <a:gd name="connsiteX100" fmla="*/ 173547 w 628009"/>
                  <a:gd name="connsiteY100" fmla="*/ 0 h 594103"/>
                  <a:gd name="connsiteX101" fmla="*/ 316506 w 628009"/>
                  <a:gd name="connsiteY101" fmla="*/ 0 h 594103"/>
                  <a:gd name="connsiteX102" fmla="*/ 316506 w 628009"/>
                  <a:gd name="connsiteY102" fmla="*/ 113592 h 594103"/>
                  <a:gd name="connsiteX103" fmla="*/ 322067 w 628009"/>
                  <a:gd name="connsiteY103" fmla="*/ 111922 h 594103"/>
                  <a:gd name="connsiteX104" fmla="*/ 333749 w 628009"/>
                  <a:gd name="connsiteY104" fmla="*/ 122445 h 594103"/>
                  <a:gd name="connsiteX105" fmla="*/ 343208 w 628009"/>
                  <a:gd name="connsiteY105" fmla="*/ 126328 h 594103"/>
                  <a:gd name="connsiteX106" fmla="*/ 348757 w 628009"/>
                  <a:gd name="connsiteY106" fmla="*/ 120232 h 594103"/>
                  <a:gd name="connsiteX107" fmla="*/ 354331 w 628009"/>
                  <a:gd name="connsiteY107" fmla="*/ 124659 h 594103"/>
                  <a:gd name="connsiteX108" fmla="*/ 356007 w 628009"/>
                  <a:gd name="connsiteY108" fmla="*/ 133538 h 594103"/>
                  <a:gd name="connsiteX109" fmla="*/ 376031 w 628009"/>
                  <a:gd name="connsiteY109" fmla="*/ 139634 h 594103"/>
                  <a:gd name="connsiteX110" fmla="*/ 384919 w 628009"/>
                  <a:gd name="connsiteY110" fmla="*/ 135207 h 594103"/>
                  <a:gd name="connsiteX111" fmla="*/ 388817 w 628009"/>
                  <a:gd name="connsiteY111" fmla="*/ 141847 h 594103"/>
                  <a:gd name="connsiteX112" fmla="*/ 397159 w 628009"/>
                  <a:gd name="connsiteY112" fmla="*/ 136295 h 594103"/>
                  <a:gd name="connsiteX113" fmla="*/ 407736 w 628009"/>
                  <a:gd name="connsiteY113" fmla="*/ 138533 h 594103"/>
                  <a:gd name="connsiteX114" fmla="*/ 407736 w 628009"/>
                  <a:gd name="connsiteY114" fmla="*/ 145174 h 594103"/>
                  <a:gd name="connsiteX115" fmla="*/ 414415 w 628009"/>
                  <a:gd name="connsiteY115" fmla="*/ 145174 h 594103"/>
                  <a:gd name="connsiteX116" fmla="*/ 414961 w 628009"/>
                  <a:gd name="connsiteY116" fmla="*/ 153484 h 594103"/>
                  <a:gd name="connsiteX117" fmla="*/ 421640 w 628009"/>
                  <a:gd name="connsiteY117" fmla="*/ 154027 h 594103"/>
                  <a:gd name="connsiteX118" fmla="*/ 424966 w 628009"/>
                  <a:gd name="connsiteY118" fmla="*/ 147931 h 594103"/>
                  <a:gd name="connsiteX119" fmla="*/ 436661 w 628009"/>
                  <a:gd name="connsiteY119" fmla="*/ 147387 h 594103"/>
                  <a:gd name="connsiteX120" fmla="*/ 441105 w 628009"/>
                  <a:gd name="connsiteY120" fmla="*/ 155697 h 594103"/>
                  <a:gd name="connsiteX121" fmla="*/ 451123 w 628009"/>
                  <a:gd name="connsiteY121" fmla="*/ 151814 h 594103"/>
                  <a:gd name="connsiteX122" fmla="*/ 456126 w 628009"/>
                  <a:gd name="connsiteY122" fmla="*/ 162337 h 594103"/>
                  <a:gd name="connsiteX123" fmla="*/ 463909 w 628009"/>
                  <a:gd name="connsiteY123" fmla="*/ 147931 h 594103"/>
                  <a:gd name="connsiteX124" fmla="*/ 468353 w 628009"/>
                  <a:gd name="connsiteY124" fmla="*/ 153484 h 594103"/>
                  <a:gd name="connsiteX125" fmla="*/ 476695 w 628009"/>
                  <a:gd name="connsiteY125" fmla="*/ 153484 h 594103"/>
                  <a:gd name="connsiteX126" fmla="*/ 491729 w 628009"/>
                  <a:gd name="connsiteY126" fmla="*/ 163450 h 594103"/>
                  <a:gd name="connsiteX127" fmla="*/ 495055 w 628009"/>
                  <a:gd name="connsiteY127" fmla="*/ 160693 h 594103"/>
                  <a:gd name="connsiteX128" fmla="*/ 499512 w 628009"/>
                  <a:gd name="connsiteY128" fmla="*/ 162337 h 594103"/>
                  <a:gd name="connsiteX129" fmla="*/ 501188 w 628009"/>
                  <a:gd name="connsiteY129" fmla="*/ 156241 h 594103"/>
                  <a:gd name="connsiteX130" fmla="*/ 513416 w 628009"/>
                  <a:gd name="connsiteY130" fmla="*/ 152371 h 594103"/>
                  <a:gd name="connsiteX131" fmla="*/ 518419 w 628009"/>
                  <a:gd name="connsiteY131" fmla="*/ 155697 h 594103"/>
                  <a:gd name="connsiteX132" fmla="*/ 528983 w 628009"/>
                  <a:gd name="connsiteY132" fmla="*/ 150714 h 594103"/>
                  <a:gd name="connsiteX133" fmla="*/ 536766 w 628009"/>
                  <a:gd name="connsiteY133" fmla="*/ 152371 h 594103"/>
                  <a:gd name="connsiteX134" fmla="*/ 550124 w 628009"/>
                  <a:gd name="connsiteY134" fmla="*/ 150170 h 594103"/>
                  <a:gd name="connsiteX135" fmla="*/ 573487 w 628009"/>
                  <a:gd name="connsiteY135" fmla="*/ 163450 h 594103"/>
                  <a:gd name="connsiteX136" fmla="*/ 577385 w 628009"/>
                  <a:gd name="connsiteY136" fmla="*/ 167877 h 594103"/>
                  <a:gd name="connsiteX137" fmla="*/ 581270 w 628009"/>
                  <a:gd name="connsiteY137" fmla="*/ 167017 h 594103"/>
                  <a:gd name="connsiteX138" fmla="*/ 581270 w 628009"/>
                  <a:gd name="connsiteY138" fmla="*/ 167333 h 594103"/>
                  <a:gd name="connsiteX139" fmla="*/ 587390 w 628009"/>
                  <a:gd name="connsiteY139" fmla="*/ 172860 h 594103"/>
                  <a:gd name="connsiteX140" fmla="*/ 594057 w 628009"/>
                  <a:gd name="connsiteY140" fmla="*/ 167877 h 594103"/>
                  <a:gd name="connsiteX141" fmla="*/ 602970 w 628009"/>
                  <a:gd name="connsiteY141" fmla="*/ 171773 h 594103"/>
                  <a:gd name="connsiteX142" fmla="*/ 602399 w 628009"/>
                  <a:gd name="connsiteY142" fmla="*/ 202786 h 594103"/>
                  <a:gd name="connsiteX143" fmla="*/ 603516 w 628009"/>
                  <a:gd name="connsiteY143" fmla="*/ 260967 h 594103"/>
                  <a:gd name="connsiteX144" fmla="*/ 611312 w 628009"/>
                  <a:gd name="connsiteY144" fmla="*/ 271502 h 594103"/>
                  <a:gd name="connsiteX145" fmla="*/ 614652 w 628009"/>
                  <a:gd name="connsiteY145" fmla="*/ 284239 h 594103"/>
                  <a:gd name="connsiteX146" fmla="*/ 620213 w 628009"/>
                  <a:gd name="connsiteY146" fmla="*/ 288678 h 594103"/>
                  <a:gd name="connsiteX147" fmla="*/ 622994 w 628009"/>
                  <a:gd name="connsiteY147" fmla="*/ 301984 h 594103"/>
                  <a:gd name="connsiteX148" fmla="*/ 627438 w 628009"/>
                  <a:gd name="connsiteY148" fmla="*/ 307511 h 594103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  <a:cxn ang="43">
                    <a:pos x="connsiteX43" y="connsiteY43"/>
                  </a:cxn>
                  <a:cxn ang="44">
                    <a:pos x="connsiteX44" y="connsiteY44"/>
                  </a:cxn>
                  <a:cxn ang="45">
                    <a:pos x="connsiteX45" y="connsiteY45"/>
                  </a:cxn>
                  <a:cxn ang="46">
                    <a:pos x="connsiteX46" y="connsiteY46"/>
                  </a:cxn>
                  <a:cxn ang="47">
                    <a:pos x="connsiteX47" y="connsiteY47"/>
                  </a:cxn>
                  <a:cxn ang="48">
                    <a:pos x="connsiteX48" y="connsiteY48"/>
                  </a:cxn>
                  <a:cxn ang="49">
                    <a:pos x="connsiteX49" y="connsiteY49"/>
                  </a:cxn>
                  <a:cxn ang="50">
                    <a:pos x="connsiteX50" y="connsiteY50"/>
                  </a:cxn>
                  <a:cxn ang="51">
                    <a:pos x="connsiteX51" y="connsiteY51"/>
                  </a:cxn>
                  <a:cxn ang="52">
                    <a:pos x="connsiteX52" y="connsiteY52"/>
                  </a:cxn>
                  <a:cxn ang="53">
                    <a:pos x="connsiteX53" y="connsiteY53"/>
                  </a:cxn>
                  <a:cxn ang="54">
                    <a:pos x="connsiteX54" y="connsiteY54"/>
                  </a:cxn>
                  <a:cxn ang="55">
                    <a:pos x="connsiteX55" y="connsiteY55"/>
                  </a:cxn>
                  <a:cxn ang="56">
                    <a:pos x="connsiteX56" y="connsiteY56"/>
                  </a:cxn>
                  <a:cxn ang="57">
                    <a:pos x="connsiteX57" y="connsiteY57"/>
                  </a:cxn>
                  <a:cxn ang="58">
                    <a:pos x="connsiteX58" y="connsiteY58"/>
                  </a:cxn>
                  <a:cxn ang="59">
                    <a:pos x="connsiteX59" y="connsiteY59"/>
                  </a:cxn>
                  <a:cxn ang="60">
                    <a:pos x="connsiteX60" y="connsiteY60"/>
                  </a:cxn>
                  <a:cxn ang="61">
                    <a:pos x="connsiteX61" y="connsiteY61"/>
                  </a:cxn>
                  <a:cxn ang="62">
                    <a:pos x="connsiteX62" y="connsiteY62"/>
                  </a:cxn>
                  <a:cxn ang="63">
                    <a:pos x="connsiteX63" y="connsiteY63"/>
                  </a:cxn>
                  <a:cxn ang="64">
                    <a:pos x="connsiteX64" y="connsiteY64"/>
                  </a:cxn>
                  <a:cxn ang="65">
                    <a:pos x="connsiteX65" y="connsiteY65"/>
                  </a:cxn>
                  <a:cxn ang="66">
                    <a:pos x="connsiteX66" y="connsiteY66"/>
                  </a:cxn>
                  <a:cxn ang="67">
                    <a:pos x="connsiteX67" y="connsiteY67"/>
                  </a:cxn>
                  <a:cxn ang="68">
                    <a:pos x="connsiteX68" y="connsiteY68"/>
                  </a:cxn>
                  <a:cxn ang="69">
                    <a:pos x="connsiteX69" y="connsiteY69"/>
                  </a:cxn>
                  <a:cxn ang="70">
                    <a:pos x="connsiteX70" y="connsiteY70"/>
                  </a:cxn>
                  <a:cxn ang="71">
                    <a:pos x="connsiteX71" y="connsiteY71"/>
                  </a:cxn>
                  <a:cxn ang="72">
                    <a:pos x="connsiteX72" y="connsiteY72"/>
                  </a:cxn>
                  <a:cxn ang="73">
                    <a:pos x="connsiteX73" y="connsiteY73"/>
                  </a:cxn>
                  <a:cxn ang="74">
                    <a:pos x="connsiteX74" y="connsiteY74"/>
                  </a:cxn>
                  <a:cxn ang="75">
                    <a:pos x="connsiteX75" y="connsiteY75"/>
                  </a:cxn>
                  <a:cxn ang="76">
                    <a:pos x="connsiteX76" y="connsiteY76"/>
                  </a:cxn>
                  <a:cxn ang="77">
                    <a:pos x="connsiteX77" y="connsiteY77"/>
                  </a:cxn>
                  <a:cxn ang="78">
                    <a:pos x="connsiteX78" y="connsiteY78"/>
                  </a:cxn>
                  <a:cxn ang="79">
                    <a:pos x="connsiteX79" y="connsiteY79"/>
                  </a:cxn>
                  <a:cxn ang="80">
                    <a:pos x="connsiteX80" y="connsiteY80"/>
                  </a:cxn>
                  <a:cxn ang="81">
                    <a:pos x="connsiteX81" y="connsiteY81"/>
                  </a:cxn>
                  <a:cxn ang="82">
                    <a:pos x="connsiteX82" y="connsiteY82"/>
                  </a:cxn>
                  <a:cxn ang="83">
                    <a:pos x="connsiteX83" y="connsiteY83"/>
                  </a:cxn>
                  <a:cxn ang="84">
                    <a:pos x="connsiteX84" y="connsiteY84"/>
                  </a:cxn>
                  <a:cxn ang="85">
                    <a:pos x="connsiteX85" y="connsiteY85"/>
                  </a:cxn>
                  <a:cxn ang="86">
                    <a:pos x="connsiteX86" y="connsiteY86"/>
                  </a:cxn>
                  <a:cxn ang="87">
                    <a:pos x="connsiteX87" y="connsiteY87"/>
                  </a:cxn>
                  <a:cxn ang="88">
                    <a:pos x="connsiteX88" y="connsiteY88"/>
                  </a:cxn>
                  <a:cxn ang="89">
                    <a:pos x="connsiteX89" y="connsiteY89"/>
                  </a:cxn>
                  <a:cxn ang="90">
                    <a:pos x="connsiteX90" y="connsiteY90"/>
                  </a:cxn>
                  <a:cxn ang="91">
                    <a:pos x="connsiteX91" y="connsiteY91"/>
                  </a:cxn>
                  <a:cxn ang="92">
                    <a:pos x="connsiteX92" y="connsiteY92"/>
                  </a:cxn>
                  <a:cxn ang="93">
                    <a:pos x="connsiteX93" y="connsiteY93"/>
                  </a:cxn>
                  <a:cxn ang="94">
                    <a:pos x="connsiteX94" y="connsiteY94"/>
                  </a:cxn>
                  <a:cxn ang="95">
                    <a:pos x="connsiteX95" y="connsiteY95"/>
                  </a:cxn>
                  <a:cxn ang="96">
                    <a:pos x="connsiteX96" y="connsiteY96"/>
                  </a:cxn>
                  <a:cxn ang="97">
                    <a:pos x="connsiteX97" y="connsiteY97"/>
                  </a:cxn>
                  <a:cxn ang="98">
                    <a:pos x="connsiteX98" y="connsiteY98"/>
                  </a:cxn>
                  <a:cxn ang="99">
                    <a:pos x="connsiteX99" y="connsiteY99"/>
                  </a:cxn>
                  <a:cxn ang="100">
                    <a:pos x="connsiteX100" y="connsiteY100"/>
                  </a:cxn>
                  <a:cxn ang="101">
                    <a:pos x="connsiteX101" y="connsiteY101"/>
                  </a:cxn>
                  <a:cxn ang="102">
                    <a:pos x="connsiteX102" y="connsiteY102"/>
                  </a:cxn>
                  <a:cxn ang="103">
                    <a:pos x="connsiteX103" y="connsiteY103"/>
                  </a:cxn>
                  <a:cxn ang="104">
                    <a:pos x="connsiteX104" y="connsiteY104"/>
                  </a:cxn>
                  <a:cxn ang="105">
                    <a:pos x="connsiteX105" y="connsiteY105"/>
                  </a:cxn>
                  <a:cxn ang="106">
                    <a:pos x="connsiteX106" y="connsiteY106"/>
                  </a:cxn>
                  <a:cxn ang="107">
                    <a:pos x="connsiteX107" y="connsiteY107"/>
                  </a:cxn>
                  <a:cxn ang="108">
                    <a:pos x="connsiteX108" y="connsiteY108"/>
                  </a:cxn>
                  <a:cxn ang="109">
                    <a:pos x="connsiteX109" y="connsiteY109"/>
                  </a:cxn>
                  <a:cxn ang="110">
                    <a:pos x="connsiteX110" y="connsiteY110"/>
                  </a:cxn>
                  <a:cxn ang="111">
                    <a:pos x="connsiteX111" y="connsiteY111"/>
                  </a:cxn>
                  <a:cxn ang="112">
                    <a:pos x="connsiteX112" y="connsiteY112"/>
                  </a:cxn>
                  <a:cxn ang="113">
                    <a:pos x="connsiteX113" y="connsiteY113"/>
                  </a:cxn>
                  <a:cxn ang="114">
                    <a:pos x="connsiteX114" y="connsiteY114"/>
                  </a:cxn>
                  <a:cxn ang="115">
                    <a:pos x="connsiteX115" y="connsiteY115"/>
                  </a:cxn>
                  <a:cxn ang="116">
                    <a:pos x="connsiteX116" y="connsiteY116"/>
                  </a:cxn>
                  <a:cxn ang="117">
                    <a:pos x="connsiteX117" y="connsiteY117"/>
                  </a:cxn>
                  <a:cxn ang="118">
                    <a:pos x="connsiteX118" y="connsiteY118"/>
                  </a:cxn>
                  <a:cxn ang="119">
                    <a:pos x="connsiteX119" y="connsiteY119"/>
                  </a:cxn>
                  <a:cxn ang="120">
                    <a:pos x="connsiteX120" y="connsiteY120"/>
                  </a:cxn>
                  <a:cxn ang="121">
                    <a:pos x="connsiteX121" y="connsiteY121"/>
                  </a:cxn>
                  <a:cxn ang="122">
                    <a:pos x="connsiteX122" y="connsiteY122"/>
                  </a:cxn>
                  <a:cxn ang="123">
                    <a:pos x="connsiteX123" y="connsiteY123"/>
                  </a:cxn>
                  <a:cxn ang="124">
                    <a:pos x="connsiteX124" y="connsiteY124"/>
                  </a:cxn>
                  <a:cxn ang="125">
                    <a:pos x="connsiteX125" y="connsiteY125"/>
                  </a:cxn>
                  <a:cxn ang="126">
                    <a:pos x="connsiteX126" y="connsiteY126"/>
                  </a:cxn>
                  <a:cxn ang="127">
                    <a:pos x="connsiteX127" y="connsiteY127"/>
                  </a:cxn>
                  <a:cxn ang="128">
                    <a:pos x="connsiteX128" y="connsiteY128"/>
                  </a:cxn>
                  <a:cxn ang="129">
                    <a:pos x="connsiteX129" y="connsiteY129"/>
                  </a:cxn>
                  <a:cxn ang="130">
                    <a:pos x="connsiteX130" y="connsiteY130"/>
                  </a:cxn>
                  <a:cxn ang="131">
                    <a:pos x="connsiteX131" y="connsiteY131"/>
                  </a:cxn>
                  <a:cxn ang="132">
                    <a:pos x="connsiteX132" y="connsiteY132"/>
                  </a:cxn>
                  <a:cxn ang="133">
                    <a:pos x="connsiteX133" y="connsiteY133"/>
                  </a:cxn>
                  <a:cxn ang="134">
                    <a:pos x="connsiteX134" y="connsiteY134"/>
                  </a:cxn>
                  <a:cxn ang="135">
                    <a:pos x="connsiteX135" y="connsiteY135"/>
                  </a:cxn>
                  <a:cxn ang="136">
                    <a:pos x="connsiteX136" y="connsiteY136"/>
                  </a:cxn>
                  <a:cxn ang="137">
                    <a:pos x="connsiteX137" y="connsiteY137"/>
                  </a:cxn>
                  <a:cxn ang="138">
                    <a:pos x="connsiteX138" y="connsiteY138"/>
                  </a:cxn>
                  <a:cxn ang="139">
                    <a:pos x="connsiteX139" y="connsiteY139"/>
                  </a:cxn>
                  <a:cxn ang="140">
                    <a:pos x="connsiteX140" y="connsiteY140"/>
                  </a:cxn>
                  <a:cxn ang="141">
                    <a:pos x="connsiteX141" y="connsiteY141"/>
                  </a:cxn>
                  <a:cxn ang="142">
                    <a:pos x="connsiteX142" y="connsiteY142"/>
                  </a:cxn>
                  <a:cxn ang="143">
                    <a:pos x="connsiteX143" y="connsiteY143"/>
                  </a:cxn>
                  <a:cxn ang="144">
                    <a:pos x="connsiteX144" y="connsiteY144"/>
                  </a:cxn>
                  <a:cxn ang="145">
                    <a:pos x="connsiteX145" y="connsiteY145"/>
                  </a:cxn>
                  <a:cxn ang="146">
                    <a:pos x="connsiteX146" y="connsiteY146"/>
                  </a:cxn>
                  <a:cxn ang="147">
                    <a:pos x="connsiteX147" y="connsiteY147"/>
                  </a:cxn>
                  <a:cxn ang="148">
                    <a:pos x="connsiteX148" y="connsiteY148"/>
                  </a:cxn>
                </a:cxnLst>
                <a:rect l="l" t="t" r="r" b="b"/>
                <a:pathLst>
                  <a:path w="628009" h="594103">
                    <a:moveTo>
                      <a:pt x="627438" y="307511"/>
                    </a:moveTo>
                    <a:cubicBezTo>
                      <a:pt x="627438" y="307511"/>
                      <a:pt x="628009" y="321374"/>
                      <a:pt x="628009" y="323043"/>
                    </a:cubicBezTo>
                    <a:cubicBezTo>
                      <a:pt x="628009" y="324687"/>
                      <a:pt x="617420" y="339650"/>
                      <a:pt x="617420" y="339650"/>
                    </a:cubicBezTo>
                    <a:lnTo>
                      <a:pt x="615756" y="352387"/>
                    </a:lnTo>
                    <a:lnTo>
                      <a:pt x="617420" y="366261"/>
                    </a:lnTo>
                    <a:lnTo>
                      <a:pt x="607986" y="378973"/>
                    </a:lnTo>
                    <a:lnTo>
                      <a:pt x="612303" y="387915"/>
                    </a:lnTo>
                    <a:cubicBezTo>
                      <a:pt x="608950" y="388674"/>
                      <a:pt x="606056" y="389294"/>
                      <a:pt x="604075" y="389521"/>
                    </a:cubicBezTo>
                    <a:cubicBezTo>
                      <a:pt x="596850" y="390356"/>
                      <a:pt x="584876" y="396996"/>
                      <a:pt x="581550" y="396996"/>
                    </a:cubicBezTo>
                    <a:cubicBezTo>
                      <a:pt x="578210" y="396996"/>
                      <a:pt x="572369" y="396996"/>
                      <a:pt x="568471" y="397831"/>
                    </a:cubicBezTo>
                    <a:cubicBezTo>
                      <a:pt x="564599" y="398666"/>
                      <a:pt x="568764" y="394505"/>
                      <a:pt x="569868" y="392278"/>
                    </a:cubicBezTo>
                    <a:cubicBezTo>
                      <a:pt x="570986" y="390065"/>
                      <a:pt x="570694" y="384791"/>
                      <a:pt x="569868" y="384247"/>
                    </a:cubicBezTo>
                    <a:cubicBezTo>
                      <a:pt x="569030" y="383703"/>
                      <a:pt x="566529" y="383969"/>
                      <a:pt x="563748" y="386751"/>
                    </a:cubicBezTo>
                    <a:cubicBezTo>
                      <a:pt x="560980" y="389521"/>
                      <a:pt x="560129" y="388686"/>
                      <a:pt x="559012" y="387295"/>
                    </a:cubicBezTo>
                    <a:cubicBezTo>
                      <a:pt x="557907" y="385917"/>
                      <a:pt x="556257" y="386460"/>
                      <a:pt x="557082" y="388952"/>
                    </a:cubicBezTo>
                    <a:cubicBezTo>
                      <a:pt x="557907" y="391456"/>
                      <a:pt x="556257" y="393392"/>
                      <a:pt x="554847" y="393948"/>
                    </a:cubicBezTo>
                    <a:cubicBezTo>
                      <a:pt x="553463" y="394505"/>
                      <a:pt x="555406" y="396996"/>
                      <a:pt x="559012" y="398097"/>
                    </a:cubicBezTo>
                    <a:cubicBezTo>
                      <a:pt x="562631" y="399210"/>
                      <a:pt x="560980" y="401423"/>
                      <a:pt x="561526" y="405850"/>
                    </a:cubicBezTo>
                    <a:cubicBezTo>
                      <a:pt x="562097" y="410302"/>
                      <a:pt x="558758" y="411402"/>
                      <a:pt x="557082" y="411959"/>
                    </a:cubicBezTo>
                    <a:cubicBezTo>
                      <a:pt x="555406" y="412515"/>
                      <a:pt x="554847" y="415285"/>
                      <a:pt x="551787" y="415285"/>
                    </a:cubicBezTo>
                    <a:cubicBezTo>
                      <a:pt x="548740" y="415285"/>
                      <a:pt x="549299" y="416942"/>
                      <a:pt x="547330" y="421938"/>
                    </a:cubicBezTo>
                    <a:cubicBezTo>
                      <a:pt x="545400" y="426922"/>
                      <a:pt x="537617" y="434396"/>
                      <a:pt x="535395" y="434396"/>
                    </a:cubicBezTo>
                    <a:cubicBezTo>
                      <a:pt x="533147" y="434396"/>
                      <a:pt x="530646" y="437723"/>
                      <a:pt x="528437" y="439392"/>
                    </a:cubicBezTo>
                    <a:cubicBezTo>
                      <a:pt x="526215" y="441049"/>
                      <a:pt x="518419" y="440215"/>
                      <a:pt x="516197" y="440771"/>
                    </a:cubicBezTo>
                    <a:cubicBezTo>
                      <a:pt x="513962" y="441315"/>
                      <a:pt x="515917" y="444376"/>
                      <a:pt x="516197" y="445754"/>
                    </a:cubicBezTo>
                    <a:cubicBezTo>
                      <a:pt x="516463" y="447133"/>
                      <a:pt x="512578" y="447702"/>
                      <a:pt x="510622" y="446589"/>
                    </a:cubicBezTo>
                    <a:cubicBezTo>
                      <a:pt x="508692" y="445464"/>
                      <a:pt x="506191" y="446033"/>
                      <a:pt x="503118" y="446867"/>
                    </a:cubicBezTo>
                    <a:cubicBezTo>
                      <a:pt x="500058" y="447702"/>
                      <a:pt x="500058" y="447133"/>
                      <a:pt x="499233" y="443250"/>
                    </a:cubicBezTo>
                    <a:cubicBezTo>
                      <a:pt x="498395" y="439392"/>
                      <a:pt x="495894" y="443541"/>
                      <a:pt x="493938" y="444920"/>
                    </a:cubicBezTo>
                    <a:cubicBezTo>
                      <a:pt x="491995" y="446311"/>
                      <a:pt x="491995" y="444641"/>
                      <a:pt x="490053" y="444641"/>
                    </a:cubicBezTo>
                    <a:cubicBezTo>
                      <a:pt x="488097" y="444641"/>
                      <a:pt x="486434" y="447133"/>
                      <a:pt x="485050" y="446311"/>
                    </a:cubicBezTo>
                    <a:cubicBezTo>
                      <a:pt x="483653" y="445464"/>
                      <a:pt x="480593" y="443250"/>
                      <a:pt x="478917" y="442706"/>
                    </a:cubicBezTo>
                    <a:cubicBezTo>
                      <a:pt x="477254" y="442150"/>
                      <a:pt x="480035" y="447955"/>
                      <a:pt x="480593" y="449068"/>
                    </a:cubicBezTo>
                    <a:cubicBezTo>
                      <a:pt x="481152" y="450194"/>
                      <a:pt x="487551" y="452951"/>
                      <a:pt x="488377" y="454886"/>
                    </a:cubicBezTo>
                    <a:cubicBezTo>
                      <a:pt x="489215" y="456847"/>
                      <a:pt x="484758" y="460161"/>
                      <a:pt x="480593" y="462374"/>
                    </a:cubicBezTo>
                    <a:cubicBezTo>
                      <a:pt x="476416" y="464587"/>
                      <a:pt x="475032" y="462096"/>
                      <a:pt x="473914" y="458225"/>
                    </a:cubicBezTo>
                    <a:cubicBezTo>
                      <a:pt x="472810" y="454343"/>
                      <a:pt x="470029" y="457669"/>
                      <a:pt x="469191" y="458769"/>
                    </a:cubicBezTo>
                    <a:cubicBezTo>
                      <a:pt x="468353" y="459882"/>
                      <a:pt x="470575" y="461552"/>
                      <a:pt x="470575" y="461552"/>
                    </a:cubicBezTo>
                    <a:cubicBezTo>
                      <a:pt x="470575" y="461552"/>
                      <a:pt x="469750" y="469571"/>
                      <a:pt x="469191" y="470975"/>
                    </a:cubicBezTo>
                    <a:cubicBezTo>
                      <a:pt x="468645" y="472353"/>
                      <a:pt x="464188" y="475123"/>
                      <a:pt x="463071" y="474301"/>
                    </a:cubicBezTo>
                    <a:cubicBezTo>
                      <a:pt x="461966" y="473466"/>
                      <a:pt x="463071" y="470684"/>
                      <a:pt x="461966" y="470684"/>
                    </a:cubicBezTo>
                    <a:lnTo>
                      <a:pt x="455287" y="470684"/>
                    </a:lnTo>
                    <a:cubicBezTo>
                      <a:pt x="453624" y="470684"/>
                      <a:pt x="449713" y="474832"/>
                      <a:pt x="449713" y="476793"/>
                    </a:cubicBezTo>
                    <a:cubicBezTo>
                      <a:pt x="449713" y="478715"/>
                      <a:pt x="453345" y="479284"/>
                      <a:pt x="455846" y="476793"/>
                    </a:cubicBezTo>
                    <a:cubicBezTo>
                      <a:pt x="458348" y="474301"/>
                      <a:pt x="459465" y="475958"/>
                      <a:pt x="459465" y="477615"/>
                    </a:cubicBezTo>
                    <a:cubicBezTo>
                      <a:pt x="459465" y="479284"/>
                      <a:pt x="454449" y="485925"/>
                      <a:pt x="452786" y="489251"/>
                    </a:cubicBezTo>
                    <a:cubicBezTo>
                      <a:pt x="451123" y="492577"/>
                      <a:pt x="450005" y="489529"/>
                      <a:pt x="449167" y="488429"/>
                    </a:cubicBezTo>
                    <a:cubicBezTo>
                      <a:pt x="448329" y="487316"/>
                      <a:pt x="444444" y="487316"/>
                      <a:pt x="441105" y="487594"/>
                    </a:cubicBezTo>
                    <a:cubicBezTo>
                      <a:pt x="437765" y="487860"/>
                      <a:pt x="437486" y="488682"/>
                      <a:pt x="438032" y="489808"/>
                    </a:cubicBezTo>
                    <a:cubicBezTo>
                      <a:pt x="438603" y="490921"/>
                      <a:pt x="446387" y="497283"/>
                      <a:pt x="447212" y="498396"/>
                    </a:cubicBezTo>
                    <a:cubicBezTo>
                      <a:pt x="448050" y="499496"/>
                      <a:pt x="441105" y="515293"/>
                      <a:pt x="439987" y="516685"/>
                    </a:cubicBezTo>
                    <a:cubicBezTo>
                      <a:pt x="438870" y="518051"/>
                      <a:pt x="433029" y="516406"/>
                      <a:pt x="430528" y="516406"/>
                    </a:cubicBezTo>
                    <a:cubicBezTo>
                      <a:pt x="428026" y="516406"/>
                      <a:pt x="428306" y="520555"/>
                      <a:pt x="429144" y="520833"/>
                    </a:cubicBezTo>
                    <a:cubicBezTo>
                      <a:pt x="429982" y="521112"/>
                      <a:pt x="438870" y="520833"/>
                      <a:pt x="439441" y="523590"/>
                    </a:cubicBezTo>
                    <a:cubicBezTo>
                      <a:pt x="439987" y="526373"/>
                      <a:pt x="437765" y="535227"/>
                      <a:pt x="434984" y="535796"/>
                    </a:cubicBezTo>
                    <a:cubicBezTo>
                      <a:pt x="432204" y="536352"/>
                      <a:pt x="433867" y="539666"/>
                      <a:pt x="434438" y="542449"/>
                    </a:cubicBezTo>
                    <a:cubicBezTo>
                      <a:pt x="434984" y="545206"/>
                      <a:pt x="438870" y="546319"/>
                      <a:pt x="438870" y="549645"/>
                    </a:cubicBezTo>
                    <a:cubicBezTo>
                      <a:pt x="438870" y="552959"/>
                      <a:pt x="439441" y="565721"/>
                      <a:pt x="442781" y="568478"/>
                    </a:cubicBezTo>
                    <a:cubicBezTo>
                      <a:pt x="446120" y="571261"/>
                      <a:pt x="453345" y="590360"/>
                      <a:pt x="453345" y="590360"/>
                    </a:cubicBezTo>
                    <a:cubicBezTo>
                      <a:pt x="453345" y="590360"/>
                      <a:pt x="447910" y="590777"/>
                      <a:pt x="444990" y="591612"/>
                    </a:cubicBezTo>
                    <a:cubicBezTo>
                      <a:pt x="442070" y="592446"/>
                      <a:pt x="442501" y="594103"/>
                      <a:pt x="439149" y="594103"/>
                    </a:cubicBezTo>
                    <a:cubicBezTo>
                      <a:pt x="435822" y="594103"/>
                      <a:pt x="432902" y="588285"/>
                      <a:pt x="431226" y="586628"/>
                    </a:cubicBezTo>
                    <a:cubicBezTo>
                      <a:pt x="429563" y="584971"/>
                      <a:pt x="420801" y="584971"/>
                      <a:pt x="404955" y="584137"/>
                    </a:cubicBezTo>
                    <a:cubicBezTo>
                      <a:pt x="404955" y="584137"/>
                      <a:pt x="367409" y="565848"/>
                      <a:pt x="360311" y="565013"/>
                    </a:cubicBezTo>
                    <a:cubicBezTo>
                      <a:pt x="360311" y="565013"/>
                      <a:pt x="351969" y="540084"/>
                      <a:pt x="343615" y="535100"/>
                    </a:cubicBezTo>
                    <a:lnTo>
                      <a:pt x="343208" y="518898"/>
                    </a:lnTo>
                    <a:lnTo>
                      <a:pt x="339450" y="518051"/>
                    </a:lnTo>
                    <a:lnTo>
                      <a:pt x="340288" y="504353"/>
                    </a:lnTo>
                    <a:lnTo>
                      <a:pt x="323604" y="492287"/>
                    </a:lnTo>
                    <a:cubicBezTo>
                      <a:pt x="323604" y="492287"/>
                      <a:pt x="322347" y="483572"/>
                      <a:pt x="321102" y="481498"/>
                    </a:cubicBezTo>
                    <a:cubicBezTo>
                      <a:pt x="319845" y="479411"/>
                      <a:pt x="303580" y="466522"/>
                      <a:pt x="303580" y="466522"/>
                    </a:cubicBezTo>
                    <a:lnTo>
                      <a:pt x="284382" y="419573"/>
                    </a:lnTo>
                    <a:cubicBezTo>
                      <a:pt x="284382" y="419573"/>
                      <a:pt x="274795" y="408772"/>
                      <a:pt x="269780" y="404623"/>
                    </a:cubicBezTo>
                    <a:cubicBezTo>
                      <a:pt x="264777" y="400462"/>
                      <a:pt x="258517" y="398805"/>
                      <a:pt x="258517" y="398805"/>
                    </a:cubicBezTo>
                    <a:lnTo>
                      <a:pt x="258098" y="391735"/>
                    </a:lnTo>
                    <a:lnTo>
                      <a:pt x="255178" y="393809"/>
                    </a:lnTo>
                    <a:lnTo>
                      <a:pt x="243496" y="381338"/>
                    </a:lnTo>
                    <a:lnTo>
                      <a:pt x="238493" y="385082"/>
                    </a:lnTo>
                    <a:cubicBezTo>
                      <a:pt x="238493" y="385082"/>
                      <a:pt x="235154" y="383425"/>
                      <a:pt x="233910" y="382590"/>
                    </a:cubicBezTo>
                    <a:cubicBezTo>
                      <a:pt x="232653" y="381755"/>
                      <a:pt x="218889" y="382173"/>
                      <a:pt x="215130" y="381755"/>
                    </a:cubicBezTo>
                    <a:cubicBezTo>
                      <a:pt x="211372" y="381338"/>
                      <a:pt x="205950" y="378859"/>
                      <a:pt x="205950" y="378859"/>
                    </a:cubicBezTo>
                    <a:lnTo>
                      <a:pt x="203449" y="385499"/>
                    </a:lnTo>
                    <a:lnTo>
                      <a:pt x="189685" y="384677"/>
                    </a:lnTo>
                    <a:cubicBezTo>
                      <a:pt x="189685" y="384677"/>
                      <a:pt x="185939" y="393809"/>
                      <a:pt x="181343" y="402954"/>
                    </a:cubicBezTo>
                    <a:cubicBezTo>
                      <a:pt x="176746" y="412098"/>
                      <a:pt x="180098" y="413338"/>
                      <a:pt x="180098" y="413338"/>
                    </a:cubicBezTo>
                    <a:lnTo>
                      <a:pt x="165484" y="427895"/>
                    </a:lnTo>
                    <a:cubicBezTo>
                      <a:pt x="165484" y="427895"/>
                      <a:pt x="157142" y="424152"/>
                      <a:pt x="152558" y="424152"/>
                    </a:cubicBezTo>
                    <a:cubicBezTo>
                      <a:pt x="147961" y="424152"/>
                      <a:pt x="140038" y="413338"/>
                      <a:pt x="138794" y="412515"/>
                    </a:cubicBezTo>
                    <a:cubicBezTo>
                      <a:pt x="137537" y="411681"/>
                      <a:pt x="118351" y="406280"/>
                      <a:pt x="117932" y="403776"/>
                    </a:cubicBezTo>
                    <a:cubicBezTo>
                      <a:pt x="117513" y="401284"/>
                      <a:pt x="112930" y="397957"/>
                      <a:pt x="110428" y="397957"/>
                    </a:cubicBezTo>
                    <a:cubicBezTo>
                      <a:pt x="107914" y="397957"/>
                      <a:pt x="97909" y="385917"/>
                      <a:pt x="94569" y="379681"/>
                    </a:cubicBezTo>
                    <a:cubicBezTo>
                      <a:pt x="91230" y="373446"/>
                      <a:pt x="93325" y="367627"/>
                      <a:pt x="93731" y="364718"/>
                    </a:cubicBezTo>
                    <a:cubicBezTo>
                      <a:pt x="94150" y="361809"/>
                      <a:pt x="81643" y="340207"/>
                      <a:pt x="77466" y="334793"/>
                    </a:cubicBezTo>
                    <a:cubicBezTo>
                      <a:pt x="73288" y="329392"/>
                      <a:pt x="59525" y="324004"/>
                      <a:pt x="57442" y="322752"/>
                    </a:cubicBezTo>
                    <a:cubicBezTo>
                      <a:pt x="55347" y="321500"/>
                      <a:pt x="36581" y="300732"/>
                      <a:pt x="33660" y="296571"/>
                    </a:cubicBezTo>
                    <a:cubicBezTo>
                      <a:pt x="30740" y="292422"/>
                      <a:pt x="22398" y="292422"/>
                      <a:pt x="19896" y="290335"/>
                    </a:cubicBezTo>
                    <a:cubicBezTo>
                      <a:pt x="17395" y="288261"/>
                      <a:pt x="6958" y="272464"/>
                      <a:pt x="6958" y="272464"/>
                    </a:cubicBezTo>
                    <a:lnTo>
                      <a:pt x="0" y="268189"/>
                    </a:lnTo>
                    <a:lnTo>
                      <a:pt x="0" y="260410"/>
                    </a:lnTo>
                    <a:lnTo>
                      <a:pt x="171325" y="260967"/>
                    </a:lnTo>
                    <a:lnTo>
                      <a:pt x="173547" y="0"/>
                    </a:lnTo>
                    <a:lnTo>
                      <a:pt x="316506" y="0"/>
                    </a:lnTo>
                    <a:lnTo>
                      <a:pt x="316506" y="113592"/>
                    </a:lnTo>
                    <a:lnTo>
                      <a:pt x="322067" y="111922"/>
                    </a:lnTo>
                    <a:lnTo>
                      <a:pt x="333749" y="122445"/>
                    </a:lnTo>
                    <a:lnTo>
                      <a:pt x="343208" y="126328"/>
                    </a:lnTo>
                    <a:lnTo>
                      <a:pt x="348757" y="120232"/>
                    </a:lnTo>
                    <a:lnTo>
                      <a:pt x="354331" y="124659"/>
                    </a:lnTo>
                    <a:lnTo>
                      <a:pt x="356007" y="133538"/>
                    </a:lnTo>
                    <a:lnTo>
                      <a:pt x="376031" y="139634"/>
                    </a:lnTo>
                    <a:lnTo>
                      <a:pt x="384919" y="135207"/>
                    </a:lnTo>
                    <a:lnTo>
                      <a:pt x="388817" y="141847"/>
                    </a:lnTo>
                    <a:lnTo>
                      <a:pt x="397159" y="136295"/>
                    </a:lnTo>
                    <a:lnTo>
                      <a:pt x="407736" y="138533"/>
                    </a:lnTo>
                    <a:lnTo>
                      <a:pt x="407736" y="145174"/>
                    </a:lnTo>
                    <a:lnTo>
                      <a:pt x="414415" y="145174"/>
                    </a:lnTo>
                    <a:lnTo>
                      <a:pt x="414961" y="153484"/>
                    </a:lnTo>
                    <a:lnTo>
                      <a:pt x="421640" y="154027"/>
                    </a:lnTo>
                    <a:lnTo>
                      <a:pt x="424966" y="147931"/>
                    </a:lnTo>
                    <a:lnTo>
                      <a:pt x="436661" y="147387"/>
                    </a:lnTo>
                    <a:lnTo>
                      <a:pt x="441105" y="155697"/>
                    </a:lnTo>
                    <a:lnTo>
                      <a:pt x="451123" y="151814"/>
                    </a:lnTo>
                    <a:lnTo>
                      <a:pt x="456126" y="162337"/>
                    </a:lnTo>
                    <a:lnTo>
                      <a:pt x="463909" y="147931"/>
                    </a:lnTo>
                    <a:lnTo>
                      <a:pt x="468353" y="153484"/>
                    </a:lnTo>
                    <a:lnTo>
                      <a:pt x="476695" y="153484"/>
                    </a:lnTo>
                    <a:lnTo>
                      <a:pt x="491729" y="163450"/>
                    </a:lnTo>
                    <a:lnTo>
                      <a:pt x="495055" y="160693"/>
                    </a:lnTo>
                    <a:lnTo>
                      <a:pt x="499512" y="162337"/>
                    </a:lnTo>
                    <a:lnTo>
                      <a:pt x="501188" y="156241"/>
                    </a:lnTo>
                    <a:lnTo>
                      <a:pt x="513416" y="152371"/>
                    </a:lnTo>
                    <a:lnTo>
                      <a:pt x="518419" y="155697"/>
                    </a:lnTo>
                    <a:lnTo>
                      <a:pt x="528983" y="150714"/>
                    </a:lnTo>
                    <a:lnTo>
                      <a:pt x="536766" y="152371"/>
                    </a:lnTo>
                    <a:lnTo>
                      <a:pt x="550124" y="150170"/>
                    </a:lnTo>
                    <a:cubicBezTo>
                      <a:pt x="550124" y="150170"/>
                      <a:pt x="571265" y="161793"/>
                      <a:pt x="573487" y="163450"/>
                    </a:cubicBezTo>
                    <a:cubicBezTo>
                      <a:pt x="575709" y="165120"/>
                      <a:pt x="577385" y="167877"/>
                      <a:pt x="577385" y="167877"/>
                    </a:cubicBezTo>
                    <a:lnTo>
                      <a:pt x="581270" y="167017"/>
                    </a:lnTo>
                    <a:lnTo>
                      <a:pt x="581270" y="167333"/>
                    </a:lnTo>
                    <a:lnTo>
                      <a:pt x="587390" y="172860"/>
                    </a:lnTo>
                    <a:lnTo>
                      <a:pt x="594057" y="167877"/>
                    </a:lnTo>
                    <a:lnTo>
                      <a:pt x="602970" y="171773"/>
                    </a:lnTo>
                    <a:lnTo>
                      <a:pt x="602399" y="202786"/>
                    </a:lnTo>
                    <a:lnTo>
                      <a:pt x="603516" y="260967"/>
                    </a:lnTo>
                    <a:lnTo>
                      <a:pt x="611312" y="271502"/>
                    </a:lnTo>
                    <a:lnTo>
                      <a:pt x="614652" y="284239"/>
                    </a:lnTo>
                    <a:cubicBezTo>
                      <a:pt x="614652" y="284239"/>
                      <a:pt x="619667" y="287009"/>
                      <a:pt x="620213" y="288678"/>
                    </a:cubicBezTo>
                    <a:cubicBezTo>
                      <a:pt x="620759" y="290335"/>
                      <a:pt x="622994" y="301984"/>
                      <a:pt x="622994" y="301984"/>
                    </a:cubicBezTo>
                    <a:lnTo>
                      <a:pt x="627438" y="307511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7" name="Freeform 3"/>
              <p:cNvSpPr/>
              <p:nvPr/>
            </p:nvSpPr>
            <p:spPr>
              <a:xfrm>
                <a:off x="11745504" y="4679231"/>
                <a:ext cx="406428" cy="314905"/>
              </a:xfrm>
              <a:custGeom>
                <a:avLst/>
                <a:gdLst>
                  <a:gd name="connsiteX0" fmla="*/ 0 w 336796"/>
                  <a:gd name="connsiteY0" fmla="*/ 32227 h 260954"/>
                  <a:gd name="connsiteX1" fmla="*/ 0 w 336796"/>
                  <a:gd name="connsiteY1" fmla="*/ 543 h 260954"/>
                  <a:gd name="connsiteX2" fmla="*/ 336796 w 336796"/>
                  <a:gd name="connsiteY2" fmla="*/ 0 h 260954"/>
                  <a:gd name="connsiteX3" fmla="*/ 336796 w 336796"/>
                  <a:gd name="connsiteY3" fmla="*/ 132424 h 260954"/>
                  <a:gd name="connsiteX4" fmla="*/ 336796 w 336796"/>
                  <a:gd name="connsiteY4" fmla="*/ 260954 h 260954"/>
                  <a:gd name="connsiteX5" fmla="*/ 97617 w 336796"/>
                  <a:gd name="connsiteY5" fmla="*/ 260954 h 260954"/>
                  <a:gd name="connsiteX6" fmla="*/ 0 w 336796"/>
                  <a:gd name="connsiteY6" fmla="*/ 260954 h 260954"/>
                  <a:gd name="connsiteX7" fmla="*/ 0 w 336796"/>
                  <a:gd name="connsiteY7" fmla="*/ 198624 h 260954"/>
                  <a:gd name="connsiteX8" fmla="*/ 0 w 336796"/>
                  <a:gd name="connsiteY8" fmla="*/ 32227 h 260954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</a:cxnLst>
                <a:rect l="l" t="t" r="r" b="b"/>
                <a:pathLst>
                  <a:path w="336796" h="260954">
                    <a:moveTo>
                      <a:pt x="0" y="32227"/>
                    </a:moveTo>
                    <a:lnTo>
                      <a:pt x="0" y="543"/>
                    </a:lnTo>
                    <a:lnTo>
                      <a:pt x="336796" y="0"/>
                    </a:lnTo>
                    <a:lnTo>
                      <a:pt x="336796" y="132424"/>
                    </a:lnTo>
                    <a:lnTo>
                      <a:pt x="336796" y="260954"/>
                    </a:lnTo>
                    <a:lnTo>
                      <a:pt x="97617" y="260954"/>
                    </a:lnTo>
                    <a:lnTo>
                      <a:pt x="0" y="260954"/>
                    </a:lnTo>
                    <a:lnTo>
                      <a:pt x="0" y="198624"/>
                    </a:lnTo>
                    <a:lnTo>
                      <a:pt x="0" y="32227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Freeform 3"/>
              <p:cNvSpPr/>
              <p:nvPr/>
            </p:nvSpPr>
            <p:spPr>
              <a:xfrm>
                <a:off x="12576471" y="4796981"/>
                <a:ext cx="373786" cy="244971"/>
              </a:xfrm>
              <a:custGeom>
                <a:avLst/>
                <a:gdLst>
                  <a:gd name="connsiteX0" fmla="*/ 10419 w 309747"/>
                  <a:gd name="connsiteY0" fmla="*/ 0 h 203001"/>
                  <a:gd name="connsiteX1" fmla="*/ 256678 w 309747"/>
                  <a:gd name="connsiteY1" fmla="*/ 0 h 203001"/>
                  <a:gd name="connsiteX2" fmla="*/ 256678 w 309747"/>
                  <a:gd name="connsiteY2" fmla="*/ 8340 h 203001"/>
                  <a:gd name="connsiteX3" fmla="*/ 265798 w 309747"/>
                  <a:gd name="connsiteY3" fmla="*/ 17519 h 203001"/>
                  <a:gd name="connsiteX4" fmla="*/ 259176 w 309747"/>
                  <a:gd name="connsiteY4" fmla="*/ 25022 h 203001"/>
                  <a:gd name="connsiteX5" fmla="*/ 264978 w 309747"/>
                  <a:gd name="connsiteY5" fmla="*/ 46719 h 203001"/>
                  <a:gd name="connsiteX6" fmla="*/ 282386 w 309747"/>
                  <a:gd name="connsiteY6" fmla="*/ 58399 h 203001"/>
                  <a:gd name="connsiteX7" fmla="*/ 287659 w 309747"/>
                  <a:gd name="connsiteY7" fmla="*/ 67565 h 203001"/>
                  <a:gd name="connsiteX8" fmla="*/ 291494 w 309747"/>
                  <a:gd name="connsiteY8" fmla="*/ 74243 h 203001"/>
                  <a:gd name="connsiteX9" fmla="*/ 297296 w 309747"/>
                  <a:gd name="connsiteY9" fmla="*/ 84260 h 203001"/>
                  <a:gd name="connsiteX10" fmla="*/ 308902 w 309747"/>
                  <a:gd name="connsiteY10" fmla="*/ 91763 h 203001"/>
                  <a:gd name="connsiteX11" fmla="*/ 309747 w 309747"/>
                  <a:gd name="connsiteY11" fmla="*/ 112622 h 203001"/>
                  <a:gd name="connsiteX12" fmla="*/ 303099 w 309747"/>
                  <a:gd name="connsiteY12" fmla="*/ 115123 h 203001"/>
                  <a:gd name="connsiteX13" fmla="*/ 298141 w 309747"/>
                  <a:gd name="connsiteY13" fmla="*/ 126803 h 203001"/>
                  <a:gd name="connsiteX14" fmla="*/ 284039 w 309747"/>
                  <a:gd name="connsiteY14" fmla="*/ 131805 h 203001"/>
                  <a:gd name="connsiteX15" fmla="*/ 268283 w 309747"/>
                  <a:gd name="connsiteY15" fmla="*/ 135969 h 203001"/>
                  <a:gd name="connsiteX16" fmla="*/ 264146 w 309747"/>
                  <a:gd name="connsiteY16" fmla="*/ 147662 h 203001"/>
                  <a:gd name="connsiteX17" fmla="*/ 269116 w 309747"/>
                  <a:gd name="connsiteY17" fmla="*/ 153501 h 203001"/>
                  <a:gd name="connsiteX18" fmla="*/ 270781 w 309747"/>
                  <a:gd name="connsiteY18" fmla="*/ 165181 h 203001"/>
                  <a:gd name="connsiteX19" fmla="*/ 263313 w 309747"/>
                  <a:gd name="connsiteY19" fmla="*/ 173510 h 203001"/>
                  <a:gd name="connsiteX20" fmla="*/ 263313 w 309747"/>
                  <a:gd name="connsiteY20" fmla="*/ 182701 h 203001"/>
                  <a:gd name="connsiteX21" fmla="*/ 248390 w 309747"/>
                  <a:gd name="connsiteY21" fmla="*/ 189366 h 203001"/>
                  <a:gd name="connsiteX22" fmla="*/ 251708 w 309747"/>
                  <a:gd name="connsiteY22" fmla="*/ 196044 h 203001"/>
                  <a:gd name="connsiteX23" fmla="*/ 248680 w 309747"/>
                  <a:gd name="connsiteY23" fmla="*/ 203001 h 203001"/>
                  <a:gd name="connsiteX24" fmla="*/ 241477 w 309747"/>
                  <a:gd name="connsiteY24" fmla="*/ 195206 h 203001"/>
                  <a:gd name="connsiteX25" fmla="*/ 234855 w 309747"/>
                  <a:gd name="connsiteY25" fmla="*/ 189087 h 203001"/>
                  <a:gd name="connsiteX26" fmla="*/ 41451 w 309747"/>
                  <a:gd name="connsiteY26" fmla="*/ 189087 h 203001"/>
                  <a:gd name="connsiteX27" fmla="*/ 39798 w 309747"/>
                  <a:gd name="connsiteY27" fmla="*/ 183526 h 203001"/>
                  <a:gd name="connsiteX28" fmla="*/ 37023 w 309747"/>
                  <a:gd name="connsiteY28" fmla="*/ 181305 h 203001"/>
                  <a:gd name="connsiteX29" fmla="*/ 39798 w 309747"/>
                  <a:gd name="connsiteY29" fmla="*/ 157386 h 203001"/>
                  <a:gd name="connsiteX30" fmla="*/ 34260 w 309747"/>
                  <a:gd name="connsiteY30" fmla="*/ 148487 h 203001"/>
                  <a:gd name="connsiteX31" fmla="*/ 35370 w 309747"/>
                  <a:gd name="connsiteY31" fmla="*/ 136261 h 203001"/>
                  <a:gd name="connsiteX32" fmla="*/ 27625 w 309747"/>
                  <a:gd name="connsiteY32" fmla="*/ 131259 h 203001"/>
                  <a:gd name="connsiteX33" fmla="*/ 23765 w 309747"/>
                  <a:gd name="connsiteY33" fmla="*/ 98441 h 203001"/>
                  <a:gd name="connsiteX34" fmla="*/ 14922 w 309747"/>
                  <a:gd name="connsiteY34" fmla="*/ 85644 h 203001"/>
                  <a:gd name="connsiteX35" fmla="*/ 9385 w 309747"/>
                  <a:gd name="connsiteY35" fmla="*/ 68962 h 203001"/>
                  <a:gd name="connsiteX36" fmla="*/ 0 w 309747"/>
                  <a:gd name="connsiteY36" fmla="*/ 63401 h 203001"/>
                  <a:gd name="connsiteX37" fmla="*/ 555 w 309747"/>
                  <a:gd name="connsiteY37" fmla="*/ 53397 h 203001"/>
                  <a:gd name="connsiteX38" fmla="*/ 10495 w 309747"/>
                  <a:gd name="connsiteY38" fmla="*/ 25022 h 203001"/>
                  <a:gd name="connsiteX39" fmla="*/ 4692 w 309747"/>
                  <a:gd name="connsiteY39" fmla="*/ 17519 h 203001"/>
                  <a:gd name="connsiteX40" fmla="*/ 4692 w 309747"/>
                  <a:gd name="connsiteY40" fmla="*/ 8340 h 203001"/>
                  <a:gd name="connsiteX41" fmla="*/ 2207 w 309747"/>
                  <a:gd name="connsiteY41" fmla="*/ 0 h 203001"/>
                  <a:gd name="connsiteX42" fmla="*/ 10419 w 309747"/>
                  <a:gd name="connsiteY42" fmla="*/ 0 h 203001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</a:cxnLst>
                <a:rect l="l" t="t" r="r" b="b"/>
                <a:pathLst>
                  <a:path w="309747" h="203001">
                    <a:moveTo>
                      <a:pt x="10419" y="0"/>
                    </a:moveTo>
                    <a:lnTo>
                      <a:pt x="256678" y="0"/>
                    </a:lnTo>
                    <a:lnTo>
                      <a:pt x="256678" y="8340"/>
                    </a:lnTo>
                    <a:lnTo>
                      <a:pt x="265798" y="17519"/>
                    </a:lnTo>
                    <a:lnTo>
                      <a:pt x="259176" y="25022"/>
                    </a:lnTo>
                    <a:lnTo>
                      <a:pt x="264978" y="46719"/>
                    </a:lnTo>
                    <a:lnTo>
                      <a:pt x="282386" y="58399"/>
                    </a:lnTo>
                    <a:lnTo>
                      <a:pt x="287659" y="67565"/>
                    </a:lnTo>
                    <a:lnTo>
                      <a:pt x="291494" y="74243"/>
                    </a:lnTo>
                    <a:lnTo>
                      <a:pt x="297296" y="84260"/>
                    </a:lnTo>
                    <a:lnTo>
                      <a:pt x="308902" y="91763"/>
                    </a:lnTo>
                    <a:lnTo>
                      <a:pt x="309747" y="112622"/>
                    </a:lnTo>
                    <a:lnTo>
                      <a:pt x="303099" y="115123"/>
                    </a:lnTo>
                    <a:lnTo>
                      <a:pt x="298141" y="126803"/>
                    </a:lnTo>
                    <a:lnTo>
                      <a:pt x="284039" y="131805"/>
                    </a:lnTo>
                    <a:lnTo>
                      <a:pt x="268283" y="135969"/>
                    </a:lnTo>
                    <a:lnTo>
                      <a:pt x="264146" y="147662"/>
                    </a:lnTo>
                    <a:lnTo>
                      <a:pt x="269116" y="153501"/>
                    </a:lnTo>
                    <a:lnTo>
                      <a:pt x="270781" y="165181"/>
                    </a:lnTo>
                    <a:lnTo>
                      <a:pt x="263313" y="173510"/>
                    </a:lnTo>
                    <a:lnTo>
                      <a:pt x="263313" y="182701"/>
                    </a:lnTo>
                    <a:lnTo>
                      <a:pt x="248390" y="189366"/>
                    </a:lnTo>
                    <a:lnTo>
                      <a:pt x="251708" y="196044"/>
                    </a:lnTo>
                    <a:lnTo>
                      <a:pt x="248680" y="203001"/>
                    </a:lnTo>
                    <a:lnTo>
                      <a:pt x="241477" y="195206"/>
                    </a:lnTo>
                    <a:lnTo>
                      <a:pt x="234855" y="189087"/>
                    </a:lnTo>
                    <a:lnTo>
                      <a:pt x="41451" y="189087"/>
                    </a:lnTo>
                    <a:lnTo>
                      <a:pt x="39798" y="183526"/>
                    </a:lnTo>
                    <a:lnTo>
                      <a:pt x="37023" y="181305"/>
                    </a:lnTo>
                    <a:lnTo>
                      <a:pt x="39798" y="157386"/>
                    </a:lnTo>
                    <a:lnTo>
                      <a:pt x="34260" y="148487"/>
                    </a:lnTo>
                    <a:lnTo>
                      <a:pt x="35370" y="136261"/>
                    </a:lnTo>
                    <a:lnTo>
                      <a:pt x="27625" y="131259"/>
                    </a:lnTo>
                    <a:lnTo>
                      <a:pt x="23765" y="98441"/>
                    </a:lnTo>
                    <a:lnTo>
                      <a:pt x="14922" y="85644"/>
                    </a:lnTo>
                    <a:lnTo>
                      <a:pt x="9385" y="68962"/>
                    </a:lnTo>
                    <a:lnTo>
                      <a:pt x="0" y="63401"/>
                    </a:lnTo>
                    <a:lnTo>
                      <a:pt x="555" y="53397"/>
                    </a:lnTo>
                    <a:lnTo>
                      <a:pt x="10495" y="25022"/>
                    </a:lnTo>
                    <a:lnTo>
                      <a:pt x="4692" y="17519"/>
                    </a:lnTo>
                    <a:lnTo>
                      <a:pt x="4692" y="8340"/>
                    </a:lnTo>
                    <a:lnTo>
                      <a:pt x="2207" y="0"/>
                    </a:lnTo>
                    <a:lnTo>
                      <a:pt x="10419" y="0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9" name="Freeform 3"/>
              <p:cNvSpPr/>
              <p:nvPr/>
            </p:nvSpPr>
            <p:spPr>
              <a:xfrm>
                <a:off x="12990205" y="5129089"/>
                <a:ext cx="426190" cy="195749"/>
              </a:xfrm>
              <a:custGeom>
                <a:avLst/>
                <a:gdLst>
                  <a:gd name="connsiteX0" fmla="*/ 326362 w 353173"/>
                  <a:gd name="connsiteY0" fmla="*/ 45497 h 162212"/>
                  <a:gd name="connsiteX1" fmla="*/ 327317 w 353173"/>
                  <a:gd name="connsiteY1" fmla="*/ 49832 h 162212"/>
                  <a:gd name="connsiteX2" fmla="*/ 324567 w 353173"/>
                  <a:gd name="connsiteY2" fmla="*/ 58679 h 162212"/>
                  <a:gd name="connsiteX3" fmla="*/ 332277 w 353173"/>
                  <a:gd name="connsiteY3" fmla="*/ 71975 h 162212"/>
                  <a:gd name="connsiteX4" fmla="*/ 333935 w 353173"/>
                  <a:gd name="connsiteY4" fmla="*/ 79735 h 162212"/>
                  <a:gd name="connsiteX5" fmla="*/ 346015 w 353173"/>
                  <a:gd name="connsiteY5" fmla="*/ 93017 h 162212"/>
                  <a:gd name="connsiteX6" fmla="*/ 353173 w 353173"/>
                  <a:gd name="connsiteY6" fmla="*/ 102420 h 162212"/>
                  <a:gd name="connsiteX7" fmla="*/ 335567 w 353173"/>
                  <a:gd name="connsiteY7" fmla="*/ 117371 h 162212"/>
                  <a:gd name="connsiteX8" fmla="*/ 321264 w 353173"/>
                  <a:gd name="connsiteY8" fmla="*/ 121807 h 162212"/>
                  <a:gd name="connsiteX9" fmla="*/ 320159 w 353173"/>
                  <a:gd name="connsiteY9" fmla="*/ 129555 h 162212"/>
                  <a:gd name="connsiteX10" fmla="*/ 313553 w 353173"/>
                  <a:gd name="connsiteY10" fmla="*/ 129555 h 162212"/>
                  <a:gd name="connsiteX11" fmla="*/ 314118 w 353173"/>
                  <a:gd name="connsiteY11" fmla="*/ 135646 h 162212"/>
                  <a:gd name="connsiteX12" fmla="*/ 303645 w 353173"/>
                  <a:gd name="connsiteY12" fmla="*/ 139514 h 162212"/>
                  <a:gd name="connsiteX13" fmla="*/ 302565 w 353173"/>
                  <a:gd name="connsiteY13" fmla="*/ 147274 h 162212"/>
                  <a:gd name="connsiteX14" fmla="*/ 277199 w 353173"/>
                  <a:gd name="connsiteY14" fmla="*/ 154869 h 162212"/>
                  <a:gd name="connsiteX15" fmla="*/ 80306 w 353173"/>
                  <a:gd name="connsiteY15" fmla="*/ 152809 h 162212"/>
                  <a:gd name="connsiteX16" fmla="*/ 64358 w 353173"/>
                  <a:gd name="connsiteY16" fmla="*/ 148386 h 162212"/>
                  <a:gd name="connsiteX17" fmla="*/ 66568 w 353173"/>
                  <a:gd name="connsiteY17" fmla="*/ 153353 h 162212"/>
                  <a:gd name="connsiteX18" fmla="*/ 68753 w 353173"/>
                  <a:gd name="connsiteY18" fmla="*/ 161656 h 162212"/>
                  <a:gd name="connsiteX19" fmla="*/ 0 w 353173"/>
                  <a:gd name="connsiteY19" fmla="*/ 162212 h 162212"/>
                  <a:gd name="connsiteX20" fmla="*/ 4935 w 353173"/>
                  <a:gd name="connsiteY20" fmla="*/ 156133 h 162212"/>
                  <a:gd name="connsiteX21" fmla="*/ 13198 w 353173"/>
                  <a:gd name="connsiteY21" fmla="*/ 155564 h 162212"/>
                  <a:gd name="connsiteX22" fmla="*/ 18145 w 353173"/>
                  <a:gd name="connsiteY22" fmla="*/ 143937 h 162212"/>
                  <a:gd name="connsiteX23" fmla="*/ 12105 w 353173"/>
                  <a:gd name="connsiteY23" fmla="*/ 136759 h 162212"/>
                  <a:gd name="connsiteX24" fmla="*/ 17605 w 353173"/>
                  <a:gd name="connsiteY24" fmla="*/ 136759 h 162212"/>
                  <a:gd name="connsiteX25" fmla="*/ 14843 w 353173"/>
                  <a:gd name="connsiteY25" fmla="*/ 130654 h 162212"/>
                  <a:gd name="connsiteX26" fmla="*/ 16488 w 353173"/>
                  <a:gd name="connsiteY26" fmla="*/ 123463 h 162212"/>
                  <a:gd name="connsiteX27" fmla="*/ 24738 w 353173"/>
                  <a:gd name="connsiteY27" fmla="*/ 117928 h 162212"/>
                  <a:gd name="connsiteX28" fmla="*/ 47844 w 353173"/>
                  <a:gd name="connsiteY28" fmla="*/ 126243 h 162212"/>
                  <a:gd name="connsiteX29" fmla="*/ 48410 w 353173"/>
                  <a:gd name="connsiteY29" fmla="*/ 119583 h 162212"/>
                  <a:gd name="connsiteX30" fmla="*/ 44014 w 353173"/>
                  <a:gd name="connsiteY30" fmla="*/ 110724 h 162212"/>
                  <a:gd name="connsiteX31" fmla="*/ 48410 w 353173"/>
                  <a:gd name="connsiteY31" fmla="*/ 106844 h 162212"/>
                  <a:gd name="connsiteX32" fmla="*/ 66568 w 353173"/>
                  <a:gd name="connsiteY32" fmla="*/ 102989 h 162212"/>
                  <a:gd name="connsiteX33" fmla="*/ 61055 w 353173"/>
                  <a:gd name="connsiteY33" fmla="*/ 90793 h 162212"/>
                  <a:gd name="connsiteX34" fmla="*/ 69306 w 353173"/>
                  <a:gd name="connsiteY34" fmla="*/ 83551 h 162212"/>
                  <a:gd name="connsiteX35" fmla="*/ 69858 w 353173"/>
                  <a:gd name="connsiteY35" fmla="*/ 83058 h 162212"/>
                  <a:gd name="connsiteX36" fmla="*/ 75911 w 353173"/>
                  <a:gd name="connsiteY36" fmla="*/ 81390 h 162212"/>
                  <a:gd name="connsiteX37" fmla="*/ 74818 w 353173"/>
                  <a:gd name="connsiteY37" fmla="*/ 76954 h 162212"/>
                  <a:gd name="connsiteX38" fmla="*/ 83621 w 353173"/>
                  <a:gd name="connsiteY38" fmla="*/ 76954 h 162212"/>
                  <a:gd name="connsiteX39" fmla="*/ 88557 w 353173"/>
                  <a:gd name="connsiteY39" fmla="*/ 80278 h 162212"/>
                  <a:gd name="connsiteX40" fmla="*/ 96280 w 353173"/>
                  <a:gd name="connsiteY40" fmla="*/ 75286 h 162212"/>
                  <a:gd name="connsiteX41" fmla="*/ 114426 w 353173"/>
                  <a:gd name="connsiteY41" fmla="*/ 81946 h 162212"/>
                  <a:gd name="connsiteX42" fmla="*/ 117728 w 353173"/>
                  <a:gd name="connsiteY42" fmla="*/ 76411 h 162212"/>
                  <a:gd name="connsiteX43" fmla="*/ 128716 w 353173"/>
                  <a:gd name="connsiteY43" fmla="*/ 71431 h 162212"/>
                  <a:gd name="connsiteX44" fmla="*/ 134769 w 353173"/>
                  <a:gd name="connsiteY44" fmla="*/ 80278 h 162212"/>
                  <a:gd name="connsiteX45" fmla="*/ 140269 w 353173"/>
                  <a:gd name="connsiteY45" fmla="*/ 74186 h 162212"/>
                  <a:gd name="connsiteX46" fmla="*/ 141914 w 353173"/>
                  <a:gd name="connsiteY46" fmla="*/ 65327 h 162212"/>
                  <a:gd name="connsiteX47" fmla="*/ 148520 w 353173"/>
                  <a:gd name="connsiteY47" fmla="*/ 59804 h 162212"/>
                  <a:gd name="connsiteX48" fmla="*/ 155678 w 353173"/>
                  <a:gd name="connsiteY48" fmla="*/ 68651 h 162212"/>
                  <a:gd name="connsiteX49" fmla="*/ 165586 w 353173"/>
                  <a:gd name="connsiteY49" fmla="*/ 70862 h 162212"/>
                  <a:gd name="connsiteX50" fmla="*/ 173284 w 353173"/>
                  <a:gd name="connsiteY50" fmla="*/ 54812 h 162212"/>
                  <a:gd name="connsiteX51" fmla="*/ 180441 w 353173"/>
                  <a:gd name="connsiteY51" fmla="*/ 52044 h 162212"/>
                  <a:gd name="connsiteX52" fmla="*/ 183179 w 353173"/>
                  <a:gd name="connsiteY52" fmla="*/ 43185 h 162212"/>
                  <a:gd name="connsiteX53" fmla="*/ 191429 w 353173"/>
                  <a:gd name="connsiteY53" fmla="*/ 38749 h 162212"/>
                  <a:gd name="connsiteX54" fmla="*/ 191995 w 353173"/>
                  <a:gd name="connsiteY54" fmla="*/ 26009 h 162212"/>
                  <a:gd name="connsiteX55" fmla="*/ 201338 w 353173"/>
                  <a:gd name="connsiteY55" fmla="*/ 25466 h 162212"/>
                  <a:gd name="connsiteX56" fmla="*/ 205205 w 353173"/>
                  <a:gd name="connsiteY56" fmla="*/ 28790 h 162212"/>
                  <a:gd name="connsiteX57" fmla="*/ 212338 w 353173"/>
                  <a:gd name="connsiteY57" fmla="*/ 23254 h 162212"/>
                  <a:gd name="connsiteX58" fmla="*/ 222786 w 353173"/>
                  <a:gd name="connsiteY58" fmla="*/ 21598 h 162212"/>
                  <a:gd name="connsiteX59" fmla="*/ 222246 w 353173"/>
                  <a:gd name="connsiteY59" fmla="*/ 17162 h 162212"/>
                  <a:gd name="connsiteX60" fmla="*/ 218391 w 353173"/>
                  <a:gd name="connsiteY60" fmla="*/ 8316 h 162212"/>
                  <a:gd name="connsiteX61" fmla="*/ 221430 w 353173"/>
                  <a:gd name="connsiteY61" fmla="*/ 5055 h 162212"/>
                  <a:gd name="connsiteX62" fmla="*/ 226089 w 353173"/>
                  <a:gd name="connsiteY62" fmla="*/ 0 h 162212"/>
                  <a:gd name="connsiteX63" fmla="*/ 234904 w 353173"/>
                  <a:gd name="connsiteY63" fmla="*/ 7747 h 162212"/>
                  <a:gd name="connsiteX64" fmla="*/ 243695 w 353173"/>
                  <a:gd name="connsiteY64" fmla="*/ 9402 h 162212"/>
                  <a:gd name="connsiteX65" fmla="*/ 248655 w 353173"/>
                  <a:gd name="connsiteY65" fmla="*/ 21030 h 162212"/>
                  <a:gd name="connsiteX66" fmla="*/ 267919 w 353173"/>
                  <a:gd name="connsiteY66" fmla="*/ 24922 h 162212"/>
                  <a:gd name="connsiteX67" fmla="*/ 273946 w 353173"/>
                  <a:gd name="connsiteY67" fmla="*/ 28790 h 162212"/>
                  <a:gd name="connsiteX68" fmla="*/ 276709 w 353173"/>
                  <a:gd name="connsiteY68" fmla="*/ 33769 h 162212"/>
                  <a:gd name="connsiteX69" fmla="*/ 285499 w 353173"/>
                  <a:gd name="connsiteY69" fmla="*/ 28790 h 162212"/>
                  <a:gd name="connsiteX70" fmla="*/ 295960 w 353173"/>
                  <a:gd name="connsiteY70" fmla="*/ 33769 h 162212"/>
                  <a:gd name="connsiteX71" fmla="*/ 311368 w 353173"/>
                  <a:gd name="connsiteY71" fmla="*/ 24922 h 162212"/>
                  <a:gd name="connsiteX72" fmla="*/ 317421 w 353173"/>
                  <a:gd name="connsiteY72" fmla="*/ 35981 h 162212"/>
                  <a:gd name="connsiteX73" fmla="*/ 325106 w 353173"/>
                  <a:gd name="connsiteY73" fmla="*/ 39873 h 162212"/>
                  <a:gd name="connsiteX74" fmla="*/ 326362 w 353173"/>
                  <a:gd name="connsiteY74" fmla="*/ 45497 h 162212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  <a:cxn ang="43">
                    <a:pos x="connsiteX43" y="connsiteY43"/>
                  </a:cxn>
                  <a:cxn ang="44">
                    <a:pos x="connsiteX44" y="connsiteY44"/>
                  </a:cxn>
                  <a:cxn ang="45">
                    <a:pos x="connsiteX45" y="connsiteY45"/>
                  </a:cxn>
                  <a:cxn ang="46">
                    <a:pos x="connsiteX46" y="connsiteY46"/>
                  </a:cxn>
                  <a:cxn ang="47">
                    <a:pos x="connsiteX47" y="connsiteY47"/>
                  </a:cxn>
                  <a:cxn ang="48">
                    <a:pos x="connsiteX48" y="connsiteY48"/>
                  </a:cxn>
                  <a:cxn ang="49">
                    <a:pos x="connsiteX49" y="connsiteY49"/>
                  </a:cxn>
                  <a:cxn ang="50">
                    <a:pos x="connsiteX50" y="connsiteY50"/>
                  </a:cxn>
                  <a:cxn ang="51">
                    <a:pos x="connsiteX51" y="connsiteY51"/>
                  </a:cxn>
                  <a:cxn ang="52">
                    <a:pos x="connsiteX52" y="connsiteY52"/>
                  </a:cxn>
                  <a:cxn ang="53">
                    <a:pos x="connsiteX53" y="connsiteY53"/>
                  </a:cxn>
                  <a:cxn ang="54">
                    <a:pos x="connsiteX54" y="connsiteY54"/>
                  </a:cxn>
                  <a:cxn ang="55">
                    <a:pos x="connsiteX55" y="connsiteY55"/>
                  </a:cxn>
                  <a:cxn ang="56">
                    <a:pos x="connsiteX56" y="connsiteY56"/>
                  </a:cxn>
                  <a:cxn ang="57">
                    <a:pos x="connsiteX57" y="connsiteY57"/>
                  </a:cxn>
                  <a:cxn ang="58">
                    <a:pos x="connsiteX58" y="connsiteY58"/>
                  </a:cxn>
                  <a:cxn ang="59">
                    <a:pos x="connsiteX59" y="connsiteY59"/>
                  </a:cxn>
                  <a:cxn ang="60">
                    <a:pos x="connsiteX60" y="connsiteY60"/>
                  </a:cxn>
                  <a:cxn ang="61">
                    <a:pos x="connsiteX61" y="connsiteY61"/>
                  </a:cxn>
                  <a:cxn ang="62">
                    <a:pos x="connsiteX62" y="connsiteY62"/>
                  </a:cxn>
                  <a:cxn ang="63">
                    <a:pos x="connsiteX63" y="connsiteY63"/>
                  </a:cxn>
                  <a:cxn ang="64">
                    <a:pos x="connsiteX64" y="connsiteY64"/>
                  </a:cxn>
                  <a:cxn ang="65">
                    <a:pos x="connsiteX65" y="connsiteY65"/>
                  </a:cxn>
                  <a:cxn ang="66">
                    <a:pos x="connsiteX66" y="connsiteY66"/>
                  </a:cxn>
                  <a:cxn ang="67">
                    <a:pos x="connsiteX67" y="connsiteY67"/>
                  </a:cxn>
                  <a:cxn ang="68">
                    <a:pos x="connsiteX68" y="connsiteY68"/>
                  </a:cxn>
                  <a:cxn ang="69">
                    <a:pos x="connsiteX69" y="connsiteY69"/>
                  </a:cxn>
                  <a:cxn ang="70">
                    <a:pos x="connsiteX70" y="connsiteY70"/>
                  </a:cxn>
                  <a:cxn ang="71">
                    <a:pos x="connsiteX71" y="connsiteY71"/>
                  </a:cxn>
                  <a:cxn ang="72">
                    <a:pos x="connsiteX72" y="connsiteY72"/>
                  </a:cxn>
                  <a:cxn ang="73">
                    <a:pos x="connsiteX73" y="connsiteY73"/>
                  </a:cxn>
                  <a:cxn ang="74">
                    <a:pos x="connsiteX74" y="connsiteY74"/>
                  </a:cxn>
                </a:cxnLst>
                <a:rect l="l" t="t" r="r" b="b"/>
                <a:pathLst>
                  <a:path w="353173" h="162212">
                    <a:moveTo>
                      <a:pt x="326362" y="45497"/>
                    </a:moveTo>
                    <a:lnTo>
                      <a:pt x="327317" y="49832"/>
                    </a:lnTo>
                    <a:lnTo>
                      <a:pt x="324567" y="58679"/>
                    </a:lnTo>
                    <a:lnTo>
                      <a:pt x="332277" y="71975"/>
                    </a:lnTo>
                    <a:lnTo>
                      <a:pt x="333935" y="79735"/>
                    </a:lnTo>
                    <a:lnTo>
                      <a:pt x="346015" y="93017"/>
                    </a:lnTo>
                    <a:lnTo>
                      <a:pt x="353173" y="102420"/>
                    </a:lnTo>
                    <a:lnTo>
                      <a:pt x="335567" y="117371"/>
                    </a:lnTo>
                    <a:lnTo>
                      <a:pt x="321264" y="121807"/>
                    </a:lnTo>
                    <a:lnTo>
                      <a:pt x="320159" y="129555"/>
                    </a:lnTo>
                    <a:lnTo>
                      <a:pt x="313553" y="129555"/>
                    </a:lnTo>
                    <a:lnTo>
                      <a:pt x="314118" y="135646"/>
                    </a:lnTo>
                    <a:lnTo>
                      <a:pt x="303645" y="139514"/>
                    </a:lnTo>
                    <a:lnTo>
                      <a:pt x="302565" y="147274"/>
                    </a:lnTo>
                    <a:lnTo>
                      <a:pt x="277199" y="154869"/>
                    </a:lnTo>
                    <a:cubicBezTo>
                      <a:pt x="169504" y="153732"/>
                      <a:pt x="80959" y="152809"/>
                      <a:pt x="80306" y="152809"/>
                    </a:cubicBezTo>
                    <a:cubicBezTo>
                      <a:pt x="78661" y="152809"/>
                      <a:pt x="64358" y="148386"/>
                      <a:pt x="64358" y="148386"/>
                    </a:cubicBezTo>
                    <a:cubicBezTo>
                      <a:pt x="64358" y="148386"/>
                      <a:pt x="65463" y="151141"/>
                      <a:pt x="66568" y="153353"/>
                    </a:cubicBezTo>
                    <a:cubicBezTo>
                      <a:pt x="67648" y="155564"/>
                      <a:pt x="68753" y="161656"/>
                      <a:pt x="68753" y="161656"/>
                    </a:cubicBezTo>
                    <a:lnTo>
                      <a:pt x="0" y="162212"/>
                    </a:lnTo>
                    <a:lnTo>
                      <a:pt x="4935" y="156133"/>
                    </a:lnTo>
                    <a:lnTo>
                      <a:pt x="13198" y="155564"/>
                    </a:lnTo>
                    <a:lnTo>
                      <a:pt x="18145" y="143937"/>
                    </a:lnTo>
                    <a:lnTo>
                      <a:pt x="12105" y="136759"/>
                    </a:lnTo>
                    <a:lnTo>
                      <a:pt x="17605" y="136759"/>
                    </a:lnTo>
                    <a:lnTo>
                      <a:pt x="14843" y="130654"/>
                    </a:lnTo>
                    <a:lnTo>
                      <a:pt x="16488" y="123463"/>
                    </a:lnTo>
                    <a:lnTo>
                      <a:pt x="24738" y="117928"/>
                    </a:lnTo>
                    <a:lnTo>
                      <a:pt x="47844" y="126243"/>
                    </a:lnTo>
                    <a:lnTo>
                      <a:pt x="48410" y="119583"/>
                    </a:lnTo>
                    <a:lnTo>
                      <a:pt x="44014" y="110724"/>
                    </a:lnTo>
                    <a:lnTo>
                      <a:pt x="48410" y="106844"/>
                    </a:lnTo>
                    <a:lnTo>
                      <a:pt x="66568" y="102989"/>
                    </a:lnTo>
                    <a:lnTo>
                      <a:pt x="61055" y="90793"/>
                    </a:lnTo>
                    <a:lnTo>
                      <a:pt x="69306" y="83551"/>
                    </a:lnTo>
                    <a:lnTo>
                      <a:pt x="69858" y="83058"/>
                    </a:lnTo>
                    <a:lnTo>
                      <a:pt x="75911" y="81390"/>
                    </a:lnTo>
                    <a:lnTo>
                      <a:pt x="74818" y="76954"/>
                    </a:lnTo>
                    <a:lnTo>
                      <a:pt x="83621" y="76954"/>
                    </a:lnTo>
                    <a:lnTo>
                      <a:pt x="88557" y="80278"/>
                    </a:lnTo>
                    <a:lnTo>
                      <a:pt x="96280" y="75286"/>
                    </a:lnTo>
                    <a:lnTo>
                      <a:pt x="114426" y="81946"/>
                    </a:lnTo>
                    <a:lnTo>
                      <a:pt x="117728" y="76411"/>
                    </a:lnTo>
                    <a:lnTo>
                      <a:pt x="128716" y="71431"/>
                    </a:lnTo>
                    <a:lnTo>
                      <a:pt x="134769" y="80278"/>
                    </a:lnTo>
                    <a:lnTo>
                      <a:pt x="140269" y="74186"/>
                    </a:lnTo>
                    <a:lnTo>
                      <a:pt x="141914" y="65327"/>
                    </a:lnTo>
                    <a:lnTo>
                      <a:pt x="148520" y="59804"/>
                    </a:lnTo>
                    <a:lnTo>
                      <a:pt x="155678" y="68651"/>
                    </a:lnTo>
                    <a:cubicBezTo>
                      <a:pt x="155678" y="68651"/>
                      <a:pt x="161730" y="74186"/>
                      <a:pt x="165586" y="70862"/>
                    </a:cubicBezTo>
                    <a:cubicBezTo>
                      <a:pt x="169428" y="67539"/>
                      <a:pt x="173284" y="54812"/>
                      <a:pt x="173284" y="54812"/>
                    </a:cubicBezTo>
                    <a:lnTo>
                      <a:pt x="180441" y="52044"/>
                    </a:lnTo>
                    <a:lnTo>
                      <a:pt x="183179" y="43185"/>
                    </a:lnTo>
                    <a:lnTo>
                      <a:pt x="191429" y="38749"/>
                    </a:lnTo>
                    <a:lnTo>
                      <a:pt x="191995" y="26009"/>
                    </a:lnTo>
                    <a:lnTo>
                      <a:pt x="201338" y="25466"/>
                    </a:lnTo>
                    <a:lnTo>
                      <a:pt x="205205" y="28790"/>
                    </a:lnTo>
                    <a:lnTo>
                      <a:pt x="212338" y="23254"/>
                    </a:lnTo>
                    <a:lnTo>
                      <a:pt x="222786" y="21598"/>
                    </a:lnTo>
                    <a:lnTo>
                      <a:pt x="222246" y="17162"/>
                    </a:lnTo>
                    <a:lnTo>
                      <a:pt x="218391" y="8316"/>
                    </a:lnTo>
                    <a:lnTo>
                      <a:pt x="221430" y="5055"/>
                    </a:lnTo>
                    <a:lnTo>
                      <a:pt x="226089" y="0"/>
                    </a:lnTo>
                    <a:lnTo>
                      <a:pt x="234904" y="7747"/>
                    </a:lnTo>
                    <a:lnTo>
                      <a:pt x="243695" y="9402"/>
                    </a:lnTo>
                    <a:lnTo>
                      <a:pt x="248655" y="21030"/>
                    </a:lnTo>
                    <a:lnTo>
                      <a:pt x="267919" y="24922"/>
                    </a:lnTo>
                    <a:lnTo>
                      <a:pt x="273946" y="28790"/>
                    </a:lnTo>
                    <a:lnTo>
                      <a:pt x="276709" y="33769"/>
                    </a:lnTo>
                    <a:lnTo>
                      <a:pt x="285499" y="28790"/>
                    </a:lnTo>
                    <a:lnTo>
                      <a:pt x="295960" y="33769"/>
                    </a:lnTo>
                    <a:lnTo>
                      <a:pt x="311368" y="24922"/>
                    </a:lnTo>
                    <a:lnTo>
                      <a:pt x="317421" y="35981"/>
                    </a:lnTo>
                    <a:lnTo>
                      <a:pt x="325106" y="39873"/>
                    </a:lnTo>
                    <a:lnTo>
                      <a:pt x="326362" y="45497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0" name="Freeform 3"/>
              <p:cNvSpPr/>
              <p:nvPr/>
            </p:nvSpPr>
            <p:spPr>
              <a:xfrm>
                <a:off x="12934763" y="4398831"/>
                <a:ext cx="476336" cy="537514"/>
              </a:xfrm>
              <a:custGeom>
                <a:avLst/>
                <a:gdLst>
                  <a:gd name="connsiteX0" fmla="*/ 23081 w 394727"/>
                  <a:gd name="connsiteY0" fmla="*/ 71570 h 445424"/>
                  <a:gd name="connsiteX1" fmla="*/ 44178 w 394727"/>
                  <a:gd name="connsiteY1" fmla="*/ 23633 h 445424"/>
                  <a:gd name="connsiteX2" fmla="*/ 53106 w 394727"/>
                  <a:gd name="connsiteY2" fmla="*/ 23823 h 445424"/>
                  <a:gd name="connsiteX3" fmla="*/ 98201 w 394727"/>
                  <a:gd name="connsiteY3" fmla="*/ 0 h 445424"/>
                  <a:gd name="connsiteX4" fmla="*/ 264340 w 394727"/>
                  <a:gd name="connsiteY4" fmla="*/ 100221 h 445424"/>
                  <a:gd name="connsiteX5" fmla="*/ 269287 w 394727"/>
                  <a:gd name="connsiteY5" fmla="*/ 117927 h 445424"/>
                  <a:gd name="connsiteX6" fmla="*/ 278090 w 394727"/>
                  <a:gd name="connsiteY6" fmla="*/ 129555 h 445424"/>
                  <a:gd name="connsiteX7" fmla="*/ 292394 w 394727"/>
                  <a:gd name="connsiteY7" fmla="*/ 127343 h 445424"/>
                  <a:gd name="connsiteX8" fmla="*/ 298999 w 394727"/>
                  <a:gd name="connsiteY8" fmla="*/ 125131 h 445424"/>
                  <a:gd name="connsiteX9" fmla="*/ 298999 w 394727"/>
                  <a:gd name="connsiteY9" fmla="*/ 145618 h 445424"/>
                  <a:gd name="connsiteX10" fmla="*/ 308342 w 394727"/>
                  <a:gd name="connsiteY10" fmla="*/ 158357 h 445424"/>
                  <a:gd name="connsiteX11" fmla="*/ 313855 w 394727"/>
                  <a:gd name="connsiteY11" fmla="*/ 153378 h 445424"/>
                  <a:gd name="connsiteX12" fmla="*/ 327053 w 394727"/>
                  <a:gd name="connsiteY12" fmla="*/ 154477 h 445424"/>
                  <a:gd name="connsiteX13" fmla="*/ 332553 w 394727"/>
                  <a:gd name="connsiteY13" fmla="*/ 162225 h 445424"/>
                  <a:gd name="connsiteX14" fmla="*/ 324290 w 394727"/>
                  <a:gd name="connsiteY14" fmla="*/ 173852 h 445424"/>
                  <a:gd name="connsiteX15" fmla="*/ 374923 w 394727"/>
                  <a:gd name="connsiteY15" fmla="*/ 206522 h 445424"/>
                  <a:gd name="connsiteX16" fmla="*/ 394727 w 394727"/>
                  <a:gd name="connsiteY16" fmla="*/ 323881 h 445424"/>
                  <a:gd name="connsiteX17" fmla="*/ 388109 w 394727"/>
                  <a:gd name="connsiteY17" fmla="*/ 344381 h 445424"/>
                  <a:gd name="connsiteX18" fmla="*/ 375463 w 394727"/>
                  <a:gd name="connsiteY18" fmla="*/ 389221 h 445424"/>
                  <a:gd name="connsiteX19" fmla="*/ 363910 w 394727"/>
                  <a:gd name="connsiteY19" fmla="*/ 400292 h 445424"/>
                  <a:gd name="connsiteX20" fmla="*/ 349054 w 394727"/>
                  <a:gd name="connsiteY20" fmla="*/ 408596 h 445424"/>
                  <a:gd name="connsiteX21" fmla="*/ 346856 w 394727"/>
                  <a:gd name="connsiteY21" fmla="*/ 421335 h 445424"/>
                  <a:gd name="connsiteX22" fmla="*/ 348213 w 394727"/>
                  <a:gd name="connsiteY22" fmla="*/ 430233 h 445424"/>
                  <a:gd name="connsiteX23" fmla="*/ 332553 w 394727"/>
                  <a:gd name="connsiteY23" fmla="*/ 445424 h 445424"/>
                  <a:gd name="connsiteX24" fmla="*/ 267366 w 394727"/>
                  <a:gd name="connsiteY24" fmla="*/ 445424 h 445424"/>
                  <a:gd name="connsiteX25" fmla="*/ 267366 w 394727"/>
                  <a:gd name="connsiteY25" fmla="*/ 440849 h 445424"/>
                  <a:gd name="connsiteX26" fmla="*/ 154987 w 394727"/>
                  <a:gd name="connsiteY26" fmla="*/ 440849 h 445424"/>
                  <a:gd name="connsiteX27" fmla="*/ 158440 w 394727"/>
                  <a:gd name="connsiteY27" fmla="*/ 432962 h 445424"/>
                  <a:gd name="connsiteX28" fmla="*/ 162735 w 394727"/>
                  <a:gd name="connsiteY28" fmla="*/ 395591 h 445424"/>
                  <a:gd name="connsiteX29" fmla="*/ 161743 w 394727"/>
                  <a:gd name="connsiteY29" fmla="*/ 365689 h 445424"/>
                  <a:gd name="connsiteX30" fmla="*/ 170822 w 394727"/>
                  <a:gd name="connsiteY30" fmla="*/ 262712 h 445424"/>
                  <a:gd name="connsiteX31" fmla="*/ 198876 w 394727"/>
                  <a:gd name="connsiteY31" fmla="*/ 213713 h 445424"/>
                  <a:gd name="connsiteX32" fmla="*/ 178231 w 394727"/>
                  <a:gd name="connsiteY32" fmla="*/ 202086 h 445424"/>
                  <a:gd name="connsiteX33" fmla="*/ 157612 w 394727"/>
                  <a:gd name="connsiteY33" fmla="*/ 202086 h 445424"/>
                  <a:gd name="connsiteX34" fmla="*/ 149361 w 394727"/>
                  <a:gd name="connsiteY34" fmla="*/ 212892 h 445424"/>
                  <a:gd name="connsiteX35" fmla="*/ 143585 w 394727"/>
                  <a:gd name="connsiteY35" fmla="*/ 224519 h 445424"/>
                  <a:gd name="connsiteX36" fmla="*/ 135334 w 394727"/>
                  <a:gd name="connsiteY36" fmla="*/ 224519 h 445424"/>
                  <a:gd name="connsiteX37" fmla="*/ 129558 w 394727"/>
                  <a:gd name="connsiteY37" fmla="*/ 213713 h 445424"/>
                  <a:gd name="connsiteX38" fmla="*/ 134505 w 394727"/>
                  <a:gd name="connsiteY38" fmla="*/ 205410 h 445424"/>
                  <a:gd name="connsiteX39" fmla="*/ 123781 w 394727"/>
                  <a:gd name="connsiteY39" fmla="*/ 203742 h 445424"/>
                  <a:gd name="connsiteX40" fmla="*/ 126255 w 394727"/>
                  <a:gd name="connsiteY40" fmla="*/ 181334 h 445424"/>
                  <a:gd name="connsiteX41" fmla="*/ 108925 w 394727"/>
                  <a:gd name="connsiteY41" fmla="*/ 175520 h 445424"/>
                  <a:gd name="connsiteX42" fmla="*/ 112228 w 394727"/>
                  <a:gd name="connsiteY42" fmla="*/ 166370 h 445424"/>
                  <a:gd name="connsiteX43" fmla="*/ 85819 w 394727"/>
                  <a:gd name="connsiteY43" fmla="*/ 163059 h 445424"/>
                  <a:gd name="connsiteX44" fmla="*/ 72621 w 394727"/>
                  <a:gd name="connsiteY44" fmla="*/ 153921 h 445424"/>
                  <a:gd name="connsiteX45" fmla="*/ 15684 w 394727"/>
                  <a:gd name="connsiteY45" fmla="*/ 136481 h 445424"/>
                  <a:gd name="connsiteX46" fmla="*/ 13210 w 394727"/>
                  <a:gd name="connsiteY46" fmla="*/ 128177 h 445424"/>
                  <a:gd name="connsiteX47" fmla="*/ 0 w 394727"/>
                  <a:gd name="connsiteY47" fmla="*/ 124019 h 445424"/>
                  <a:gd name="connsiteX48" fmla="*/ 23081 w 394727"/>
                  <a:gd name="connsiteY48" fmla="*/ 71570 h 445424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  <a:cxn ang="43">
                    <a:pos x="connsiteX43" y="connsiteY43"/>
                  </a:cxn>
                  <a:cxn ang="44">
                    <a:pos x="connsiteX44" y="connsiteY44"/>
                  </a:cxn>
                  <a:cxn ang="45">
                    <a:pos x="connsiteX45" y="connsiteY45"/>
                  </a:cxn>
                  <a:cxn ang="46">
                    <a:pos x="connsiteX46" y="connsiteY46"/>
                  </a:cxn>
                  <a:cxn ang="47">
                    <a:pos x="connsiteX47" y="connsiteY47"/>
                  </a:cxn>
                  <a:cxn ang="48">
                    <a:pos x="connsiteX48" y="connsiteY48"/>
                  </a:cxn>
                </a:cxnLst>
                <a:rect l="l" t="t" r="r" b="b"/>
                <a:pathLst>
                  <a:path w="394727" h="445424">
                    <a:moveTo>
                      <a:pt x="23081" y="71570"/>
                    </a:moveTo>
                    <a:lnTo>
                      <a:pt x="44178" y="23633"/>
                    </a:lnTo>
                    <a:lnTo>
                      <a:pt x="53106" y="23823"/>
                    </a:lnTo>
                    <a:lnTo>
                      <a:pt x="98201" y="0"/>
                    </a:lnTo>
                    <a:lnTo>
                      <a:pt x="264340" y="100221"/>
                    </a:lnTo>
                    <a:lnTo>
                      <a:pt x="269287" y="117927"/>
                    </a:lnTo>
                    <a:lnTo>
                      <a:pt x="278090" y="129555"/>
                    </a:lnTo>
                    <a:lnTo>
                      <a:pt x="292394" y="127343"/>
                    </a:lnTo>
                    <a:lnTo>
                      <a:pt x="298999" y="125131"/>
                    </a:lnTo>
                    <a:lnTo>
                      <a:pt x="298999" y="145618"/>
                    </a:lnTo>
                    <a:lnTo>
                      <a:pt x="308342" y="158357"/>
                    </a:lnTo>
                    <a:lnTo>
                      <a:pt x="313855" y="153378"/>
                    </a:lnTo>
                    <a:lnTo>
                      <a:pt x="327053" y="154477"/>
                    </a:lnTo>
                    <a:lnTo>
                      <a:pt x="332553" y="162225"/>
                    </a:lnTo>
                    <a:lnTo>
                      <a:pt x="324290" y="173852"/>
                    </a:lnTo>
                    <a:lnTo>
                      <a:pt x="374923" y="206522"/>
                    </a:lnTo>
                    <a:lnTo>
                      <a:pt x="394727" y="323881"/>
                    </a:lnTo>
                    <a:cubicBezTo>
                      <a:pt x="394727" y="323881"/>
                      <a:pt x="393621" y="331098"/>
                      <a:pt x="388109" y="344381"/>
                    </a:cubicBezTo>
                    <a:cubicBezTo>
                      <a:pt x="382608" y="357663"/>
                      <a:pt x="375463" y="389221"/>
                      <a:pt x="375463" y="389221"/>
                    </a:cubicBezTo>
                    <a:lnTo>
                      <a:pt x="363910" y="400292"/>
                    </a:lnTo>
                    <a:cubicBezTo>
                      <a:pt x="363910" y="400292"/>
                      <a:pt x="352357" y="407496"/>
                      <a:pt x="349054" y="408596"/>
                    </a:cubicBezTo>
                    <a:cubicBezTo>
                      <a:pt x="345751" y="409708"/>
                      <a:pt x="345751" y="415800"/>
                      <a:pt x="346856" y="421335"/>
                    </a:cubicBezTo>
                    <a:cubicBezTo>
                      <a:pt x="347334" y="423774"/>
                      <a:pt x="347811" y="427187"/>
                      <a:pt x="348213" y="430233"/>
                    </a:cubicBezTo>
                    <a:lnTo>
                      <a:pt x="332553" y="445424"/>
                    </a:lnTo>
                    <a:lnTo>
                      <a:pt x="267366" y="445424"/>
                    </a:lnTo>
                    <a:lnTo>
                      <a:pt x="267366" y="440849"/>
                    </a:lnTo>
                    <a:lnTo>
                      <a:pt x="154987" y="440849"/>
                    </a:lnTo>
                    <a:cubicBezTo>
                      <a:pt x="156218" y="438043"/>
                      <a:pt x="157423" y="435237"/>
                      <a:pt x="158440" y="432962"/>
                    </a:cubicBezTo>
                    <a:cubicBezTo>
                      <a:pt x="160651" y="427958"/>
                      <a:pt x="162509" y="413992"/>
                      <a:pt x="162735" y="395591"/>
                    </a:cubicBezTo>
                    <a:cubicBezTo>
                      <a:pt x="162836" y="386517"/>
                      <a:pt x="162547" y="376368"/>
                      <a:pt x="161743" y="365689"/>
                    </a:cubicBezTo>
                    <a:cubicBezTo>
                      <a:pt x="159269" y="333297"/>
                      <a:pt x="160085" y="305897"/>
                      <a:pt x="170822" y="262712"/>
                    </a:cubicBezTo>
                    <a:cubicBezTo>
                      <a:pt x="181547" y="219527"/>
                      <a:pt x="198876" y="213713"/>
                      <a:pt x="198876" y="213713"/>
                    </a:cubicBezTo>
                    <a:lnTo>
                      <a:pt x="178231" y="202086"/>
                    </a:lnTo>
                    <a:lnTo>
                      <a:pt x="157612" y="202086"/>
                    </a:lnTo>
                    <a:lnTo>
                      <a:pt x="149361" y="212892"/>
                    </a:lnTo>
                    <a:lnTo>
                      <a:pt x="143585" y="224519"/>
                    </a:lnTo>
                    <a:lnTo>
                      <a:pt x="135334" y="224519"/>
                    </a:lnTo>
                    <a:lnTo>
                      <a:pt x="129558" y="213713"/>
                    </a:lnTo>
                    <a:lnTo>
                      <a:pt x="134505" y="205410"/>
                    </a:lnTo>
                    <a:lnTo>
                      <a:pt x="123781" y="203742"/>
                    </a:lnTo>
                    <a:lnTo>
                      <a:pt x="126255" y="181334"/>
                    </a:lnTo>
                    <a:lnTo>
                      <a:pt x="108925" y="175520"/>
                    </a:lnTo>
                    <a:lnTo>
                      <a:pt x="112228" y="166370"/>
                    </a:lnTo>
                    <a:lnTo>
                      <a:pt x="85819" y="163059"/>
                    </a:lnTo>
                    <a:lnTo>
                      <a:pt x="72621" y="153921"/>
                    </a:lnTo>
                    <a:lnTo>
                      <a:pt x="15684" y="136481"/>
                    </a:lnTo>
                    <a:lnTo>
                      <a:pt x="13210" y="128177"/>
                    </a:lnTo>
                    <a:lnTo>
                      <a:pt x="0" y="124019"/>
                    </a:lnTo>
                    <a:lnTo>
                      <a:pt x="23081" y="71570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1" name="Freeform 3"/>
              <p:cNvSpPr/>
              <p:nvPr/>
            </p:nvSpPr>
            <p:spPr>
              <a:xfrm>
                <a:off x="13965612" y="4653276"/>
                <a:ext cx="104189" cy="206320"/>
              </a:xfrm>
              <a:custGeom>
                <a:avLst/>
                <a:gdLst>
                  <a:gd name="connsiteX0" fmla="*/ 81621 w 86339"/>
                  <a:gd name="connsiteY0" fmla="*/ 143373 h 170972"/>
                  <a:gd name="connsiteX1" fmla="*/ 86339 w 86339"/>
                  <a:gd name="connsiteY1" fmla="*/ 148903 h 170972"/>
                  <a:gd name="connsiteX2" fmla="*/ 82713 w 86339"/>
                  <a:gd name="connsiteY2" fmla="*/ 159436 h 170972"/>
                  <a:gd name="connsiteX3" fmla="*/ 77506 w 86339"/>
                  <a:gd name="connsiteY3" fmla="*/ 159436 h 170972"/>
                  <a:gd name="connsiteX4" fmla="*/ 68421 w 86339"/>
                  <a:gd name="connsiteY4" fmla="*/ 161091 h 170972"/>
                  <a:gd name="connsiteX5" fmla="*/ 65548 w 86339"/>
                  <a:gd name="connsiteY5" fmla="*/ 167260 h 170972"/>
                  <a:gd name="connsiteX6" fmla="*/ 61432 w 86339"/>
                  <a:gd name="connsiteY6" fmla="*/ 170972 h 170972"/>
                  <a:gd name="connsiteX7" fmla="*/ 4529 w 86339"/>
                  <a:gd name="connsiteY7" fmla="*/ 168915 h 170972"/>
                  <a:gd name="connsiteX8" fmla="*/ 0 w 86339"/>
                  <a:gd name="connsiteY8" fmla="*/ 158207 h 170972"/>
                  <a:gd name="connsiteX9" fmla="*/ 5357 w 86339"/>
                  <a:gd name="connsiteY9" fmla="*/ 153668 h 170972"/>
                  <a:gd name="connsiteX10" fmla="*/ 4529 w 86339"/>
                  <a:gd name="connsiteY10" fmla="*/ 140075 h 170972"/>
                  <a:gd name="connsiteX11" fmla="*/ 6599 w 86339"/>
                  <a:gd name="connsiteY11" fmla="*/ 119072 h 170972"/>
                  <a:gd name="connsiteX12" fmla="*/ 12785 w 86339"/>
                  <a:gd name="connsiteY12" fmla="*/ 106295 h 170972"/>
                  <a:gd name="connsiteX13" fmla="*/ 18131 w 86339"/>
                  <a:gd name="connsiteY13" fmla="*/ 96815 h 170972"/>
                  <a:gd name="connsiteX14" fmla="*/ 19774 w 86339"/>
                  <a:gd name="connsiteY14" fmla="*/ 88163 h 170972"/>
                  <a:gd name="connsiteX15" fmla="*/ 24329 w 86339"/>
                  <a:gd name="connsiteY15" fmla="*/ 79109 h 170972"/>
                  <a:gd name="connsiteX16" fmla="*/ 24329 w 86339"/>
                  <a:gd name="connsiteY16" fmla="*/ 67147 h 170972"/>
                  <a:gd name="connsiteX17" fmla="*/ 39562 w 86339"/>
                  <a:gd name="connsiteY17" fmla="*/ 56439 h 170972"/>
                  <a:gd name="connsiteX18" fmla="*/ 46576 w 86339"/>
                  <a:gd name="connsiteY18" fmla="*/ 48200 h 170972"/>
                  <a:gd name="connsiteX19" fmla="*/ 46990 w 86339"/>
                  <a:gd name="connsiteY19" fmla="*/ 42846 h 170972"/>
                  <a:gd name="connsiteX20" fmla="*/ 43276 w 86339"/>
                  <a:gd name="connsiteY20" fmla="*/ 35837 h 170972"/>
                  <a:gd name="connsiteX21" fmla="*/ 49888 w 86339"/>
                  <a:gd name="connsiteY21" fmla="*/ 26783 h 170972"/>
                  <a:gd name="connsiteX22" fmla="*/ 49048 w 86339"/>
                  <a:gd name="connsiteY22" fmla="*/ 21416 h 170972"/>
                  <a:gd name="connsiteX23" fmla="*/ 49888 w 86339"/>
                  <a:gd name="connsiteY23" fmla="*/ 18532 h 170972"/>
                  <a:gd name="connsiteX24" fmla="*/ 52975 w 86339"/>
                  <a:gd name="connsiteY24" fmla="*/ 3924 h 170972"/>
                  <a:gd name="connsiteX25" fmla="*/ 60403 w 86339"/>
                  <a:gd name="connsiteY25" fmla="*/ 0 h 170972"/>
                  <a:gd name="connsiteX26" fmla="*/ 66991 w 86339"/>
                  <a:gd name="connsiteY26" fmla="*/ 3924 h 170972"/>
                  <a:gd name="connsiteX27" fmla="*/ 68885 w 86339"/>
                  <a:gd name="connsiteY27" fmla="*/ 1567 h 170972"/>
                  <a:gd name="connsiteX28" fmla="*/ 70492 w 86339"/>
                  <a:gd name="connsiteY28" fmla="*/ 5768 h 170972"/>
                  <a:gd name="connsiteX29" fmla="*/ 74193 w 86339"/>
                  <a:gd name="connsiteY29" fmla="*/ 126483 h 170972"/>
                  <a:gd name="connsiteX30" fmla="*/ 79149 w 86339"/>
                  <a:gd name="connsiteY30" fmla="*/ 132665 h 170972"/>
                  <a:gd name="connsiteX31" fmla="*/ 81621 w 86339"/>
                  <a:gd name="connsiteY31" fmla="*/ 143373 h 170972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</a:cxnLst>
                <a:rect l="l" t="t" r="r" b="b"/>
                <a:pathLst>
                  <a:path w="86339" h="170972">
                    <a:moveTo>
                      <a:pt x="81621" y="143373"/>
                    </a:moveTo>
                    <a:lnTo>
                      <a:pt x="86339" y="148903"/>
                    </a:lnTo>
                    <a:cubicBezTo>
                      <a:pt x="84896" y="152439"/>
                      <a:pt x="83604" y="156088"/>
                      <a:pt x="82713" y="159436"/>
                    </a:cubicBezTo>
                    <a:lnTo>
                      <a:pt x="77506" y="159436"/>
                    </a:lnTo>
                    <a:lnTo>
                      <a:pt x="68421" y="161091"/>
                    </a:lnTo>
                    <a:lnTo>
                      <a:pt x="65548" y="167260"/>
                    </a:lnTo>
                    <a:lnTo>
                      <a:pt x="61432" y="170972"/>
                    </a:lnTo>
                    <a:lnTo>
                      <a:pt x="4529" y="168915"/>
                    </a:lnTo>
                    <a:lnTo>
                      <a:pt x="0" y="158207"/>
                    </a:lnTo>
                    <a:lnTo>
                      <a:pt x="5357" y="153668"/>
                    </a:lnTo>
                    <a:lnTo>
                      <a:pt x="4529" y="140075"/>
                    </a:lnTo>
                    <a:lnTo>
                      <a:pt x="6599" y="119072"/>
                    </a:lnTo>
                    <a:lnTo>
                      <a:pt x="12785" y="106295"/>
                    </a:lnTo>
                    <a:lnTo>
                      <a:pt x="18131" y="96815"/>
                    </a:lnTo>
                    <a:lnTo>
                      <a:pt x="19774" y="88163"/>
                    </a:lnTo>
                    <a:lnTo>
                      <a:pt x="24329" y="79109"/>
                    </a:lnTo>
                    <a:lnTo>
                      <a:pt x="24329" y="67147"/>
                    </a:lnTo>
                    <a:lnTo>
                      <a:pt x="39562" y="56439"/>
                    </a:lnTo>
                    <a:lnTo>
                      <a:pt x="46576" y="48200"/>
                    </a:lnTo>
                    <a:lnTo>
                      <a:pt x="46990" y="42846"/>
                    </a:lnTo>
                    <a:lnTo>
                      <a:pt x="43276" y="35837"/>
                    </a:lnTo>
                    <a:lnTo>
                      <a:pt x="49888" y="26783"/>
                    </a:lnTo>
                    <a:lnTo>
                      <a:pt x="49048" y="21416"/>
                    </a:lnTo>
                    <a:lnTo>
                      <a:pt x="49888" y="18532"/>
                    </a:lnTo>
                    <a:lnTo>
                      <a:pt x="52975" y="3924"/>
                    </a:lnTo>
                    <a:lnTo>
                      <a:pt x="60403" y="0"/>
                    </a:lnTo>
                    <a:cubicBezTo>
                      <a:pt x="60403" y="0"/>
                      <a:pt x="65347" y="3924"/>
                      <a:pt x="66991" y="3924"/>
                    </a:cubicBezTo>
                    <a:lnTo>
                      <a:pt x="68885" y="1567"/>
                    </a:lnTo>
                    <a:lnTo>
                      <a:pt x="70492" y="5768"/>
                    </a:lnTo>
                    <a:lnTo>
                      <a:pt x="74193" y="126483"/>
                    </a:lnTo>
                    <a:lnTo>
                      <a:pt x="79149" y="132665"/>
                    </a:lnTo>
                    <a:lnTo>
                      <a:pt x="81621" y="143373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2" name="Freeform 3"/>
              <p:cNvSpPr/>
              <p:nvPr/>
            </p:nvSpPr>
            <p:spPr>
              <a:xfrm>
                <a:off x="13767762" y="5212556"/>
                <a:ext cx="36794" cy="62508"/>
              </a:xfrm>
              <a:custGeom>
                <a:avLst/>
                <a:gdLst>
                  <a:gd name="connsiteX0" fmla="*/ 30490 w 30490"/>
                  <a:gd name="connsiteY0" fmla="*/ 0 h 51799"/>
                  <a:gd name="connsiteX1" fmla="*/ 30239 w 30490"/>
                  <a:gd name="connsiteY1" fmla="*/ 5379 h 51799"/>
                  <a:gd name="connsiteX2" fmla="*/ 13199 w 30490"/>
                  <a:gd name="connsiteY2" fmla="*/ 26796 h 51799"/>
                  <a:gd name="connsiteX3" fmla="*/ 7428 w 30490"/>
                  <a:gd name="connsiteY3" fmla="*/ 43561 h 51799"/>
                  <a:gd name="connsiteX4" fmla="*/ 3036 w 30490"/>
                  <a:gd name="connsiteY4" fmla="*/ 51799 h 51799"/>
                  <a:gd name="connsiteX5" fmla="*/ 0 w 30490"/>
                  <a:gd name="connsiteY5" fmla="*/ 39448 h 51799"/>
                  <a:gd name="connsiteX6" fmla="*/ 3299 w 30490"/>
                  <a:gd name="connsiteY6" fmla="*/ 29818 h 51799"/>
                  <a:gd name="connsiteX7" fmla="*/ 4956 w 30490"/>
                  <a:gd name="connsiteY7" fmla="*/ 21580 h 51799"/>
                  <a:gd name="connsiteX8" fmla="*/ 13488 w 30490"/>
                  <a:gd name="connsiteY8" fmla="*/ 10858 h 51799"/>
                  <a:gd name="connsiteX9" fmla="*/ 14404 w 30490"/>
                  <a:gd name="connsiteY9" fmla="*/ 2746 h 51799"/>
                  <a:gd name="connsiteX10" fmla="*/ 30490 w 30490"/>
                  <a:gd name="connsiteY10" fmla="*/ 0 h 51799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</a:cxnLst>
                <a:rect l="l" t="t" r="r" b="b"/>
                <a:pathLst>
                  <a:path w="30490" h="51799">
                    <a:moveTo>
                      <a:pt x="30490" y="0"/>
                    </a:moveTo>
                    <a:cubicBezTo>
                      <a:pt x="29587" y="4363"/>
                      <a:pt x="32008" y="3347"/>
                      <a:pt x="30239" y="5379"/>
                    </a:cubicBezTo>
                    <a:cubicBezTo>
                      <a:pt x="28319" y="7573"/>
                      <a:pt x="15408" y="22959"/>
                      <a:pt x="13199" y="26796"/>
                    </a:cubicBezTo>
                    <a:cubicBezTo>
                      <a:pt x="11004" y="30633"/>
                      <a:pt x="7164" y="39448"/>
                      <a:pt x="7428" y="43561"/>
                    </a:cubicBezTo>
                    <a:cubicBezTo>
                      <a:pt x="7716" y="47674"/>
                      <a:pt x="4680" y="52062"/>
                      <a:pt x="3036" y="51799"/>
                    </a:cubicBezTo>
                    <a:cubicBezTo>
                      <a:pt x="1392" y="51511"/>
                      <a:pt x="0" y="41630"/>
                      <a:pt x="0" y="39448"/>
                    </a:cubicBezTo>
                    <a:cubicBezTo>
                      <a:pt x="0" y="37228"/>
                      <a:pt x="1656" y="33680"/>
                      <a:pt x="3299" y="29818"/>
                    </a:cubicBezTo>
                    <a:cubicBezTo>
                      <a:pt x="4956" y="25968"/>
                      <a:pt x="4956" y="24050"/>
                      <a:pt x="4956" y="21580"/>
                    </a:cubicBezTo>
                    <a:cubicBezTo>
                      <a:pt x="4956" y="19097"/>
                      <a:pt x="10452" y="13617"/>
                      <a:pt x="13488" y="10858"/>
                    </a:cubicBezTo>
                    <a:cubicBezTo>
                      <a:pt x="16023" y="8564"/>
                      <a:pt x="15834" y="5078"/>
                      <a:pt x="14404" y="2746"/>
                    </a:cubicBezTo>
                    <a:cubicBezTo>
                      <a:pt x="18758" y="1956"/>
                      <a:pt x="25082" y="840"/>
                      <a:pt x="30490" y="0"/>
                    </a:cubicBez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3" name="Freeform 3"/>
              <p:cNvSpPr/>
              <p:nvPr/>
            </p:nvSpPr>
            <p:spPr>
              <a:xfrm>
                <a:off x="13570454" y="5084473"/>
                <a:ext cx="250412" cy="131388"/>
              </a:xfrm>
              <a:custGeom>
                <a:avLst/>
                <a:gdLst>
                  <a:gd name="connsiteX0" fmla="*/ 179166 w 207510"/>
                  <a:gd name="connsiteY0" fmla="*/ 77454 h 108878"/>
                  <a:gd name="connsiteX1" fmla="*/ 173682 w 207510"/>
                  <a:gd name="connsiteY1" fmla="*/ 0 h 108878"/>
                  <a:gd name="connsiteX2" fmla="*/ 62649 w 207510"/>
                  <a:gd name="connsiteY2" fmla="*/ 0 h 108878"/>
                  <a:gd name="connsiteX3" fmla="*/ 0 w 207510"/>
                  <a:gd name="connsiteY3" fmla="*/ 0 h 108878"/>
                  <a:gd name="connsiteX4" fmla="*/ 0 w 207510"/>
                  <a:gd name="connsiteY4" fmla="*/ 31310 h 108878"/>
                  <a:gd name="connsiteX5" fmla="*/ 15370 w 207510"/>
                  <a:gd name="connsiteY5" fmla="*/ 23072 h 108878"/>
                  <a:gd name="connsiteX6" fmla="*/ 16474 w 207510"/>
                  <a:gd name="connsiteY6" fmla="*/ 15385 h 108878"/>
                  <a:gd name="connsiteX7" fmla="*/ 23087 w 207510"/>
                  <a:gd name="connsiteY7" fmla="*/ 19222 h 108878"/>
                  <a:gd name="connsiteX8" fmla="*/ 33514 w 207510"/>
                  <a:gd name="connsiteY8" fmla="*/ 6595 h 108878"/>
                  <a:gd name="connsiteX9" fmla="*/ 40114 w 207510"/>
                  <a:gd name="connsiteY9" fmla="*/ 11536 h 108878"/>
                  <a:gd name="connsiteX10" fmla="*/ 48897 w 207510"/>
                  <a:gd name="connsiteY10" fmla="*/ 13191 h 108878"/>
                  <a:gd name="connsiteX11" fmla="*/ 48358 w 207510"/>
                  <a:gd name="connsiteY11" fmla="*/ 6043 h 108878"/>
                  <a:gd name="connsiteX12" fmla="*/ 56049 w 207510"/>
                  <a:gd name="connsiteY12" fmla="*/ 7159 h 108878"/>
                  <a:gd name="connsiteX13" fmla="*/ 62649 w 207510"/>
                  <a:gd name="connsiteY13" fmla="*/ 3297 h 108878"/>
                  <a:gd name="connsiteX14" fmla="*/ 70341 w 207510"/>
                  <a:gd name="connsiteY14" fmla="*/ 9341 h 108878"/>
                  <a:gd name="connsiteX15" fmla="*/ 79137 w 207510"/>
                  <a:gd name="connsiteY15" fmla="*/ 12100 h 108878"/>
                  <a:gd name="connsiteX16" fmla="*/ 83842 w 207510"/>
                  <a:gd name="connsiteY16" fmla="*/ 25391 h 108878"/>
                  <a:gd name="connsiteX17" fmla="*/ 95072 w 207510"/>
                  <a:gd name="connsiteY17" fmla="*/ 29655 h 108878"/>
                  <a:gd name="connsiteX18" fmla="*/ 92337 w 207510"/>
                  <a:gd name="connsiteY18" fmla="*/ 37906 h 108878"/>
                  <a:gd name="connsiteX19" fmla="*/ 120907 w 207510"/>
                  <a:gd name="connsiteY19" fmla="*/ 49442 h 108878"/>
                  <a:gd name="connsiteX20" fmla="*/ 113216 w 207510"/>
                  <a:gd name="connsiteY20" fmla="*/ 59887 h 108878"/>
                  <a:gd name="connsiteX21" fmla="*/ 108247 w 207510"/>
                  <a:gd name="connsiteY21" fmla="*/ 67272 h 108878"/>
                  <a:gd name="connsiteX22" fmla="*/ 109991 w 207510"/>
                  <a:gd name="connsiteY22" fmla="*/ 67435 h 108878"/>
                  <a:gd name="connsiteX23" fmla="*/ 105449 w 207510"/>
                  <a:gd name="connsiteY23" fmla="*/ 74244 h 108878"/>
                  <a:gd name="connsiteX24" fmla="*/ 105876 w 207510"/>
                  <a:gd name="connsiteY24" fmla="*/ 82470 h 108878"/>
                  <a:gd name="connsiteX25" fmla="*/ 113078 w 207510"/>
                  <a:gd name="connsiteY25" fmla="*/ 79573 h 108878"/>
                  <a:gd name="connsiteX26" fmla="*/ 117808 w 207510"/>
                  <a:gd name="connsiteY26" fmla="*/ 80200 h 108878"/>
                  <a:gd name="connsiteX27" fmla="*/ 125864 w 207510"/>
                  <a:gd name="connsiteY27" fmla="*/ 89680 h 108878"/>
                  <a:gd name="connsiteX28" fmla="*/ 137207 w 207510"/>
                  <a:gd name="connsiteY28" fmla="*/ 94407 h 108878"/>
                  <a:gd name="connsiteX29" fmla="*/ 142339 w 207510"/>
                  <a:gd name="connsiteY29" fmla="*/ 96489 h 108878"/>
                  <a:gd name="connsiteX30" fmla="*/ 145651 w 207510"/>
                  <a:gd name="connsiteY30" fmla="*/ 100389 h 108878"/>
                  <a:gd name="connsiteX31" fmla="*/ 148537 w 207510"/>
                  <a:gd name="connsiteY31" fmla="*/ 96263 h 108878"/>
                  <a:gd name="connsiteX32" fmla="*/ 141523 w 207510"/>
                  <a:gd name="connsiteY32" fmla="*/ 85968 h 108878"/>
                  <a:gd name="connsiteX33" fmla="*/ 131836 w 207510"/>
                  <a:gd name="connsiteY33" fmla="*/ 75887 h 108878"/>
                  <a:gd name="connsiteX34" fmla="*/ 133079 w 207510"/>
                  <a:gd name="connsiteY34" fmla="*/ 72163 h 108878"/>
                  <a:gd name="connsiteX35" fmla="*/ 135124 w 207510"/>
                  <a:gd name="connsiteY35" fmla="*/ 77931 h 108878"/>
                  <a:gd name="connsiteX36" fmla="*/ 142339 w 207510"/>
                  <a:gd name="connsiteY36" fmla="*/ 84125 h 108878"/>
                  <a:gd name="connsiteX37" fmla="*/ 145651 w 207510"/>
                  <a:gd name="connsiteY37" fmla="*/ 83084 h 108878"/>
                  <a:gd name="connsiteX38" fmla="*/ 139879 w 207510"/>
                  <a:gd name="connsiteY38" fmla="*/ 71147 h 108878"/>
                  <a:gd name="connsiteX39" fmla="*/ 139051 w 207510"/>
                  <a:gd name="connsiteY39" fmla="*/ 61254 h 108878"/>
                  <a:gd name="connsiteX40" fmla="*/ 142075 w 207510"/>
                  <a:gd name="connsiteY40" fmla="*/ 51912 h 108878"/>
                  <a:gd name="connsiteX41" fmla="*/ 144572 w 207510"/>
                  <a:gd name="connsiteY41" fmla="*/ 47310 h 108878"/>
                  <a:gd name="connsiteX42" fmla="*/ 145375 w 207510"/>
                  <a:gd name="connsiteY42" fmla="*/ 44777 h 108878"/>
                  <a:gd name="connsiteX43" fmla="*/ 141247 w 207510"/>
                  <a:gd name="connsiteY43" fmla="*/ 39285 h 108878"/>
                  <a:gd name="connsiteX44" fmla="*/ 139051 w 207510"/>
                  <a:gd name="connsiteY44" fmla="*/ 32413 h 108878"/>
                  <a:gd name="connsiteX45" fmla="*/ 144534 w 207510"/>
                  <a:gd name="connsiteY45" fmla="*/ 31310 h 108878"/>
                  <a:gd name="connsiteX46" fmla="*/ 149767 w 207510"/>
                  <a:gd name="connsiteY46" fmla="*/ 23899 h 108878"/>
                  <a:gd name="connsiteX47" fmla="*/ 155539 w 207510"/>
                  <a:gd name="connsiteY47" fmla="*/ 23072 h 108878"/>
                  <a:gd name="connsiteX48" fmla="*/ 160495 w 207510"/>
                  <a:gd name="connsiteY48" fmla="*/ 16476 h 108878"/>
                  <a:gd name="connsiteX49" fmla="*/ 164887 w 207510"/>
                  <a:gd name="connsiteY49" fmla="*/ 11272 h 108878"/>
                  <a:gd name="connsiteX50" fmla="*/ 164610 w 207510"/>
                  <a:gd name="connsiteY50" fmla="*/ 19511 h 108878"/>
                  <a:gd name="connsiteX51" fmla="*/ 154723 w 207510"/>
                  <a:gd name="connsiteY51" fmla="*/ 30219 h 108878"/>
                  <a:gd name="connsiteX52" fmla="*/ 151699 w 207510"/>
                  <a:gd name="connsiteY52" fmla="*/ 37906 h 108878"/>
                  <a:gd name="connsiteX53" fmla="*/ 155827 w 207510"/>
                  <a:gd name="connsiteY53" fmla="*/ 41755 h 108878"/>
                  <a:gd name="connsiteX54" fmla="*/ 150306 w 207510"/>
                  <a:gd name="connsiteY54" fmla="*/ 43410 h 108878"/>
                  <a:gd name="connsiteX55" fmla="*/ 147094 w 207510"/>
                  <a:gd name="connsiteY55" fmla="*/ 47699 h 108878"/>
                  <a:gd name="connsiteX56" fmla="*/ 147571 w 207510"/>
                  <a:gd name="connsiteY56" fmla="*/ 49718 h 108878"/>
                  <a:gd name="connsiteX57" fmla="*/ 154434 w 207510"/>
                  <a:gd name="connsiteY57" fmla="*/ 49993 h 108878"/>
                  <a:gd name="connsiteX58" fmla="*/ 150055 w 207510"/>
                  <a:gd name="connsiteY58" fmla="*/ 56301 h 108878"/>
                  <a:gd name="connsiteX59" fmla="*/ 152778 w 207510"/>
                  <a:gd name="connsiteY59" fmla="*/ 63724 h 108878"/>
                  <a:gd name="connsiteX60" fmla="*/ 153882 w 207510"/>
                  <a:gd name="connsiteY60" fmla="*/ 71147 h 108878"/>
                  <a:gd name="connsiteX61" fmla="*/ 149227 w 207510"/>
                  <a:gd name="connsiteY61" fmla="*/ 77191 h 108878"/>
                  <a:gd name="connsiteX62" fmla="*/ 153882 w 207510"/>
                  <a:gd name="connsiteY62" fmla="*/ 82683 h 108878"/>
                  <a:gd name="connsiteX63" fmla="*/ 159667 w 207510"/>
                  <a:gd name="connsiteY63" fmla="*/ 88163 h 108878"/>
                  <a:gd name="connsiteX64" fmla="*/ 163230 w 207510"/>
                  <a:gd name="connsiteY64" fmla="*/ 85693 h 108878"/>
                  <a:gd name="connsiteX65" fmla="*/ 165163 w 207510"/>
                  <a:gd name="connsiteY65" fmla="*/ 88727 h 108878"/>
                  <a:gd name="connsiteX66" fmla="*/ 168739 w 207510"/>
                  <a:gd name="connsiteY66" fmla="*/ 93392 h 108878"/>
                  <a:gd name="connsiteX67" fmla="*/ 170658 w 207510"/>
                  <a:gd name="connsiteY67" fmla="*/ 97505 h 108878"/>
                  <a:gd name="connsiteX68" fmla="*/ 171487 w 207510"/>
                  <a:gd name="connsiteY68" fmla="*/ 101630 h 108878"/>
                  <a:gd name="connsiteX69" fmla="*/ 172315 w 207510"/>
                  <a:gd name="connsiteY69" fmla="*/ 104639 h 108878"/>
                  <a:gd name="connsiteX70" fmla="*/ 172854 w 207510"/>
                  <a:gd name="connsiteY70" fmla="*/ 107398 h 108878"/>
                  <a:gd name="connsiteX71" fmla="*/ 172641 w 207510"/>
                  <a:gd name="connsiteY71" fmla="*/ 107624 h 108878"/>
                  <a:gd name="connsiteX72" fmla="*/ 176982 w 207510"/>
                  <a:gd name="connsiteY72" fmla="*/ 107674 h 108878"/>
                  <a:gd name="connsiteX73" fmla="*/ 177898 w 207510"/>
                  <a:gd name="connsiteY73" fmla="*/ 108878 h 108878"/>
                  <a:gd name="connsiteX74" fmla="*/ 193997 w 207510"/>
                  <a:gd name="connsiteY74" fmla="*/ 106144 h 108878"/>
                  <a:gd name="connsiteX75" fmla="*/ 194298 w 207510"/>
                  <a:gd name="connsiteY75" fmla="*/ 104915 h 108878"/>
                  <a:gd name="connsiteX76" fmla="*/ 205290 w 207510"/>
                  <a:gd name="connsiteY76" fmla="*/ 88163 h 108878"/>
                  <a:gd name="connsiteX77" fmla="*/ 207510 w 207510"/>
                  <a:gd name="connsiteY77" fmla="*/ 77454 h 108878"/>
                  <a:gd name="connsiteX78" fmla="*/ 179166 w 207510"/>
                  <a:gd name="connsiteY78" fmla="*/ 77454 h 108878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  <a:cxn ang="43">
                    <a:pos x="connsiteX43" y="connsiteY43"/>
                  </a:cxn>
                  <a:cxn ang="44">
                    <a:pos x="connsiteX44" y="connsiteY44"/>
                  </a:cxn>
                  <a:cxn ang="45">
                    <a:pos x="connsiteX45" y="connsiteY45"/>
                  </a:cxn>
                  <a:cxn ang="46">
                    <a:pos x="connsiteX46" y="connsiteY46"/>
                  </a:cxn>
                  <a:cxn ang="47">
                    <a:pos x="connsiteX47" y="connsiteY47"/>
                  </a:cxn>
                  <a:cxn ang="48">
                    <a:pos x="connsiteX48" y="connsiteY48"/>
                  </a:cxn>
                  <a:cxn ang="49">
                    <a:pos x="connsiteX49" y="connsiteY49"/>
                  </a:cxn>
                  <a:cxn ang="50">
                    <a:pos x="connsiteX50" y="connsiteY50"/>
                  </a:cxn>
                  <a:cxn ang="51">
                    <a:pos x="connsiteX51" y="connsiteY51"/>
                  </a:cxn>
                  <a:cxn ang="52">
                    <a:pos x="connsiteX52" y="connsiteY52"/>
                  </a:cxn>
                  <a:cxn ang="53">
                    <a:pos x="connsiteX53" y="connsiteY53"/>
                  </a:cxn>
                  <a:cxn ang="54">
                    <a:pos x="connsiteX54" y="connsiteY54"/>
                  </a:cxn>
                  <a:cxn ang="55">
                    <a:pos x="connsiteX55" y="connsiteY55"/>
                  </a:cxn>
                  <a:cxn ang="56">
                    <a:pos x="connsiteX56" y="connsiteY56"/>
                  </a:cxn>
                  <a:cxn ang="57">
                    <a:pos x="connsiteX57" y="connsiteY57"/>
                  </a:cxn>
                  <a:cxn ang="58">
                    <a:pos x="connsiteX58" y="connsiteY58"/>
                  </a:cxn>
                  <a:cxn ang="59">
                    <a:pos x="connsiteX59" y="connsiteY59"/>
                  </a:cxn>
                  <a:cxn ang="60">
                    <a:pos x="connsiteX60" y="connsiteY60"/>
                  </a:cxn>
                  <a:cxn ang="61">
                    <a:pos x="connsiteX61" y="connsiteY61"/>
                  </a:cxn>
                  <a:cxn ang="62">
                    <a:pos x="connsiteX62" y="connsiteY62"/>
                  </a:cxn>
                  <a:cxn ang="63">
                    <a:pos x="connsiteX63" y="connsiteY63"/>
                  </a:cxn>
                  <a:cxn ang="64">
                    <a:pos x="connsiteX64" y="connsiteY64"/>
                  </a:cxn>
                  <a:cxn ang="65">
                    <a:pos x="connsiteX65" y="connsiteY65"/>
                  </a:cxn>
                  <a:cxn ang="66">
                    <a:pos x="connsiteX66" y="connsiteY66"/>
                  </a:cxn>
                  <a:cxn ang="67">
                    <a:pos x="connsiteX67" y="connsiteY67"/>
                  </a:cxn>
                  <a:cxn ang="68">
                    <a:pos x="connsiteX68" y="connsiteY68"/>
                  </a:cxn>
                  <a:cxn ang="69">
                    <a:pos x="connsiteX69" y="connsiteY69"/>
                  </a:cxn>
                  <a:cxn ang="70">
                    <a:pos x="connsiteX70" y="connsiteY70"/>
                  </a:cxn>
                  <a:cxn ang="71">
                    <a:pos x="connsiteX71" y="connsiteY71"/>
                  </a:cxn>
                  <a:cxn ang="72">
                    <a:pos x="connsiteX72" y="connsiteY72"/>
                  </a:cxn>
                  <a:cxn ang="73">
                    <a:pos x="connsiteX73" y="connsiteY73"/>
                  </a:cxn>
                  <a:cxn ang="74">
                    <a:pos x="connsiteX74" y="connsiteY74"/>
                  </a:cxn>
                  <a:cxn ang="75">
                    <a:pos x="connsiteX75" y="connsiteY75"/>
                  </a:cxn>
                  <a:cxn ang="76">
                    <a:pos x="connsiteX76" y="connsiteY76"/>
                  </a:cxn>
                  <a:cxn ang="77">
                    <a:pos x="connsiteX77" y="connsiteY77"/>
                  </a:cxn>
                  <a:cxn ang="78">
                    <a:pos x="connsiteX78" y="connsiteY78"/>
                  </a:cxn>
                </a:cxnLst>
                <a:rect l="l" t="t" r="r" b="b"/>
                <a:pathLst>
                  <a:path w="207510" h="108878">
                    <a:moveTo>
                      <a:pt x="179166" y="77454"/>
                    </a:moveTo>
                    <a:lnTo>
                      <a:pt x="173682" y="0"/>
                    </a:lnTo>
                    <a:lnTo>
                      <a:pt x="62649" y="0"/>
                    </a:lnTo>
                    <a:lnTo>
                      <a:pt x="0" y="0"/>
                    </a:lnTo>
                    <a:lnTo>
                      <a:pt x="0" y="31310"/>
                    </a:lnTo>
                    <a:lnTo>
                      <a:pt x="15370" y="23072"/>
                    </a:lnTo>
                    <a:lnTo>
                      <a:pt x="16474" y="15385"/>
                    </a:lnTo>
                    <a:lnTo>
                      <a:pt x="23087" y="19222"/>
                    </a:lnTo>
                    <a:lnTo>
                      <a:pt x="33514" y="6595"/>
                    </a:lnTo>
                    <a:lnTo>
                      <a:pt x="40114" y="11536"/>
                    </a:lnTo>
                    <a:lnTo>
                      <a:pt x="48897" y="13191"/>
                    </a:lnTo>
                    <a:lnTo>
                      <a:pt x="48358" y="6043"/>
                    </a:lnTo>
                    <a:lnTo>
                      <a:pt x="56049" y="7159"/>
                    </a:lnTo>
                    <a:lnTo>
                      <a:pt x="62649" y="3297"/>
                    </a:lnTo>
                    <a:lnTo>
                      <a:pt x="70341" y="9341"/>
                    </a:lnTo>
                    <a:lnTo>
                      <a:pt x="79137" y="12100"/>
                    </a:lnTo>
                    <a:lnTo>
                      <a:pt x="83842" y="25391"/>
                    </a:lnTo>
                    <a:lnTo>
                      <a:pt x="95072" y="29655"/>
                    </a:lnTo>
                    <a:lnTo>
                      <a:pt x="92337" y="37906"/>
                    </a:lnTo>
                    <a:lnTo>
                      <a:pt x="120907" y="49442"/>
                    </a:lnTo>
                    <a:lnTo>
                      <a:pt x="113216" y="59887"/>
                    </a:lnTo>
                    <a:lnTo>
                      <a:pt x="108247" y="67272"/>
                    </a:lnTo>
                    <a:cubicBezTo>
                      <a:pt x="109364" y="66758"/>
                      <a:pt x="110393" y="66382"/>
                      <a:pt x="109991" y="67435"/>
                    </a:cubicBezTo>
                    <a:cubicBezTo>
                      <a:pt x="109376" y="69078"/>
                      <a:pt x="105662" y="71548"/>
                      <a:pt x="105449" y="74244"/>
                    </a:cubicBezTo>
                    <a:cubicBezTo>
                      <a:pt x="105236" y="76915"/>
                      <a:pt x="104621" y="82044"/>
                      <a:pt x="105876" y="82470"/>
                    </a:cubicBezTo>
                    <a:cubicBezTo>
                      <a:pt x="107093" y="82871"/>
                      <a:pt x="111434" y="81028"/>
                      <a:pt x="113078" y="79573"/>
                    </a:cubicBezTo>
                    <a:cubicBezTo>
                      <a:pt x="114722" y="78144"/>
                      <a:pt x="116792" y="77730"/>
                      <a:pt x="117808" y="80200"/>
                    </a:cubicBezTo>
                    <a:cubicBezTo>
                      <a:pt x="118850" y="82683"/>
                      <a:pt x="120493" y="87423"/>
                      <a:pt x="125864" y="89680"/>
                    </a:cubicBezTo>
                    <a:cubicBezTo>
                      <a:pt x="131222" y="91937"/>
                      <a:pt x="135751" y="93191"/>
                      <a:pt x="137207" y="94407"/>
                    </a:cubicBezTo>
                    <a:cubicBezTo>
                      <a:pt x="138650" y="95661"/>
                      <a:pt x="139239" y="96489"/>
                      <a:pt x="142339" y="96489"/>
                    </a:cubicBezTo>
                    <a:cubicBezTo>
                      <a:pt x="145438" y="96489"/>
                      <a:pt x="143995" y="100389"/>
                      <a:pt x="145651" y="100389"/>
                    </a:cubicBezTo>
                    <a:cubicBezTo>
                      <a:pt x="147295" y="100389"/>
                      <a:pt x="148951" y="98131"/>
                      <a:pt x="148537" y="96263"/>
                    </a:cubicBezTo>
                    <a:cubicBezTo>
                      <a:pt x="148111" y="94407"/>
                      <a:pt x="146479" y="89680"/>
                      <a:pt x="141523" y="85968"/>
                    </a:cubicBezTo>
                    <a:cubicBezTo>
                      <a:pt x="136567" y="82269"/>
                      <a:pt x="132037" y="76915"/>
                      <a:pt x="131836" y="75887"/>
                    </a:cubicBezTo>
                    <a:cubicBezTo>
                      <a:pt x="131636" y="74846"/>
                      <a:pt x="133079" y="70934"/>
                      <a:pt x="133079" y="72163"/>
                    </a:cubicBezTo>
                    <a:cubicBezTo>
                      <a:pt x="133079" y="73417"/>
                      <a:pt x="132652" y="76276"/>
                      <a:pt x="135124" y="77931"/>
                    </a:cubicBezTo>
                    <a:cubicBezTo>
                      <a:pt x="137596" y="79573"/>
                      <a:pt x="141523" y="84125"/>
                      <a:pt x="142339" y="84125"/>
                    </a:cubicBezTo>
                    <a:cubicBezTo>
                      <a:pt x="143179" y="84125"/>
                      <a:pt x="146053" y="85141"/>
                      <a:pt x="145651" y="83084"/>
                    </a:cubicBezTo>
                    <a:cubicBezTo>
                      <a:pt x="145237" y="81028"/>
                      <a:pt x="139879" y="72790"/>
                      <a:pt x="139879" y="71147"/>
                    </a:cubicBezTo>
                    <a:cubicBezTo>
                      <a:pt x="139879" y="69492"/>
                      <a:pt x="139327" y="63185"/>
                      <a:pt x="139051" y="61254"/>
                    </a:cubicBezTo>
                    <a:cubicBezTo>
                      <a:pt x="138763" y="59323"/>
                      <a:pt x="140707" y="53555"/>
                      <a:pt x="142075" y="51912"/>
                    </a:cubicBezTo>
                    <a:cubicBezTo>
                      <a:pt x="142941" y="50871"/>
                      <a:pt x="143895" y="48990"/>
                      <a:pt x="144572" y="47310"/>
                    </a:cubicBezTo>
                    <a:cubicBezTo>
                      <a:pt x="144961" y="46319"/>
                      <a:pt x="145275" y="45404"/>
                      <a:pt x="145375" y="44777"/>
                    </a:cubicBezTo>
                    <a:cubicBezTo>
                      <a:pt x="145651" y="43122"/>
                      <a:pt x="140419" y="41755"/>
                      <a:pt x="141247" y="39285"/>
                    </a:cubicBezTo>
                    <a:cubicBezTo>
                      <a:pt x="142075" y="36815"/>
                      <a:pt x="137947" y="33517"/>
                      <a:pt x="139051" y="32413"/>
                    </a:cubicBezTo>
                    <a:cubicBezTo>
                      <a:pt x="140155" y="31310"/>
                      <a:pt x="142891" y="32953"/>
                      <a:pt x="144534" y="31310"/>
                    </a:cubicBezTo>
                    <a:cubicBezTo>
                      <a:pt x="146191" y="29655"/>
                      <a:pt x="148111" y="22532"/>
                      <a:pt x="149767" y="23899"/>
                    </a:cubicBezTo>
                    <a:cubicBezTo>
                      <a:pt x="151423" y="25279"/>
                      <a:pt x="153882" y="24175"/>
                      <a:pt x="155539" y="23072"/>
                    </a:cubicBezTo>
                    <a:cubicBezTo>
                      <a:pt x="157195" y="21981"/>
                      <a:pt x="161311" y="18946"/>
                      <a:pt x="160495" y="16476"/>
                    </a:cubicBezTo>
                    <a:cubicBezTo>
                      <a:pt x="159667" y="14006"/>
                      <a:pt x="163782" y="8802"/>
                      <a:pt x="164887" y="11272"/>
                    </a:cubicBezTo>
                    <a:cubicBezTo>
                      <a:pt x="165978" y="13743"/>
                      <a:pt x="167911" y="16213"/>
                      <a:pt x="164610" y="19511"/>
                    </a:cubicBezTo>
                    <a:cubicBezTo>
                      <a:pt x="161311" y="22808"/>
                      <a:pt x="156643" y="26106"/>
                      <a:pt x="154723" y="30219"/>
                    </a:cubicBezTo>
                    <a:cubicBezTo>
                      <a:pt x="152778" y="34344"/>
                      <a:pt x="149767" y="37354"/>
                      <a:pt x="151699" y="37906"/>
                    </a:cubicBezTo>
                    <a:cubicBezTo>
                      <a:pt x="153619" y="38457"/>
                      <a:pt x="157734" y="38721"/>
                      <a:pt x="155827" y="41755"/>
                    </a:cubicBezTo>
                    <a:cubicBezTo>
                      <a:pt x="153882" y="44777"/>
                      <a:pt x="152239" y="42307"/>
                      <a:pt x="150306" y="43410"/>
                    </a:cubicBezTo>
                    <a:cubicBezTo>
                      <a:pt x="149139" y="44075"/>
                      <a:pt x="147621" y="46106"/>
                      <a:pt x="147094" y="47699"/>
                    </a:cubicBezTo>
                    <a:cubicBezTo>
                      <a:pt x="146780" y="48702"/>
                      <a:pt x="146831" y="49504"/>
                      <a:pt x="147571" y="49718"/>
                    </a:cubicBezTo>
                    <a:cubicBezTo>
                      <a:pt x="149491" y="50257"/>
                      <a:pt x="154171" y="48614"/>
                      <a:pt x="154434" y="49993"/>
                    </a:cubicBezTo>
                    <a:cubicBezTo>
                      <a:pt x="154723" y="51360"/>
                      <a:pt x="150595" y="55486"/>
                      <a:pt x="150055" y="56301"/>
                    </a:cubicBezTo>
                    <a:cubicBezTo>
                      <a:pt x="149491" y="57128"/>
                      <a:pt x="152239" y="62069"/>
                      <a:pt x="152778" y="63724"/>
                    </a:cubicBezTo>
                    <a:cubicBezTo>
                      <a:pt x="153343" y="65379"/>
                      <a:pt x="155827" y="68388"/>
                      <a:pt x="153882" y="71147"/>
                    </a:cubicBezTo>
                    <a:cubicBezTo>
                      <a:pt x="151963" y="73893"/>
                      <a:pt x="148399" y="74432"/>
                      <a:pt x="149227" y="77191"/>
                    </a:cubicBezTo>
                    <a:cubicBezTo>
                      <a:pt x="150055" y="79925"/>
                      <a:pt x="150055" y="80200"/>
                      <a:pt x="153882" y="82683"/>
                    </a:cubicBezTo>
                    <a:cubicBezTo>
                      <a:pt x="157734" y="85141"/>
                      <a:pt x="157471" y="88163"/>
                      <a:pt x="159667" y="88163"/>
                    </a:cubicBezTo>
                    <a:cubicBezTo>
                      <a:pt x="161850" y="88163"/>
                      <a:pt x="163230" y="86520"/>
                      <a:pt x="163230" y="85693"/>
                    </a:cubicBezTo>
                    <a:cubicBezTo>
                      <a:pt x="163230" y="84865"/>
                      <a:pt x="163506" y="86796"/>
                      <a:pt x="165163" y="88727"/>
                    </a:cubicBezTo>
                    <a:cubicBezTo>
                      <a:pt x="166806" y="90633"/>
                      <a:pt x="168739" y="90094"/>
                      <a:pt x="168739" y="93392"/>
                    </a:cubicBezTo>
                    <a:cubicBezTo>
                      <a:pt x="168739" y="96689"/>
                      <a:pt x="169015" y="95862"/>
                      <a:pt x="170658" y="97505"/>
                    </a:cubicBezTo>
                    <a:cubicBezTo>
                      <a:pt x="172315" y="99147"/>
                      <a:pt x="171750" y="99975"/>
                      <a:pt x="171487" y="101630"/>
                    </a:cubicBezTo>
                    <a:cubicBezTo>
                      <a:pt x="171211" y="103273"/>
                      <a:pt x="172315" y="104639"/>
                      <a:pt x="172315" y="104639"/>
                    </a:cubicBezTo>
                    <a:cubicBezTo>
                      <a:pt x="172315" y="104639"/>
                      <a:pt x="173958" y="106282"/>
                      <a:pt x="172854" y="107398"/>
                    </a:cubicBezTo>
                    <a:cubicBezTo>
                      <a:pt x="172716" y="107523"/>
                      <a:pt x="172653" y="107599"/>
                      <a:pt x="172641" y="107624"/>
                    </a:cubicBezTo>
                    <a:cubicBezTo>
                      <a:pt x="172817" y="107574"/>
                      <a:pt x="175188" y="105856"/>
                      <a:pt x="176982" y="107674"/>
                    </a:cubicBezTo>
                    <a:cubicBezTo>
                      <a:pt x="177334" y="108025"/>
                      <a:pt x="177635" y="108426"/>
                      <a:pt x="177898" y="108878"/>
                    </a:cubicBezTo>
                    <a:cubicBezTo>
                      <a:pt x="182265" y="108100"/>
                      <a:pt x="188589" y="106984"/>
                      <a:pt x="193997" y="106144"/>
                    </a:cubicBezTo>
                    <a:cubicBezTo>
                      <a:pt x="194060" y="105780"/>
                      <a:pt x="194160" y="105367"/>
                      <a:pt x="194298" y="104915"/>
                    </a:cubicBezTo>
                    <a:cubicBezTo>
                      <a:pt x="195942" y="99147"/>
                      <a:pt x="203081" y="90094"/>
                      <a:pt x="205290" y="88163"/>
                    </a:cubicBezTo>
                    <a:cubicBezTo>
                      <a:pt x="206431" y="87172"/>
                      <a:pt x="207272" y="82633"/>
                      <a:pt x="207510" y="77454"/>
                    </a:cubicBezTo>
                    <a:lnTo>
                      <a:pt x="179166" y="77454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4" name="Freeform 3"/>
              <p:cNvSpPr/>
              <p:nvPr/>
            </p:nvSpPr>
            <p:spPr>
              <a:xfrm>
                <a:off x="14005648" y="5320696"/>
                <a:ext cx="659066" cy="776306"/>
              </a:xfrm>
              <a:custGeom>
                <a:avLst/>
                <a:gdLst>
                  <a:gd name="connsiteX0" fmla="*/ 546151 w 546151"/>
                  <a:gd name="connsiteY0" fmla="*/ 567513 h 643305"/>
                  <a:gd name="connsiteX1" fmla="*/ 546151 w 546151"/>
                  <a:gd name="connsiteY1" fmla="*/ 480019 h 643305"/>
                  <a:gd name="connsiteX2" fmla="*/ 536165 w 546151"/>
                  <a:gd name="connsiteY2" fmla="*/ 483811 h 643305"/>
                  <a:gd name="connsiteX3" fmla="*/ 537479 w 546151"/>
                  <a:gd name="connsiteY3" fmla="*/ 485423 h 643305"/>
                  <a:gd name="connsiteX4" fmla="*/ 537934 w 546151"/>
                  <a:gd name="connsiteY4" fmla="*/ 486595 h 643305"/>
                  <a:gd name="connsiteX5" fmla="*/ 536165 w 546151"/>
                  <a:gd name="connsiteY5" fmla="*/ 488207 h 643305"/>
                  <a:gd name="connsiteX6" fmla="*/ 533813 w 546151"/>
                  <a:gd name="connsiteY6" fmla="*/ 488207 h 643305"/>
                  <a:gd name="connsiteX7" fmla="*/ 533965 w 546151"/>
                  <a:gd name="connsiteY7" fmla="*/ 494935 h 643305"/>
                  <a:gd name="connsiteX8" fmla="*/ 532195 w 546151"/>
                  <a:gd name="connsiteY8" fmla="*/ 498160 h 643305"/>
                  <a:gd name="connsiteX9" fmla="*/ 527948 w 546151"/>
                  <a:gd name="connsiteY9" fmla="*/ 498299 h 643305"/>
                  <a:gd name="connsiteX10" fmla="*/ 515762 w 546151"/>
                  <a:gd name="connsiteY10" fmla="*/ 507080 h 643305"/>
                  <a:gd name="connsiteX11" fmla="*/ 514877 w 546151"/>
                  <a:gd name="connsiteY11" fmla="*/ 495527 h 643305"/>
                  <a:gd name="connsiteX12" fmla="*/ 497407 w 546151"/>
                  <a:gd name="connsiteY12" fmla="*/ 478255 h 643305"/>
                  <a:gd name="connsiteX13" fmla="*/ 496093 w 546151"/>
                  <a:gd name="connsiteY13" fmla="*/ 474160 h 643305"/>
                  <a:gd name="connsiteX14" fmla="*/ 490505 w 546151"/>
                  <a:gd name="connsiteY14" fmla="*/ 470797 h 643305"/>
                  <a:gd name="connsiteX15" fmla="*/ 487712 w 546151"/>
                  <a:gd name="connsiteY15" fmla="*/ 468164 h 643305"/>
                  <a:gd name="connsiteX16" fmla="*/ 489772 w 546151"/>
                  <a:gd name="connsiteY16" fmla="*/ 458652 h 643305"/>
                  <a:gd name="connsiteX17" fmla="*/ 479344 w 546151"/>
                  <a:gd name="connsiteY17" fmla="*/ 459231 h 643305"/>
                  <a:gd name="connsiteX18" fmla="*/ 475084 w 546151"/>
                  <a:gd name="connsiteY18" fmla="*/ 464510 h 643305"/>
                  <a:gd name="connsiteX19" fmla="*/ 467019 w 546151"/>
                  <a:gd name="connsiteY19" fmla="*/ 460554 h 643305"/>
                  <a:gd name="connsiteX20" fmla="*/ 465691 w 546151"/>
                  <a:gd name="connsiteY20" fmla="*/ 463326 h 643305"/>
                  <a:gd name="connsiteX21" fmla="*/ 457171 w 546151"/>
                  <a:gd name="connsiteY21" fmla="*/ 460554 h 643305"/>
                  <a:gd name="connsiteX22" fmla="*/ 457171 w 546151"/>
                  <a:gd name="connsiteY22" fmla="*/ 84950 h 643305"/>
                  <a:gd name="connsiteX23" fmla="*/ 453948 w 546151"/>
                  <a:gd name="connsiteY23" fmla="*/ 83198 h 643305"/>
                  <a:gd name="connsiteX24" fmla="*/ 452696 w 546151"/>
                  <a:gd name="connsiteY24" fmla="*/ 86197 h 643305"/>
                  <a:gd name="connsiteX25" fmla="*/ 450497 w 546151"/>
                  <a:gd name="connsiteY25" fmla="*/ 84232 h 643305"/>
                  <a:gd name="connsiteX26" fmla="*/ 444480 w 546151"/>
                  <a:gd name="connsiteY26" fmla="*/ 77567 h 643305"/>
                  <a:gd name="connsiteX27" fmla="*/ 440953 w 546151"/>
                  <a:gd name="connsiteY27" fmla="*/ 77416 h 643305"/>
                  <a:gd name="connsiteX28" fmla="*/ 439638 w 546151"/>
                  <a:gd name="connsiteY28" fmla="*/ 76181 h 643305"/>
                  <a:gd name="connsiteX29" fmla="*/ 435821 w 546151"/>
                  <a:gd name="connsiteY29" fmla="*/ 73611 h 643305"/>
                  <a:gd name="connsiteX30" fmla="*/ 433394 w 546151"/>
                  <a:gd name="connsiteY30" fmla="*/ 71595 h 643305"/>
                  <a:gd name="connsiteX31" fmla="*/ 431839 w 546151"/>
                  <a:gd name="connsiteY31" fmla="*/ 70323 h 643305"/>
                  <a:gd name="connsiteX32" fmla="*/ 430550 w 546151"/>
                  <a:gd name="connsiteY32" fmla="*/ 68181 h 643305"/>
                  <a:gd name="connsiteX33" fmla="*/ 426846 w 546151"/>
                  <a:gd name="connsiteY33" fmla="*/ 65448 h 643305"/>
                  <a:gd name="connsiteX34" fmla="*/ 423900 w 546151"/>
                  <a:gd name="connsiteY34" fmla="*/ 64868 h 643305"/>
                  <a:gd name="connsiteX35" fmla="*/ 421056 w 546151"/>
                  <a:gd name="connsiteY35" fmla="*/ 62714 h 643305"/>
                  <a:gd name="connsiteX36" fmla="*/ 416063 w 546151"/>
                  <a:gd name="connsiteY36" fmla="*/ 63885 h 643305"/>
                  <a:gd name="connsiteX37" fmla="*/ 412258 w 546151"/>
                  <a:gd name="connsiteY37" fmla="*/ 63986 h 643305"/>
                  <a:gd name="connsiteX38" fmla="*/ 413623 w 546151"/>
                  <a:gd name="connsiteY38" fmla="*/ 61744 h 643305"/>
                  <a:gd name="connsiteX39" fmla="*/ 411474 w 546151"/>
                  <a:gd name="connsiteY39" fmla="*/ 61744 h 643305"/>
                  <a:gd name="connsiteX40" fmla="*/ 409806 w 546151"/>
                  <a:gd name="connsiteY40" fmla="*/ 64175 h 643305"/>
                  <a:gd name="connsiteX41" fmla="*/ 405407 w 546151"/>
                  <a:gd name="connsiteY41" fmla="*/ 65347 h 643305"/>
                  <a:gd name="connsiteX42" fmla="*/ 400907 w 546151"/>
                  <a:gd name="connsiteY42" fmla="*/ 66518 h 643305"/>
                  <a:gd name="connsiteX43" fmla="*/ 398062 w 546151"/>
                  <a:gd name="connsiteY43" fmla="*/ 67501 h 643305"/>
                  <a:gd name="connsiteX44" fmla="*/ 394738 w 546151"/>
                  <a:gd name="connsiteY44" fmla="*/ 69252 h 643305"/>
                  <a:gd name="connsiteX45" fmla="*/ 389644 w 546151"/>
                  <a:gd name="connsiteY45" fmla="*/ 69151 h 643305"/>
                  <a:gd name="connsiteX46" fmla="*/ 386117 w 546151"/>
                  <a:gd name="connsiteY46" fmla="*/ 68181 h 643305"/>
                  <a:gd name="connsiteX47" fmla="*/ 385333 w 546151"/>
                  <a:gd name="connsiteY47" fmla="*/ 66808 h 643305"/>
                  <a:gd name="connsiteX48" fmla="*/ 381326 w 546151"/>
                  <a:gd name="connsiteY48" fmla="*/ 65649 h 643305"/>
                  <a:gd name="connsiteX49" fmla="*/ 375549 w 546151"/>
                  <a:gd name="connsiteY49" fmla="*/ 59980 h 643305"/>
                  <a:gd name="connsiteX50" fmla="*/ 373400 w 546151"/>
                  <a:gd name="connsiteY50" fmla="*/ 60962 h 643305"/>
                  <a:gd name="connsiteX51" fmla="*/ 366258 w 546151"/>
                  <a:gd name="connsiteY51" fmla="*/ 58619 h 643305"/>
                  <a:gd name="connsiteX52" fmla="*/ 357144 w 546151"/>
                  <a:gd name="connsiteY52" fmla="*/ 59501 h 643305"/>
                  <a:gd name="connsiteX53" fmla="*/ 350002 w 546151"/>
                  <a:gd name="connsiteY53" fmla="*/ 58821 h 643305"/>
                  <a:gd name="connsiteX54" fmla="*/ 342468 w 546151"/>
                  <a:gd name="connsiteY54" fmla="*/ 56566 h 643305"/>
                  <a:gd name="connsiteX55" fmla="*/ 341102 w 546151"/>
                  <a:gd name="connsiteY55" fmla="*/ 54714 h 643305"/>
                  <a:gd name="connsiteX56" fmla="*/ 339927 w 546151"/>
                  <a:gd name="connsiteY56" fmla="*/ 53252 h 643305"/>
                  <a:gd name="connsiteX57" fmla="*/ 337474 w 546151"/>
                  <a:gd name="connsiteY57" fmla="*/ 52572 h 643305"/>
                  <a:gd name="connsiteX58" fmla="*/ 335224 w 546151"/>
                  <a:gd name="connsiteY58" fmla="*/ 52181 h 643305"/>
                  <a:gd name="connsiteX59" fmla="*/ 331900 w 546151"/>
                  <a:gd name="connsiteY59" fmla="*/ 50720 h 643305"/>
                  <a:gd name="connsiteX60" fmla="*/ 327791 w 546151"/>
                  <a:gd name="connsiteY60" fmla="*/ 47696 h 643305"/>
                  <a:gd name="connsiteX61" fmla="*/ 324947 w 546151"/>
                  <a:gd name="connsiteY61" fmla="*/ 49057 h 643305"/>
                  <a:gd name="connsiteX62" fmla="*/ 323772 w 546151"/>
                  <a:gd name="connsiteY62" fmla="*/ 53542 h 643305"/>
                  <a:gd name="connsiteX63" fmla="*/ 322798 w 546151"/>
                  <a:gd name="connsiteY63" fmla="*/ 56956 h 643305"/>
                  <a:gd name="connsiteX64" fmla="*/ 323089 w 546151"/>
                  <a:gd name="connsiteY64" fmla="*/ 49549 h 643305"/>
                  <a:gd name="connsiteX65" fmla="*/ 320649 w 546151"/>
                  <a:gd name="connsiteY65" fmla="*/ 44963 h 643305"/>
                  <a:gd name="connsiteX66" fmla="*/ 313988 w 546151"/>
                  <a:gd name="connsiteY66" fmla="*/ 43212 h 643305"/>
                  <a:gd name="connsiteX67" fmla="*/ 308805 w 546151"/>
                  <a:gd name="connsiteY67" fmla="*/ 43300 h 643305"/>
                  <a:gd name="connsiteX68" fmla="*/ 306454 w 546151"/>
                  <a:gd name="connsiteY68" fmla="*/ 44081 h 643305"/>
                  <a:gd name="connsiteX69" fmla="*/ 302826 w 546151"/>
                  <a:gd name="connsiteY69" fmla="*/ 46525 h 643305"/>
                  <a:gd name="connsiteX70" fmla="*/ 298818 w 546151"/>
                  <a:gd name="connsiteY70" fmla="*/ 48087 h 643305"/>
                  <a:gd name="connsiteX71" fmla="*/ 294508 w 546151"/>
                  <a:gd name="connsiteY71" fmla="*/ 51010 h 643305"/>
                  <a:gd name="connsiteX72" fmla="*/ 295292 w 546151"/>
                  <a:gd name="connsiteY72" fmla="*/ 54626 h 643305"/>
                  <a:gd name="connsiteX73" fmla="*/ 293926 w 546151"/>
                  <a:gd name="connsiteY73" fmla="*/ 53252 h 643305"/>
                  <a:gd name="connsiteX74" fmla="*/ 291866 w 546151"/>
                  <a:gd name="connsiteY74" fmla="*/ 57259 h 643305"/>
                  <a:gd name="connsiteX75" fmla="*/ 289818 w 546151"/>
                  <a:gd name="connsiteY75" fmla="*/ 61454 h 643305"/>
                  <a:gd name="connsiteX76" fmla="*/ 290008 w 546151"/>
                  <a:gd name="connsiteY76" fmla="*/ 58619 h 643305"/>
                  <a:gd name="connsiteX77" fmla="*/ 291575 w 546151"/>
                  <a:gd name="connsiteY77" fmla="*/ 52774 h 643305"/>
                  <a:gd name="connsiteX78" fmla="*/ 291284 w 546151"/>
                  <a:gd name="connsiteY78" fmla="*/ 49158 h 643305"/>
                  <a:gd name="connsiteX79" fmla="*/ 293244 w 546151"/>
                  <a:gd name="connsiteY79" fmla="*/ 50720 h 643305"/>
                  <a:gd name="connsiteX80" fmla="*/ 294217 w 546151"/>
                  <a:gd name="connsiteY80" fmla="*/ 46626 h 643305"/>
                  <a:gd name="connsiteX81" fmla="*/ 295481 w 546151"/>
                  <a:gd name="connsiteY81" fmla="*/ 46134 h 643305"/>
                  <a:gd name="connsiteX82" fmla="*/ 297453 w 546151"/>
                  <a:gd name="connsiteY82" fmla="*/ 46034 h 643305"/>
                  <a:gd name="connsiteX83" fmla="*/ 296366 w 546151"/>
                  <a:gd name="connsiteY83" fmla="*/ 43300 h 643305"/>
                  <a:gd name="connsiteX84" fmla="*/ 292549 w 546151"/>
                  <a:gd name="connsiteY84" fmla="*/ 43690 h 643305"/>
                  <a:gd name="connsiteX85" fmla="*/ 290893 w 546151"/>
                  <a:gd name="connsiteY85" fmla="*/ 44673 h 643305"/>
                  <a:gd name="connsiteX86" fmla="*/ 288630 w 546151"/>
                  <a:gd name="connsiteY86" fmla="*/ 45845 h 643305"/>
                  <a:gd name="connsiteX87" fmla="*/ 287467 w 546151"/>
                  <a:gd name="connsiteY87" fmla="*/ 48276 h 643305"/>
                  <a:gd name="connsiteX88" fmla="*/ 286291 w 546151"/>
                  <a:gd name="connsiteY88" fmla="*/ 46815 h 643305"/>
                  <a:gd name="connsiteX89" fmla="*/ 285899 w 546151"/>
                  <a:gd name="connsiteY89" fmla="*/ 50128 h 643305"/>
                  <a:gd name="connsiteX90" fmla="*/ 281981 w 546151"/>
                  <a:gd name="connsiteY90" fmla="*/ 46815 h 643305"/>
                  <a:gd name="connsiteX91" fmla="*/ 274055 w 546151"/>
                  <a:gd name="connsiteY91" fmla="*/ 46424 h 643305"/>
                  <a:gd name="connsiteX92" fmla="*/ 273663 w 546151"/>
                  <a:gd name="connsiteY92" fmla="*/ 43993 h 643305"/>
                  <a:gd name="connsiteX93" fmla="*/ 276305 w 546151"/>
                  <a:gd name="connsiteY93" fmla="*/ 41259 h 643305"/>
                  <a:gd name="connsiteX94" fmla="*/ 273271 w 546151"/>
                  <a:gd name="connsiteY94" fmla="*/ 39986 h 643305"/>
                  <a:gd name="connsiteX95" fmla="*/ 267204 w 546151"/>
                  <a:gd name="connsiteY95" fmla="*/ 40667 h 643305"/>
                  <a:gd name="connsiteX96" fmla="*/ 262413 w 546151"/>
                  <a:gd name="connsiteY96" fmla="*/ 39407 h 643305"/>
                  <a:gd name="connsiteX97" fmla="*/ 265434 w 546151"/>
                  <a:gd name="connsiteY97" fmla="*/ 39016 h 643305"/>
                  <a:gd name="connsiteX98" fmla="*/ 267204 w 546151"/>
                  <a:gd name="connsiteY98" fmla="*/ 38336 h 643305"/>
                  <a:gd name="connsiteX99" fmla="*/ 263778 w 546151"/>
                  <a:gd name="connsiteY99" fmla="*/ 35501 h 643305"/>
                  <a:gd name="connsiteX100" fmla="*/ 265535 w 546151"/>
                  <a:gd name="connsiteY100" fmla="*/ 31596 h 643305"/>
                  <a:gd name="connsiteX101" fmla="*/ 267494 w 546151"/>
                  <a:gd name="connsiteY101" fmla="*/ 28472 h 643305"/>
                  <a:gd name="connsiteX102" fmla="*/ 267987 w 546151"/>
                  <a:gd name="connsiteY102" fmla="*/ 26531 h 643305"/>
                  <a:gd name="connsiteX103" fmla="*/ 261730 w 546151"/>
                  <a:gd name="connsiteY103" fmla="*/ 23697 h 643305"/>
                  <a:gd name="connsiteX104" fmla="*/ 261629 w 546151"/>
                  <a:gd name="connsiteY104" fmla="*/ 25259 h 643305"/>
                  <a:gd name="connsiteX105" fmla="*/ 260643 w 546151"/>
                  <a:gd name="connsiteY105" fmla="*/ 27690 h 643305"/>
                  <a:gd name="connsiteX106" fmla="*/ 259176 w 546151"/>
                  <a:gd name="connsiteY106" fmla="*/ 24869 h 643305"/>
                  <a:gd name="connsiteX107" fmla="*/ 258494 w 546151"/>
                  <a:gd name="connsiteY107" fmla="*/ 23987 h 643305"/>
                  <a:gd name="connsiteX108" fmla="*/ 256724 w 546151"/>
                  <a:gd name="connsiteY108" fmla="*/ 24579 h 643305"/>
                  <a:gd name="connsiteX109" fmla="*/ 254967 w 546151"/>
                  <a:gd name="connsiteY109" fmla="*/ 22916 h 643305"/>
                  <a:gd name="connsiteX110" fmla="*/ 251541 w 546151"/>
                  <a:gd name="connsiteY110" fmla="*/ 21744 h 643305"/>
                  <a:gd name="connsiteX111" fmla="*/ 245967 w 546151"/>
                  <a:gd name="connsiteY111" fmla="*/ 23697 h 643305"/>
                  <a:gd name="connsiteX112" fmla="*/ 239305 w 546151"/>
                  <a:gd name="connsiteY112" fmla="*/ 23596 h 643305"/>
                  <a:gd name="connsiteX113" fmla="*/ 236081 w 546151"/>
                  <a:gd name="connsiteY113" fmla="*/ 29353 h 643305"/>
                  <a:gd name="connsiteX114" fmla="*/ 233048 w 546151"/>
                  <a:gd name="connsiteY114" fmla="*/ 27111 h 643305"/>
                  <a:gd name="connsiteX115" fmla="*/ 228156 w 546151"/>
                  <a:gd name="connsiteY115" fmla="*/ 26141 h 643305"/>
                  <a:gd name="connsiteX116" fmla="*/ 227271 w 546151"/>
                  <a:gd name="connsiteY116" fmla="*/ 23407 h 643305"/>
                  <a:gd name="connsiteX117" fmla="*/ 227953 w 546151"/>
                  <a:gd name="connsiteY117" fmla="*/ 21555 h 643305"/>
                  <a:gd name="connsiteX118" fmla="*/ 228055 w 546151"/>
                  <a:gd name="connsiteY118" fmla="*/ 16579 h 643305"/>
                  <a:gd name="connsiteX119" fmla="*/ 225021 w 546151"/>
                  <a:gd name="connsiteY119" fmla="*/ 13253 h 643305"/>
                  <a:gd name="connsiteX120" fmla="*/ 222088 w 546151"/>
                  <a:gd name="connsiteY120" fmla="*/ 12283 h 643305"/>
                  <a:gd name="connsiteX121" fmla="*/ 221785 w 546151"/>
                  <a:gd name="connsiteY121" fmla="*/ 14916 h 643305"/>
                  <a:gd name="connsiteX122" fmla="*/ 220811 w 546151"/>
                  <a:gd name="connsiteY122" fmla="*/ 13454 h 643305"/>
                  <a:gd name="connsiteX123" fmla="*/ 220217 w 546151"/>
                  <a:gd name="connsiteY123" fmla="*/ 10532 h 643305"/>
                  <a:gd name="connsiteX124" fmla="*/ 219838 w 546151"/>
                  <a:gd name="connsiteY124" fmla="*/ 13253 h 643305"/>
                  <a:gd name="connsiteX125" fmla="*/ 218359 w 546151"/>
                  <a:gd name="connsiteY125" fmla="*/ 12673 h 643305"/>
                  <a:gd name="connsiteX126" fmla="*/ 217676 w 546151"/>
                  <a:gd name="connsiteY126" fmla="*/ 14916 h 643305"/>
                  <a:gd name="connsiteX127" fmla="*/ 218460 w 546151"/>
                  <a:gd name="connsiteY127" fmla="*/ 18040 h 643305"/>
                  <a:gd name="connsiteX128" fmla="*/ 216311 w 546151"/>
                  <a:gd name="connsiteY128" fmla="*/ 16969 h 643305"/>
                  <a:gd name="connsiteX129" fmla="*/ 212987 w 546151"/>
                  <a:gd name="connsiteY129" fmla="*/ 21265 h 643305"/>
                  <a:gd name="connsiteX130" fmla="*/ 213859 w 546151"/>
                  <a:gd name="connsiteY130" fmla="*/ 25360 h 643305"/>
                  <a:gd name="connsiteX131" fmla="*/ 216412 w 546151"/>
                  <a:gd name="connsiteY131" fmla="*/ 27401 h 643305"/>
                  <a:gd name="connsiteX132" fmla="*/ 213366 w 546151"/>
                  <a:gd name="connsiteY132" fmla="*/ 26620 h 643305"/>
                  <a:gd name="connsiteX133" fmla="*/ 211419 w 546151"/>
                  <a:gd name="connsiteY133" fmla="*/ 26229 h 643305"/>
                  <a:gd name="connsiteX134" fmla="*/ 210635 w 546151"/>
                  <a:gd name="connsiteY134" fmla="*/ 27502 h 643305"/>
                  <a:gd name="connsiteX135" fmla="*/ 209750 w 546151"/>
                  <a:gd name="connsiteY135" fmla="*/ 26330 h 643305"/>
                  <a:gd name="connsiteX136" fmla="*/ 206818 w 546151"/>
                  <a:gd name="connsiteY136" fmla="*/ 26330 h 643305"/>
                  <a:gd name="connsiteX137" fmla="*/ 205832 w 546151"/>
                  <a:gd name="connsiteY137" fmla="*/ 29946 h 643305"/>
                  <a:gd name="connsiteX138" fmla="*/ 204858 w 546151"/>
                  <a:gd name="connsiteY138" fmla="*/ 28283 h 643305"/>
                  <a:gd name="connsiteX139" fmla="*/ 204757 w 546151"/>
                  <a:gd name="connsiteY139" fmla="*/ 26040 h 643305"/>
                  <a:gd name="connsiteX140" fmla="*/ 205642 w 546151"/>
                  <a:gd name="connsiteY140" fmla="*/ 23898 h 643305"/>
                  <a:gd name="connsiteX141" fmla="*/ 203089 w 546151"/>
                  <a:gd name="connsiteY141" fmla="*/ 21845 h 643305"/>
                  <a:gd name="connsiteX142" fmla="*/ 204568 w 546151"/>
                  <a:gd name="connsiteY142" fmla="*/ 21354 h 643305"/>
                  <a:gd name="connsiteX143" fmla="*/ 204277 w 546151"/>
                  <a:gd name="connsiteY143" fmla="*/ 19010 h 643305"/>
                  <a:gd name="connsiteX144" fmla="*/ 207993 w 546151"/>
                  <a:gd name="connsiteY144" fmla="*/ 19502 h 643305"/>
                  <a:gd name="connsiteX145" fmla="*/ 210433 w 546151"/>
                  <a:gd name="connsiteY145" fmla="*/ 15987 h 643305"/>
                  <a:gd name="connsiteX146" fmla="*/ 212582 w 546151"/>
                  <a:gd name="connsiteY146" fmla="*/ 13845 h 643305"/>
                  <a:gd name="connsiteX147" fmla="*/ 209750 w 546151"/>
                  <a:gd name="connsiteY147" fmla="*/ 8088 h 643305"/>
                  <a:gd name="connsiteX148" fmla="*/ 206325 w 546151"/>
                  <a:gd name="connsiteY148" fmla="*/ 7508 h 643305"/>
                  <a:gd name="connsiteX149" fmla="*/ 205351 w 546151"/>
                  <a:gd name="connsiteY149" fmla="*/ 6828 h 643305"/>
                  <a:gd name="connsiteX150" fmla="*/ 203392 w 546151"/>
                  <a:gd name="connsiteY150" fmla="*/ 8579 h 643305"/>
                  <a:gd name="connsiteX151" fmla="*/ 202216 w 546151"/>
                  <a:gd name="connsiteY151" fmla="*/ 5266 h 643305"/>
                  <a:gd name="connsiteX152" fmla="*/ 197426 w 546151"/>
                  <a:gd name="connsiteY152" fmla="*/ 3892 h 643305"/>
                  <a:gd name="connsiteX153" fmla="*/ 195365 w 546151"/>
                  <a:gd name="connsiteY153" fmla="*/ 2040 h 643305"/>
                  <a:gd name="connsiteX154" fmla="*/ 193696 w 546151"/>
                  <a:gd name="connsiteY154" fmla="*/ 0 h 643305"/>
                  <a:gd name="connsiteX155" fmla="*/ 188311 w 546151"/>
                  <a:gd name="connsiteY155" fmla="*/ 6916 h 643305"/>
                  <a:gd name="connsiteX156" fmla="*/ 181270 w 546151"/>
                  <a:gd name="connsiteY156" fmla="*/ 18141 h 643305"/>
                  <a:gd name="connsiteX157" fmla="*/ 171777 w 546151"/>
                  <a:gd name="connsiteY157" fmla="*/ 25549 h 643305"/>
                  <a:gd name="connsiteX158" fmla="*/ 165507 w 546151"/>
                  <a:gd name="connsiteY158" fmla="*/ 26720 h 643305"/>
                  <a:gd name="connsiteX159" fmla="*/ 162473 w 546151"/>
                  <a:gd name="connsiteY159" fmla="*/ 28283 h 643305"/>
                  <a:gd name="connsiteX160" fmla="*/ 155129 w 546151"/>
                  <a:gd name="connsiteY160" fmla="*/ 28572 h 643305"/>
                  <a:gd name="connsiteX161" fmla="*/ 153271 w 546151"/>
                  <a:gd name="connsiteY161" fmla="*/ 27502 h 643305"/>
                  <a:gd name="connsiteX162" fmla="*/ 154156 w 546151"/>
                  <a:gd name="connsiteY162" fmla="*/ 29744 h 643305"/>
                  <a:gd name="connsiteX163" fmla="*/ 150831 w 546151"/>
                  <a:gd name="connsiteY163" fmla="*/ 29845 h 643305"/>
                  <a:gd name="connsiteX164" fmla="*/ 150047 w 546151"/>
                  <a:gd name="connsiteY164" fmla="*/ 30815 h 643305"/>
                  <a:gd name="connsiteX165" fmla="*/ 150047 w 546151"/>
                  <a:gd name="connsiteY165" fmla="*/ 32969 h 643305"/>
                  <a:gd name="connsiteX166" fmla="*/ 147987 w 546151"/>
                  <a:gd name="connsiteY166" fmla="*/ 27602 h 643305"/>
                  <a:gd name="connsiteX167" fmla="*/ 151615 w 546151"/>
                  <a:gd name="connsiteY167" fmla="*/ 27111 h 643305"/>
                  <a:gd name="connsiteX168" fmla="*/ 149757 w 546151"/>
                  <a:gd name="connsiteY168" fmla="*/ 25461 h 643305"/>
                  <a:gd name="connsiteX169" fmla="*/ 138405 w 546151"/>
                  <a:gd name="connsiteY169" fmla="*/ 33259 h 643305"/>
                  <a:gd name="connsiteX170" fmla="*/ 123817 w 546151"/>
                  <a:gd name="connsiteY170" fmla="*/ 49838 h 643305"/>
                  <a:gd name="connsiteX171" fmla="*/ 118041 w 546151"/>
                  <a:gd name="connsiteY171" fmla="*/ 53252 h 643305"/>
                  <a:gd name="connsiteX172" fmla="*/ 112074 w 546151"/>
                  <a:gd name="connsiteY172" fmla="*/ 55785 h 643305"/>
                  <a:gd name="connsiteX173" fmla="*/ 109331 w 546151"/>
                  <a:gd name="connsiteY173" fmla="*/ 57649 h 643305"/>
                  <a:gd name="connsiteX174" fmla="*/ 106297 w 546151"/>
                  <a:gd name="connsiteY174" fmla="*/ 57548 h 643305"/>
                  <a:gd name="connsiteX175" fmla="*/ 107270 w 546151"/>
                  <a:gd name="connsiteY175" fmla="*/ 56087 h 643305"/>
                  <a:gd name="connsiteX176" fmla="*/ 108155 w 546151"/>
                  <a:gd name="connsiteY176" fmla="*/ 54626 h 643305"/>
                  <a:gd name="connsiteX177" fmla="*/ 105513 w 546151"/>
                  <a:gd name="connsiteY177" fmla="*/ 52673 h 643305"/>
                  <a:gd name="connsiteX178" fmla="*/ 103845 w 546151"/>
                  <a:gd name="connsiteY178" fmla="*/ 55104 h 643305"/>
                  <a:gd name="connsiteX179" fmla="*/ 98371 w 546151"/>
                  <a:gd name="connsiteY179" fmla="*/ 62033 h 643305"/>
                  <a:gd name="connsiteX180" fmla="*/ 94453 w 546151"/>
                  <a:gd name="connsiteY180" fmla="*/ 71003 h 643305"/>
                  <a:gd name="connsiteX181" fmla="*/ 92784 w 546151"/>
                  <a:gd name="connsiteY181" fmla="*/ 72074 h 643305"/>
                  <a:gd name="connsiteX182" fmla="*/ 86034 w 546151"/>
                  <a:gd name="connsiteY182" fmla="*/ 80376 h 643305"/>
                  <a:gd name="connsiteX183" fmla="*/ 87310 w 546151"/>
                  <a:gd name="connsiteY183" fmla="*/ 82808 h 643305"/>
                  <a:gd name="connsiteX184" fmla="*/ 86337 w 546151"/>
                  <a:gd name="connsiteY184" fmla="*/ 84080 h 643305"/>
                  <a:gd name="connsiteX185" fmla="*/ 86034 w 546151"/>
                  <a:gd name="connsiteY185" fmla="*/ 86222 h 643305"/>
                  <a:gd name="connsiteX186" fmla="*/ 84858 w 546151"/>
                  <a:gd name="connsiteY186" fmla="*/ 88465 h 643305"/>
                  <a:gd name="connsiteX187" fmla="*/ 86135 w 546151"/>
                  <a:gd name="connsiteY187" fmla="*/ 91589 h 643305"/>
                  <a:gd name="connsiteX188" fmla="*/ 84858 w 546151"/>
                  <a:gd name="connsiteY188" fmla="*/ 93441 h 643305"/>
                  <a:gd name="connsiteX189" fmla="*/ 84668 w 546151"/>
                  <a:gd name="connsiteY189" fmla="*/ 97926 h 643305"/>
                  <a:gd name="connsiteX190" fmla="*/ 80750 w 546151"/>
                  <a:gd name="connsiteY190" fmla="*/ 105145 h 643305"/>
                  <a:gd name="connsiteX191" fmla="*/ 78108 w 546151"/>
                  <a:gd name="connsiteY191" fmla="*/ 107589 h 643305"/>
                  <a:gd name="connsiteX192" fmla="*/ 69487 w 546151"/>
                  <a:gd name="connsiteY192" fmla="*/ 116559 h 643305"/>
                  <a:gd name="connsiteX193" fmla="*/ 64797 w 546151"/>
                  <a:gd name="connsiteY193" fmla="*/ 119393 h 643305"/>
                  <a:gd name="connsiteX194" fmla="*/ 51296 w 546151"/>
                  <a:gd name="connsiteY194" fmla="*/ 121737 h 643305"/>
                  <a:gd name="connsiteX195" fmla="*/ 37391 w 546151"/>
                  <a:gd name="connsiteY195" fmla="*/ 122606 h 643305"/>
                  <a:gd name="connsiteX196" fmla="*/ 32499 w 546151"/>
                  <a:gd name="connsiteY196" fmla="*/ 121737 h 643305"/>
                  <a:gd name="connsiteX197" fmla="*/ 32398 w 546151"/>
                  <a:gd name="connsiteY197" fmla="*/ 131387 h 643305"/>
                  <a:gd name="connsiteX198" fmla="*/ 31905 w 546151"/>
                  <a:gd name="connsiteY198" fmla="*/ 136363 h 643305"/>
                  <a:gd name="connsiteX199" fmla="*/ 29364 w 546151"/>
                  <a:gd name="connsiteY199" fmla="*/ 143683 h 643305"/>
                  <a:gd name="connsiteX200" fmla="*/ 27215 w 546151"/>
                  <a:gd name="connsiteY200" fmla="*/ 146794 h 643305"/>
                  <a:gd name="connsiteX201" fmla="*/ 33473 w 546151"/>
                  <a:gd name="connsiteY201" fmla="*/ 149427 h 643305"/>
                  <a:gd name="connsiteX202" fmla="*/ 36115 w 546151"/>
                  <a:gd name="connsiteY202" fmla="*/ 155475 h 643305"/>
                  <a:gd name="connsiteX203" fmla="*/ 41209 w 546151"/>
                  <a:gd name="connsiteY203" fmla="*/ 157730 h 643305"/>
                  <a:gd name="connsiteX204" fmla="*/ 49817 w 546151"/>
                  <a:gd name="connsiteY204" fmla="*/ 163185 h 643305"/>
                  <a:gd name="connsiteX205" fmla="*/ 56770 w 546151"/>
                  <a:gd name="connsiteY205" fmla="*/ 169723 h 643305"/>
                  <a:gd name="connsiteX206" fmla="*/ 59513 w 546151"/>
                  <a:gd name="connsiteY206" fmla="*/ 171286 h 643305"/>
                  <a:gd name="connsiteX207" fmla="*/ 62547 w 546151"/>
                  <a:gd name="connsiteY207" fmla="*/ 174700 h 643305"/>
                  <a:gd name="connsiteX208" fmla="*/ 67932 w 546151"/>
                  <a:gd name="connsiteY208" fmla="*/ 178693 h 643305"/>
                  <a:gd name="connsiteX209" fmla="*/ 71067 w 546151"/>
                  <a:gd name="connsiteY209" fmla="*/ 184740 h 643305"/>
                  <a:gd name="connsiteX210" fmla="*/ 72533 w 546151"/>
                  <a:gd name="connsiteY210" fmla="*/ 187966 h 643305"/>
                  <a:gd name="connsiteX211" fmla="*/ 73115 w 546151"/>
                  <a:gd name="connsiteY211" fmla="*/ 191569 h 643305"/>
                  <a:gd name="connsiteX212" fmla="*/ 75276 w 546151"/>
                  <a:gd name="connsiteY212" fmla="*/ 198006 h 643305"/>
                  <a:gd name="connsiteX213" fmla="*/ 77425 w 546151"/>
                  <a:gd name="connsiteY213" fmla="*/ 200450 h 643305"/>
                  <a:gd name="connsiteX214" fmla="*/ 74783 w 546151"/>
                  <a:gd name="connsiteY214" fmla="*/ 199858 h 643305"/>
                  <a:gd name="connsiteX215" fmla="*/ 74101 w 546151"/>
                  <a:gd name="connsiteY215" fmla="*/ 200450 h 643305"/>
                  <a:gd name="connsiteX216" fmla="*/ 76641 w 546151"/>
                  <a:gd name="connsiteY216" fmla="*/ 201912 h 643305"/>
                  <a:gd name="connsiteX217" fmla="*/ 81142 w 546151"/>
                  <a:gd name="connsiteY217" fmla="*/ 202794 h 643305"/>
                  <a:gd name="connsiteX218" fmla="*/ 87209 w 546151"/>
                  <a:gd name="connsiteY218" fmla="*/ 204545 h 643305"/>
                  <a:gd name="connsiteX219" fmla="*/ 91318 w 546151"/>
                  <a:gd name="connsiteY219" fmla="*/ 204255 h 643305"/>
                  <a:gd name="connsiteX220" fmla="*/ 94162 w 546151"/>
                  <a:gd name="connsiteY220" fmla="*/ 205225 h 643305"/>
                  <a:gd name="connsiteX221" fmla="*/ 97777 w 546151"/>
                  <a:gd name="connsiteY221" fmla="*/ 206687 h 643305"/>
                  <a:gd name="connsiteX222" fmla="*/ 104439 w 546151"/>
                  <a:gd name="connsiteY222" fmla="*/ 203575 h 643305"/>
                  <a:gd name="connsiteX223" fmla="*/ 108648 w 546151"/>
                  <a:gd name="connsiteY223" fmla="*/ 205137 h 643305"/>
                  <a:gd name="connsiteX224" fmla="*/ 111973 w 546151"/>
                  <a:gd name="connsiteY224" fmla="*/ 206989 h 643305"/>
                  <a:gd name="connsiteX225" fmla="*/ 111189 w 546151"/>
                  <a:gd name="connsiteY225" fmla="*/ 209723 h 643305"/>
                  <a:gd name="connsiteX226" fmla="*/ 110304 w 546151"/>
                  <a:gd name="connsiteY226" fmla="*/ 208249 h 643305"/>
                  <a:gd name="connsiteX227" fmla="*/ 107662 w 546151"/>
                  <a:gd name="connsiteY227" fmla="*/ 209521 h 643305"/>
                  <a:gd name="connsiteX228" fmla="*/ 105804 w 546151"/>
                  <a:gd name="connsiteY228" fmla="*/ 214006 h 643305"/>
                  <a:gd name="connsiteX229" fmla="*/ 106588 w 546151"/>
                  <a:gd name="connsiteY229" fmla="*/ 218983 h 643305"/>
                  <a:gd name="connsiteX230" fmla="*/ 109521 w 546151"/>
                  <a:gd name="connsiteY230" fmla="*/ 222686 h 643305"/>
                  <a:gd name="connsiteX231" fmla="*/ 112655 w 546151"/>
                  <a:gd name="connsiteY231" fmla="*/ 225521 h 643305"/>
                  <a:gd name="connsiteX232" fmla="*/ 116675 w 546151"/>
                  <a:gd name="connsiteY232" fmla="*/ 225231 h 643305"/>
                  <a:gd name="connsiteX233" fmla="*/ 119014 w 546151"/>
                  <a:gd name="connsiteY233" fmla="*/ 221326 h 643305"/>
                  <a:gd name="connsiteX234" fmla="*/ 123034 w 546151"/>
                  <a:gd name="connsiteY234" fmla="*/ 220545 h 643305"/>
                  <a:gd name="connsiteX235" fmla="*/ 128128 w 546151"/>
                  <a:gd name="connsiteY235" fmla="*/ 223077 h 643305"/>
                  <a:gd name="connsiteX236" fmla="*/ 131642 w 546151"/>
                  <a:gd name="connsiteY236" fmla="*/ 221124 h 643305"/>
                  <a:gd name="connsiteX237" fmla="*/ 132628 w 546151"/>
                  <a:gd name="connsiteY237" fmla="*/ 222598 h 643305"/>
                  <a:gd name="connsiteX238" fmla="*/ 133602 w 546151"/>
                  <a:gd name="connsiteY238" fmla="*/ 227083 h 643305"/>
                  <a:gd name="connsiteX239" fmla="*/ 132628 w 546151"/>
                  <a:gd name="connsiteY239" fmla="*/ 231077 h 643305"/>
                  <a:gd name="connsiteX240" fmla="*/ 123034 w 546151"/>
                  <a:gd name="connsiteY240" fmla="*/ 232248 h 643305"/>
                  <a:gd name="connsiteX241" fmla="*/ 118331 w 546151"/>
                  <a:gd name="connsiteY241" fmla="*/ 227474 h 643305"/>
                  <a:gd name="connsiteX242" fmla="*/ 115790 w 546151"/>
                  <a:gd name="connsiteY242" fmla="*/ 226882 h 643305"/>
                  <a:gd name="connsiteX243" fmla="*/ 109331 w 546151"/>
                  <a:gd name="connsiteY243" fmla="*/ 228545 h 643305"/>
                  <a:gd name="connsiteX244" fmla="*/ 102189 w 546151"/>
                  <a:gd name="connsiteY244" fmla="*/ 219373 h 643305"/>
                  <a:gd name="connsiteX245" fmla="*/ 102960 w 546151"/>
                  <a:gd name="connsiteY245" fmla="*/ 215178 h 643305"/>
                  <a:gd name="connsiteX246" fmla="*/ 99155 w 546151"/>
                  <a:gd name="connsiteY246" fmla="*/ 210592 h 643305"/>
                  <a:gd name="connsiteX247" fmla="*/ 97398 w 546151"/>
                  <a:gd name="connsiteY247" fmla="*/ 208450 h 643305"/>
                  <a:gd name="connsiteX248" fmla="*/ 95034 w 546151"/>
                  <a:gd name="connsiteY248" fmla="*/ 208639 h 643305"/>
                  <a:gd name="connsiteX249" fmla="*/ 94061 w 546151"/>
                  <a:gd name="connsiteY249" fmla="*/ 209622 h 643305"/>
                  <a:gd name="connsiteX250" fmla="*/ 93277 w 546151"/>
                  <a:gd name="connsiteY250" fmla="*/ 210592 h 643305"/>
                  <a:gd name="connsiteX251" fmla="*/ 94162 w 546151"/>
                  <a:gd name="connsiteY251" fmla="*/ 213817 h 643305"/>
                  <a:gd name="connsiteX252" fmla="*/ 96311 w 546151"/>
                  <a:gd name="connsiteY252" fmla="*/ 217622 h 643305"/>
                  <a:gd name="connsiteX253" fmla="*/ 100722 w 546151"/>
                  <a:gd name="connsiteY253" fmla="*/ 219764 h 643305"/>
                  <a:gd name="connsiteX254" fmla="*/ 101885 w 546151"/>
                  <a:gd name="connsiteY254" fmla="*/ 223279 h 643305"/>
                  <a:gd name="connsiteX255" fmla="*/ 104527 w 546151"/>
                  <a:gd name="connsiteY255" fmla="*/ 224941 h 643305"/>
                  <a:gd name="connsiteX256" fmla="*/ 105311 w 546151"/>
                  <a:gd name="connsiteY256" fmla="*/ 229716 h 643305"/>
                  <a:gd name="connsiteX257" fmla="*/ 104932 w 546151"/>
                  <a:gd name="connsiteY257" fmla="*/ 233219 h 643305"/>
                  <a:gd name="connsiteX258" fmla="*/ 107763 w 546151"/>
                  <a:gd name="connsiteY258" fmla="*/ 232248 h 643305"/>
                  <a:gd name="connsiteX259" fmla="*/ 113237 w 546151"/>
                  <a:gd name="connsiteY259" fmla="*/ 231858 h 643305"/>
                  <a:gd name="connsiteX260" fmla="*/ 118723 w 546151"/>
                  <a:gd name="connsiteY260" fmla="*/ 235083 h 643305"/>
                  <a:gd name="connsiteX261" fmla="*/ 120190 w 546151"/>
                  <a:gd name="connsiteY261" fmla="*/ 237817 h 643305"/>
                  <a:gd name="connsiteX262" fmla="*/ 119507 w 546151"/>
                  <a:gd name="connsiteY262" fmla="*/ 240929 h 643305"/>
                  <a:gd name="connsiteX263" fmla="*/ 118331 w 546151"/>
                  <a:gd name="connsiteY263" fmla="*/ 242592 h 643305"/>
                  <a:gd name="connsiteX264" fmla="*/ 118142 w 546151"/>
                  <a:gd name="connsiteY264" fmla="*/ 239669 h 643305"/>
                  <a:gd name="connsiteX265" fmla="*/ 118041 w 546151"/>
                  <a:gd name="connsiteY265" fmla="*/ 238396 h 643305"/>
                  <a:gd name="connsiteX266" fmla="*/ 114514 w 546151"/>
                  <a:gd name="connsiteY266" fmla="*/ 237414 h 643305"/>
                  <a:gd name="connsiteX267" fmla="*/ 111088 w 546151"/>
                  <a:gd name="connsiteY267" fmla="*/ 237515 h 643305"/>
                  <a:gd name="connsiteX268" fmla="*/ 109723 w 546151"/>
                  <a:gd name="connsiteY268" fmla="*/ 241029 h 643305"/>
                  <a:gd name="connsiteX269" fmla="*/ 106689 w 546151"/>
                  <a:gd name="connsiteY269" fmla="*/ 246787 h 643305"/>
                  <a:gd name="connsiteX270" fmla="*/ 105804 w 546151"/>
                  <a:gd name="connsiteY270" fmla="*/ 248740 h 643305"/>
                  <a:gd name="connsiteX271" fmla="*/ 104831 w 546151"/>
                  <a:gd name="connsiteY271" fmla="*/ 246976 h 643305"/>
                  <a:gd name="connsiteX272" fmla="*/ 100318 w 546151"/>
                  <a:gd name="connsiteY272" fmla="*/ 245023 h 643305"/>
                  <a:gd name="connsiteX273" fmla="*/ 96513 w 546151"/>
                  <a:gd name="connsiteY273" fmla="*/ 245905 h 643305"/>
                  <a:gd name="connsiteX274" fmla="*/ 93188 w 546151"/>
                  <a:gd name="connsiteY274" fmla="*/ 246497 h 643305"/>
                  <a:gd name="connsiteX275" fmla="*/ 91520 w 546151"/>
                  <a:gd name="connsiteY275" fmla="*/ 245804 h 643305"/>
                  <a:gd name="connsiteX276" fmla="*/ 88575 w 546151"/>
                  <a:gd name="connsiteY276" fmla="*/ 243952 h 643305"/>
                  <a:gd name="connsiteX277" fmla="*/ 82128 w 546151"/>
                  <a:gd name="connsiteY277" fmla="*/ 244935 h 643305"/>
                  <a:gd name="connsiteX278" fmla="*/ 79486 w 546151"/>
                  <a:gd name="connsiteY278" fmla="*/ 244343 h 643305"/>
                  <a:gd name="connsiteX279" fmla="*/ 73608 w 546151"/>
                  <a:gd name="connsiteY279" fmla="*/ 244242 h 643305"/>
                  <a:gd name="connsiteX280" fmla="*/ 71256 w 546151"/>
                  <a:gd name="connsiteY280" fmla="*/ 240248 h 643305"/>
                  <a:gd name="connsiteX281" fmla="*/ 67831 w 546151"/>
                  <a:gd name="connsiteY281" fmla="*/ 239858 h 643305"/>
                  <a:gd name="connsiteX282" fmla="*/ 70372 w 546151"/>
                  <a:gd name="connsiteY282" fmla="*/ 238686 h 643305"/>
                  <a:gd name="connsiteX283" fmla="*/ 72129 w 546151"/>
                  <a:gd name="connsiteY283" fmla="*/ 237124 h 643305"/>
                  <a:gd name="connsiteX284" fmla="*/ 71648 w 546151"/>
                  <a:gd name="connsiteY284" fmla="*/ 234882 h 643305"/>
                  <a:gd name="connsiteX285" fmla="*/ 72230 w 546151"/>
                  <a:gd name="connsiteY285" fmla="*/ 233420 h 643305"/>
                  <a:gd name="connsiteX286" fmla="*/ 72129 w 546151"/>
                  <a:gd name="connsiteY286" fmla="*/ 230686 h 643305"/>
                  <a:gd name="connsiteX287" fmla="*/ 74480 w 546151"/>
                  <a:gd name="connsiteY287" fmla="*/ 227953 h 643305"/>
                  <a:gd name="connsiteX288" fmla="*/ 73418 w 546151"/>
                  <a:gd name="connsiteY288" fmla="*/ 224941 h 643305"/>
                  <a:gd name="connsiteX289" fmla="*/ 73418 w 546151"/>
                  <a:gd name="connsiteY289" fmla="*/ 223959 h 643305"/>
                  <a:gd name="connsiteX290" fmla="*/ 73696 w 546151"/>
                  <a:gd name="connsiteY290" fmla="*/ 223077 h 643305"/>
                  <a:gd name="connsiteX291" fmla="*/ 59210 w 546151"/>
                  <a:gd name="connsiteY291" fmla="*/ 224249 h 643305"/>
                  <a:gd name="connsiteX292" fmla="*/ 53344 w 546151"/>
                  <a:gd name="connsiteY292" fmla="*/ 231077 h 643305"/>
                  <a:gd name="connsiteX293" fmla="*/ 52270 w 546151"/>
                  <a:gd name="connsiteY293" fmla="*/ 230497 h 643305"/>
                  <a:gd name="connsiteX294" fmla="*/ 49729 w 546151"/>
                  <a:gd name="connsiteY294" fmla="*/ 230107 h 643305"/>
                  <a:gd name="connsiteX295" fmla="*/ 51296 w 546151"/>
                  <a:gd name="connsiteY295" fmla="*/ 228356 h 643305"/>
                  <a:gd name="connsiteX296" fmla="*/ 51878 w 546151"/>
                  <a:gd name="connsiteY296" fmla="*/ 227171 h 643305"/>
                  <a:gd name="connsiteX297" fmla="*/ 40716 w 546151"/>
                  <a:gd name="connsiteY297" fmla="*/ 234000 h 643305"/>
                  <a:gd name="connsiteX298" fmla="*/ 38377 w 546151"/>
                  <a:gd name="connsiteY298" fmla="*/ 238888 h 643305"/>
                  <a:gd name="connsiteX299" fmla="*/ 42776 w 546151"/>
                  <a:gd name="connsiteY299" fmla="*/ 242000 h 643305"/>
                  <a:gd name="connsiteX300" fmla="*/ 38175 w 546151"/>
                  <a:gd name="connsiteY300" fmla="*/ 243461 h 643305"/>
                  <a:gd name="connsiteX301" fmla="*/ 32600 w 546151"/>
                  <a:gd name="connsiteY301" fmla="*/ 241130 h 643305"/>
                  <a:gd name="connsiteX302" fmla="*/ 23006 w 546151"/>
                  <a:gd name="connsiteY302" fmla="*/ 246875 h 643305"/>
                  <a:gd name="connsiteX303" fmla="*/ 20844 w 546151"/>
                  <a:gd name="connsiteY303" fmla="*/ 248538 h 643305"/>
                  <a:gd name="connsiteX304" fmla="*/ 19972 w 546151"/>
                  <a:gd name="connsiteY304" fmla="*/ 249911 h 643305"/>
                  <a:gd name="connsiteX305" fmla="*/ 19479 w 546151"/>
                  <a:gd name="connsiteY305" fmla="*/ 252343 h 643305"/>
                  <a:gd name="connsiteX306" fmla="*/ 15472 w 546151"/>
                  <a:gd name="connsiteY306" fmla="*/ 252922 h 643305"/>
                  <a:gd name="connsiteX307" fmla="*/ 10277 w 546151"/>
                  <a:gd name="connsiteY307" fmla="*/ 255467 h 643305"/>
                  <a:gd name="connsiteX308" fmla="*/ 9885 w 546151"/>
                  <a:gd name="connsiteY308" fmla="*/ 257999 h 643305"/>
                  <a:gd name="connsiteX309" fmla="*/ 8128 w 546151"/>
                  <a:gd name="connsiteY309" fmla="*/ 259851 h 643305"/>
                  <a:gd name="connsiteX310" fmla="*/ 4411 w 546151"/>
                  <a:gd name="connsiteY310" fmla="*/ 259083 h 643305"/>
                  <a:gd name="connsiteX311" fmla="*/ 0 w 546151"/>
                  <a:gd name="connsiteY311" fmla="*/ 261565 h 643305"/>
                  <a:gd name="connsiteX312" fmla="*/ 1618 w 546151"/>
                  <a:gd name="connsiteY312" fmla="*/ 263026 h 643305"/>
                  <a:gd name="connsiteX313" fmla="*/ 3236 w 546151"/>
                  <a:gd name="connsiteY313" fmla="*/ 265949 h 643305"/>
                  <a:gd name="connsiteX314" fmla="*/ 12185 w 546151"/>
                  <a:gd name="connsiteY314" fmla="*/ 272387 h 643305"/>
                  <a:gd name="connsiteX315" fmla="*/ 24371 w 546151"/>
                  <a:gd name="connsiteY315" fmla="*/ 274138 h 643305"/>
                  <a:gd name="connsiteX316" fmla="*/ 32891 w 546151"/>
                  <a:gd name="connsiteY316" fmla="*/ 276481 h 643305"/>
                  <a:gd name="connsiteX317" fmla="*/ 33763 w 546151"/>
                  <a:gd name="connsiteY317" fmla="*/ 278686 h 643305"/>
                  <a:gd name="connsiteX318" fmla="*/ 27898 w 546151"/>
                  <a:gd name="connsiteY318" fmla="*/ 279857 h 643305"/>
                  <a:gd name="connsiteX319" fmla="*/ 23486 w 546151"/>
                  <a:gd name="connsiteY319" fmla="*/ 283952 h 643305"/>
                  <a:gd name="connsiteX320" fmla="*/ 21439 w 546151"/>
                  <a:gd name="connsiteY320" fmla="*/ 284834 h 643305"/>
                  <a:gd name="connsiteX321" fmla="*/ 24675 w 546151"/>
                  <a:gd name="connsiteY321" fmla="*/ 288336 h 643305"/>
                  <a:gd name="connsiteX322" fmla="*/ 28050 w 546151"/>
                  <a:gd name="connsiteY322" fmla="*/ 291561 h 643305"/>
                  <a:gd name="connsiteX323" fmla="*/ 28922 w 546151"/>
                  <a:gd name="connsiteY323" fmla="*/ 295945 h 643305"/>
                  <a:gd name="connsiteX324" fmla="*/ 28189 w 546151"/>
                  <a:gd name="connsiteY324" fmla="*/ 299309 h 643305"/>
                  <a:gd name="connsiteX325" fmla="*/ 35976 w 546151"/>
                  <a:gd name="connsiteY325" fmla="*/ 306049 h 643305"/>
                  <a:gd name="connsiteX326" fmla="*/ 51827 w 546151"/>
                  <a:gd name="connsiteY326" fmla="*/ 310295 h 643305"/>
                  <a:gd name="connsiteX327" fmla="*/ 54621 w 546151"/>
                  <a:gd name="connsiteY327" fmla="*/ 309262 h 643305"/>
                  <a:gd name="connsiteX328" fmla="*/ 59905 w 546151"/>
                  <a:gd name="connsiteY328" fmla="*/ 307649 h 643305"/>
                  <a:gd name="connsiteX329" fmla="*/ 64595 w 546151"/>
                  <a:gd name="connsiteY329" fmla="*/ 305596 h 643305"/>
                  <a:gd name="connsiteX330" fmla="*/ 75757 w 546151"/>
                  <a:gd name="connsiteY330" fmla="*/ 305016 h 643305"/>
                  <a:gd name="connsiteX331" fmla="*/ 83695 w 546151"/>
                  <a:gd name="connsiteY331" fmla="*/ 311605 h 643305"/>
                  <a:gd name="connsiteX332" fmla="*/ 85452 w 546151"/>
                  <a:gd name="connsiteY332" fmla="*/ 309111 h 643305"/>
                  <a:gd name="connsiteX333" fmla="*/ 82949 w 546151"/>
                  <a:gd name="connsiteY333" fmla="*/ 306780 h 643305"/>
                  <a:gd name="connsiteX334" fmla="*/ 79283 w 546151"/>
                  <a:gd name="connsiteY334" fmla="*/ 302534 h 643305"/>
                  <a:gd name="connsiteX335" fmla="*/ 83834 w 546151"/>
                  <a:gd name="connsiteY335" fmla="*/ 302232 h 643305"/>
                  <a:gd name="connsiteX336" fmla="*/ 87500 w 546151"/>
                  <a:gd name="connsiteY336" fmla="*/ 306780 h 643305"/>
                  <a:gd name="connsiteX337" fmla="*/ 89561 w 546151"/>
                  <a:gd name="connsiteY337" fmla="*/ 310874 h 643305"/>
                  <a:gd name="connsiteX338" fmla="*/ 90736 w 546151"/>
                  <a:gd name="connsiteY338" fmla="*/ 314528 h 643305"/>
                  <a:gd name="connsiteX339" fmla="*/ 93517 w 546151"/>
                  <a:gd name="connsiteY339" fmla="*/ 309841 h 643305"/>
                  <a:gd name="connsiteX340" fmla="*/ 98510 w 546151"/>
                  <a:gd name="connsiteY340" fmla="*/ 303996 h 643305"/>
                  <a:gd name="connsiteX341" fmla="*/ 100722 w 546151"/>
                  <a:gd name="connsiteY341" fmla="*/ 301501 h 643305"/>
                  <a:gd name="connsiteX342" fmla="*/ 103364 w 546151"/>
                  <a:gd name="connsiteY342" fmla="*/ 299901 h 643305"/>
                  <a:gd name="connsiteX343" fmla="*/ 106297 w 546151"/>
                  <a:gd name="connsiteY343" fmla="*/ 297848 h 643305"/>
                  <a:gd name="connsiteX344" fmla="*/ 109078 w 546151"/>
                  <a:gd name="connsiteY344" fmla="*/ 297117 h 643305"/>
                  <a:gd name="connsiteX345" fmla="*/ 112314 w 546151"/>
                  <a:gd name="connsiteY345" fmla="*/ 297999 h 643305"/>
                  <a:gd name="connsiteX346" fmla="*/ 117750 w 546151"/>
                  <a:gd name="connsiteY346" fmla="*/ 291561 h 643305"/>
                  <a:gd name="connsiteX347" fmla="*/ 120240 w 546151"/>
                  <a:gd name="connsiteY347" fmla="*/ 294623 h 643305"/>
                  <a:gd name="connsiteX348" fmla="*/ 122882 w 546151"/>
                  <a:gd name="connsiteY348" fmla="*/ 297268 h 643305"/>
                  <a:gd name="connsiteX349" fmla="*/ 122743 w 546151"/>
                  <a:gd name="connsiteY349" fmla="*/ 304285 h 643305"/>
                  <a:gd name="connsiteX350" fmla="*/ 119355 w 546151"/>
                  <a:gd name="connsiteY350" fmla="*/ 306477 h 643305"/>
                  <a:gd name="connsiteX351" fmla="*/ 115980 w 546151"/>
                  <a:gd name="connsiteY351" fmla="*/ 307649 h 643305"/>
                  <a:gd name="connsiteX352" fmla="*/ 112163 w 546151"/>
                  <a:gd name="connsiteY352" fmla="*/ 308229 h 643305"/>
                  <a:gd name="connsiteX353" fmla="*/ 111290 w 546151"/>
                  <a:gd name="connsiteY353" fmla="*/ 312046 h 643305"/>
                  <a:gd name="connsiteX354" fmla="*/ 114514 w 546151"/>
                  <a:gd name="connsiteY354" fmla="*/ 311013 h 643305"/>
                  <a:gd name="connsiteX355" fmla="*/ 120240 w 546151"/>
                  <a:gd name="connsiteY355" fmla="*/ 317312 h 643305"/>
                  <a:gd name="connsiteX356" fmla="*/ 122010 w 546151"/>
                  <a:gd name="connsiteY356" fmla="*/ 327403 h 643305"/>
                  <a:gd name="connsiteX357" fmla="*/ 123185 w 546151"/>
                  <a:gd name="connsiteY357" fmla="*/ 337935 h 643305"/>
                  <a:gd name="connsiteX358" fmla="*/ 112908 w 546151"/>
                  <a:gd name="connsiteY358" fmla="*/ 347447 h 643305"/>
                  <a:gd name="connsiteX359" fmla="*/ 102037 w 546151"/>
                  <a:gd name="connsiteY359" fmla="*/ 348619 h 643305"/>
                  <a:gd name="connsiteX360" fmla="*/ 100280 w 546151"/>
                  <a:gd name="connsiteY360" fmla="*/ 345545 h 643305"/>
                  <a:gd name="connsiteX361" fmla="*/ 96892 w 546151"/>
                  <a:gd name="connsiteY361" fmla="*/ 349060 h 643305"/>
                  <a:gd name="connsiteX362" fmla="*/ 91179 w 546151"/>
                  <a:gd name="connsiteY362" fmla="*/ 357110 h 643305"/>
                  <a:gd name="connsiteX363" fmla="*/ 87942 w 546151"/>
                  <a:gd name="connsiteY363" fmla="*/ 360625 h 643305"/>
                  <a:gd name="connsiteX364" fmla="*/ 82507 w 546151"/>
                  <a:gd name="connsiteY364" fmla="*/ 363686 h 643305"/>
                  <a:gd name="connsiteX365" fmla="*/ 81925 w 546151"/>
                  <a:gd name="connsiteY365" fmla="*/ 366760 h 643305"/>
                  <a:gd name="connsiteX366" fmla="*/ 79574 w 546151"/>
                  <a:gd name="connsiteY366" fmla="*/ 361784 h 643305"/>
                  <a:gd name="connsiteX367" fmla="*/ 77526 w 546151"/>
                  <a:gd name="connsiteY367" fmla="*/ 361935 h 643305"/>
                  <a:gd name="connsiteX368" fmla="*/ 73418 w 546151"/>
                  <a:gd name="connsiteY368" fmla="*/ 364568 h 643305"/>
                  <a:gd name="connsiteX369" fmla="*/ 75908 w 546151"/>
                  <a:gd name="connsiteY369" fmla="*/ 360763 h 643305"/>
                  <a:gd name="connsiteX370" fmla="*/ 73557 w 546151"/>
                  <a:gd name="connsiteY370" fmla="*/ 356959 h 643305"/>
                  <a:gd name="connsiteX371" fmla="*/ 73696 w 546151"/>
                  <a:gd name="connsiteY371" fmla="*/ 359743 h 643305"/>
                  <a:gd name="connsiteX372" fmla="*/ 72533 w 546151"/>
                  <a:gd name="connsiteY372" fmla="*/ 360474 h 643305"/>
                  <a:gd name="connsiteX373" fmla="*/ 71206 w 546151"/>
                  <a:gd name="connsiteY373" fmla="*/ 356518 h 643305"/>
                  <a:gd name="connsiteX374" fmla="*/ 64304 w 546151"/>
                  <a:gd name="connsiteY374" fmla="*/ 356518 h 643305"/>
                  <a:gd name="connsiteX375" fmla="*/ 60486 w 546151"/>
                  <a:gd name="connsiteY375" fmla="*/ 360625 h 643305"/>
                  <a:gd name="connsiteX376" fmla="*/ 62395 w 546151"/>
                  <a:gd name="connsiteY376" fmla="*/ 362225 h 643305"/>
                  <a:gd name="connsiteX377" fmla="*/ 65922 w 546151"/>
                  <a:gd name="connsiteY377" fmla="*/ 364278 h 643305"/>
                  <a:gd name="connsiteX378" fmla="*/ 65328 w 546151"/>
                  <a:gd name="connsiteY378" fmla="*/ 366181 h 643305"/>
                  <a:gd name="connsiteX379" fmla="*/ 61662 w 546151"/>
                  <a:gd name="connsiteY379" fmla="*/ 363989 h 643305"/>
                  <a:gd name="connsiteX380" fmla="*/ 57402 w 546151"/>
                  <a:gd name="connsiteY380" fmla="*/ 364870 h 643305"/>
                  <a:gd name="connsiteX381" fmla="*/ 55506 w 546151"/>
                  <a:gd name="connsiteY381" fmla="*/ 371006 h 643305"/>
                  <a:gd name="connsiteX382" fmla="*/ 55784 w 546151"/>
                  <a:gd name="connsiteY382" fmla="*/ 375113 h 643305"/>
                  <a:gd name="connsiteX383" fmla="*/ 55506 w 546151"/>
                  <a:gd name="connsiteY383" fmla="*/ 377595 h 643305"/>
                  <a:gd name="connsiteX384" fmla="*/ 54027 w 546151"/>
                  <a:gd name="connsiteY384" fmla="*/ 379636 h 643305"/>
                  <a:gd name="connsiteX385" fmla="*/ 56239 w 546151"/>
                  <a:gd name="connsiteY385" fmla="*/ 380958 h 643305"/>
                  <a:gd name="connsiteX386" fmla="*/ 56669 w 546151"/>
                  <a:gd name="connsiteY386" fmla="*/ 383743 h 643305"/>
                  <a:gd name="connsiteX387" fmla="*/ 57844 w 546151"/>
                  <a:gd name="connsiteY387" fmla="*/ 384763 h 643305"/>
                  <a:gd name="connsiteX388" fmla="*/ 55202 w 546151"/>
                  <a:gd name="connsiteY388" fmla="*/ 383440 h 643305"/>
                  <a:gd name="connsiteX389" fmla="*/ 53003 w 546151"/>
                  <a:gd name="connsiteY389" fmla="*/ 382130 h 643305"/>
                  <a:gd name="connsiteX390" fmla="*/ 46986 w 546151"/>
                  <a:gd name="connsiteY390" fmla="*/ 388265 h 643305"/>
                  <a:gd name="connsiteX391" fmla="*/ 40375 w 546151"/>
                  <a:gd name="connsiteY391" fmla="*/ 398079 h 643305"/>
                  <a:gd name="connsiteX392" fmla="*/ 41259 w 546151"/>
                  <a:gd name="connsiteY392" fmla="*/ 404958 h 643305"/>
                  <a:gd name="connsiteX393" fmla="*/ 40084 w 546151"/>
                  <a:gd name="connsiteY393" fmla="*/ 407150 h 643305"/>
                  <a:gd name="connsiteX394" fmla="*/ 35242 w 546151"/>
                  <a:gd name="connsiteY394" fmla="*/ 409342 h 643305"/>
                  <a:gd name="connsiteX395" fmla="*/ 39641 w 546151"/>
                  <a:gd name="connsiteY395" fmla="*/ 412126 h 643305"/>
                  <a:gd name="connsiteX396" fmla="*/ 38466 w 546151"/>
                  <a:gd name="connsiteY396" fmla="*/ 413147 h 643305"/>
                  <a:gd name="connsiteX397" fmla="*/ 33043 w 546151"/>
                  <a:gd name="connsiteY397" fmla="*/ 414898 h 643305"/>
                  <a:gd name="connsiteX398" fmla="*/ 34648 w 546151"/>
                  <a:gd name="connsiteY398" fmla="*/ 417972 h 643305"/>
                  <a:gd name="connsiteX399" fmla="*/ 40236 w 546151"/>
                  <a:gd name="connsiteY399" fmla="*/ 419295 h 643305"/>
                  <a:gd name="connsiteX400" fmla="*/ 38618 w 546151"/>
                  <a:gd name="connsiteY400" fmla="*/ 421928 h 643305"/>
                  <a:gd name="connsiteX401" fmla="*/ 38618 w 546151"/>
                  <a:gd name="connsiteY401" fmla="*/ 424851 h 643305"/>
                  <a:gd name="connsiteX402" fmla="*/ 41841 w 546151"/>
                  <a:gd name="connsiteY402" fmla="*/ 427774 h 643305"/>
                  <a:gd name="connsiteX403" fmla="*/ 43611 w 546151"/>
                  <a:gd name="connsiteY403" fmla="*/ 433481 h 643305"/>
                  <a:gd name="connsiteX404" fmla="*/ 46834 w 546151"/>
                  <a:gd name="connsiteY404" fmla="*/ 433052 h 643305"/>
                  <a:gd name="connsiteX405" fmla="*/ 48161 w 546151"/>
                  <a:gd name="connsiteY405" fmla="*/ 430268 h 643305"/>
                  <a:gd name="connsiteX406" fmla="*/ 50803 w 546151"/>
                  <a:gd name="connsiteY406" fmla="*/ 433481 h 643305"/>
                  <a:gd name="connsiteX407" fmla="*/ 53597 w 546151"/>
                  <a:gd name="connsiteY407" fmla="*/ 432750 h 643305"/>
                  <a:gd name="connsiteX408" fmla="*/ 54179 w 546151"/>
                  <a:gd name="connsiteY408" fmla="*/ 433632 h 643305"/>
                  <a:gd name="connsiteX409" fmla="*/ 50942 w 546151"/>
                  <a:gd name="connsiteY409" fmla="*/ 436555 h 643305"/>
                  <a:gd name="connsiteX410" fmla="*/ 51537 w 546151"/>
                  <a:gd name="connsiteY410" fmla="*/ 439339 h 643305"/>
                  <a:gd name="connsiteX411" fmla="*/ 55936 w 546151"/>
                  <a:gd name="connsiteY411" fmla="*/ 439188 h 643305"/>
                  <a:gd name="connsiteX412" fmla="*/ 60638 w 546151"/>
                  <a:gd name="connsiteY412" fmla="*/ 439931 h 643305"/>
                  <a:gd name="connsiteX413" fmla="*/ 64165 w 546151"/>
                  <a:gd name="connsiteY413" fmla="*/ 441380 h 643305"/>
                  <a:gd name="connsiteX414" fmla="*/ 68564 w 546151"/>
                  <a:gd name="connsiteY414" fmla="*/ 438608 h 643305"/>
                  <a:gd name="connsiteX415" fmla="*/ 71206 w 546151"/>
                  <a:gd name="connsiteY415" fmla="*/ 438898 h 643305"/>
                  <a:gd name="connsiteX416" fmla="*/ 74442 w 546151"/>
                  <a:gd name="connsiteY416" fmla="*/ 437147 h 643305"/>
                  <a:gd name="connsiteX417" fmla="*/ 75466 w 546151"/>
                  <a:gd name="connsiteY417" fmla="*/ 439477 h 643305"/>
                  <a:gd name="connsiteX418" fmla="*/ 75908 w 546151"/>
                  <a:gd name="connsiteY418" fmla="*/ 439628 h 643305"/>
                  <a:gd name="connsiteX419" fmla="*/ 76338 w 546151"/>
                  <a:gd name="connsiteY419" fmla="*/ 441090 h 643305"/>
                  <a:gd name="connsiteX420" fmla="*/ 78399 w 546151"/>
                  <a:gd name="connsiteY420" fmla="*/ 443143 h 643305"/>
                  <a:gd name="connsiteX421" fmla="*/ 77665 w 546151"/>
                  <a:gd name="connsiteY421" fmla="*/ 448989 h 643305"/>
                  <a:gd name="connsiteX422" fmla="*/ 72963 w 546151"/>
                  <a:gd name="connsiteY422" fmla="*/ 448850 h 643305"/>
                  <a:gd name="connsiteX423" fmla="*/ 69297 w 546151"/>
                  <a:gd name="connsiteY423" fmla="*/ 444756 h 643305"/>
                  <a:gd name="connsiteX424" fmla="*/ 66213 w 546151"/>
                  <a:gd name="connsiteY424" fmla="*/ 448409 h 643305"/>
                  <a:gd name="connsiteX425" fmla="*/ 63280 w 546151"/>
                  <a:gd name="connsiteY425" fmla="*/ 451194 h 643305"/>
                  <a:gd name="connsiteX426" fmla="*/ 66213 w 546151"/>
                  <a:gd name="connsiteY426" fmla="*/ 446948 h 643305"/>
                  <a:gd name="connsiteX427" fmla="*/ 64456 w 546151"/>
                  <a:gd name="connsiteY427" fmla="*/ 443433 h 643305"/>
                  <a:gd name="connsiteX428" fmla="*/ 58578 w 546151"/>
                  <a:gd name="connsiteY428" fmla="*/ 442564 h 643305"/>
                  <a:gd name="connsiteX429" fmla="*/ 57844 w 546151"/>
                  <a:gd name="connsiteY429" fmla="*/ 440359 h 643305"/>
                  <a:gd name="connsiteX430" fmla="*/ 56239 w 546151"/>
                  <a:gd name="connsiteY430" fmla="*/ 440510 h 643305"/>
                  <a:gd name="connsiteX431" fmla="*/ 54760 w 546151"/>
                  <a:gd name="connsiteY431" fmla="*/ 443433 h 643305"/>
                  <a:gd name="connsiteX432" fmla="*/ 52712 w 546151"/>
                  <a:gd name="connsiteY432" fmla="*/ 443874 h 643305"/>
                  <a:gd name="connsiteX433" fmla="*/ 51537 w 546151"/>
                  <a:gd name="connsiteY433" fmla="*/ 448409 h 643305"/>
                  <a:gd name="connsiteX434" fmla="*/ 46392 w 546151"/>
                  <a:gd name="connsiteY434" fmla="*/ 452504 h 643305"/>
                  <a:gd name="connsiteX435" fmla="*/ 50942 w 546151"/>
                  <a:gd name="connsiteY435" fmla="*/ 453083 h 643305"/>
                  <a:gd name="connsiteX436" fmla="*/ 53155 w 546151"/>
                  <a:gd name="connsiteY436" fmla="*/ 453965 h 643305"/>
                  <a:gd name="connsiteX437" fmla="*/ 51537 w 546151"/>
                  <a:gd name="connsiteY437" fmla="*/ 455137 h 643305"/>
                  <a:gd name="connsiteX438" fmla="*/ 51827 w 546151"/>
                  <a:gd name="connsiteY438" fmla="*/ 457631 h 643305"/>
                  <a:gd name="connsiteX439" fmla="*/ 55645 w 546151"/>
                  <a:gd name="connsiteY439" fmla="*/ 460844 h 643305"/>
                  <a:gd name="connsiteX440" fmla="*/ 58578 w 546151"/>
                  <a:gd name="connsiteY440" fmla="*/ 460113 h 643305"/>
                  <a:gd name="connsiteX441" fmla="*/ 59311 w 546151"/>
                  <a:gd name="connsiteY441" fmla="*/ 462457 h 643305"/>
                  <a:gd name="connsiteX442" fmla="*/ 64013 w 546151"/>
                  <a:gd name="connsiteY442" fmla="*/ 468743 h 643305"/>
                  <a:gd name="connsiteX443" fmla="*/ 67249 w 546151"/>
                  <a:gd name="connsiteY443" fmla="*/ 471678 h 643305"/>
                  <a:gd name="connsiteX444" fmla="*/ 66946 w 546151"/>
                  <a:gd name="connsiteY444" fmla="*/ 475181 h 643305"/>
                  <a:gd name="connsiteX445" fmla="*/ 79132 w 546151"/>
                  <a:gd name="connsiteY445" fmla="*/ 477234 h 643305"/>
                  <a:gd name="connsiteX446" fmla="*/ 90736 w 546151"/>
                  <a:gd name="connsiteY446" fmla="*/ 472699 h 643305"/>
                  <a:gd name="connsiteX447" fmla="*/ 90142 w 546151"/>
                  <a:gd name="connsiteY447" fmla="*/ 470066 h 643305"/>
                  <a:gd name="connsiteX448" fmla="*/ 93972 w 546151"/>
                  <a:gd name="connsiteY448" fmla="*/ 471527 h 643305"/>
                  <a:gd name="connsiteX449" fmla="*/ 95135 w 546151"/>
                  <a:gd name="connsiteY449" fmla="*/ 464359 h 643305"/>
                  <a:gd name="connsiteX450" fmla="*/ 92936 w 546151"/>
                  <a:gd name="connsiteY450" fmla="*/ 459534 h 643305"/>
                  <a:gd name="connsiteX451" fmla="*/ 93087 w 546151"/>
                  <a:gd name="connsiteY451" fmla="*/ 458942 h 643305"/>
                  <a:gd name="connsiteX452" fmla="*/ 96753 w 546151"/>
                  <a:gd name="connsiteY452" fmla="*/ 456019 h 643305"/>
                  <a:gd name="connsiteX453" fmla="*/ 99989 w 546151"/>
                  <a:gd name="connsiteY453" fmla="*/ 448258 h 643305"/>
                  <a:gd name="connsiteX454" fmla="*/ 103213 w 546151"/>
                  <a:gd name="connsiteY454" fmla="*/ 447238 h 643305"/>
                  <a:gd name="connsiteX455" fmla="*/ 101304 w 546151"/>
                  <a:gd name="connsiteY455" fmla="*/ 450022 h 643305"/>
                  <a:gd name="connsiteX456" fmla="*/ 98371 w 546151"/>
                  <a:gd name="connsiteY456" fmla="*/ 455868 h 643305"/>
                  <a:gd name="connsiteX457" fmla="*/ 97044 w 546151"/>
                  <a:gd name="connsiteY457" fmla="*/ 459534 h 643305"/>
                  <a:gd name="connsiteX458" fmla="*/ 97486 w 546151"/>
                  <a:gd name="connsiteY458" fmla="*/ 462746 h 643305"/>
                  <a:gd name="connsiteX459" fmla="*/ 100419 w 546151"/>
                  <a:gd name="connsiteY459" fmla="*/ 464800 h 643305"/>
                  <a:gd name="connsiteX460" fmla="*/ 99686 w 546151"/>
                  <a:gd name="connsiteY460" fmla="*/ 469335 h 643305"/>
                  <a:gd name="connsiteX461" fmla="*/ 103655 w 546151"/>
                  <a:gd name="connsiteY461" fmla="*/ 477675 h 643305"/>
                  <a:gd name="connsiteX462" fmla="*/ 107321 w 546151"/>
                  <a:gd name="connsiteY462" fmla="*/ 486154 h 643305"/>
                  <a:gd name="connsiteX463" fmla="*/ 106436 w 546151"/>
                  <a:gd name="connsiteY463" fmla="*/ 489669 h 643305"/>
                  <a:gd name="connsiteX464" fmla="*/ 103794 w 546151"/>
                  <a:gd name="connsiteY464" fmla="*/ 492894 h 643305"/>
                  <a:gd name="connsiteX465" fmla="*/ 103364 w 546151"/>
                  <a:gd name="connsiteY465" fmla="*/ 496547 h 643305"/>
                  <a:gd name="connsiteX466" fmla="*/ 103946 w 546151"/>
                  <a:gd name="connsiteY466" fmla="*/ 498891 h 643305"/>
                  <a:gd name="connsiteX467" fmla="*/ 105121 w 546151"/>
                  <a:gd name="connsiteY467" fmla="*/ 500503 h 643305"/>
                  <a:gd name="connsiteX468" fmla="*/ 111139 w 546151"/>
                  <a:gd name="connsiteY468" fmla="*/ 500062 h 643305"/>
                  <a:gd name="connsiteX469" fmla="*/ 107473 w 546151"/>
                  <a:gd name="connsiteY469" fmla="*/ 502695 h 643305"/>
                  <a:gd name="connsiteX470" fmla="*/ 106588 w 546151"/>
                  <a:gd name="connsiteY470" fmla="*/ 505769 h 643305"/>
                  <a:gd name="connsiteX471" fmla="*/ 107763 w 546151"/>
                  <a:gd name="connsiteY471" fmla="*/ 509713 h 643305"/>
                  <a:gd name="connsiteX472" fmla="*/ 106145 w 546151"/>
                  <a:gd name="connsiteY472" fmla="*/ 511905 h 643305"/>
                  <a:gd name="connsiteX473" fmla="*/ 104679 w 546151"/>
                  <a:gd name="connsiteY473" fmla="*/ 514109 h 643305"/>
                  <a:gd name="connsiteX474" fmla="*/ 101595 w 546151"/>
                  <a:gd name="connsiteY474" fmla="*/ 514840 h 643305"/>
                  <a:gd name="connsiteX475" fmla="*/ 102922 w 546151"/>
                  <a:gd name="connsiteY475" fmla="*/ 516302 h 643305"/>
                  <a:gd name="connsiteX476" fmla="*/ 107030 w 546151"/>
                  <a:gd name="connsiteY476" fmla="*/ 515861 h 643305"/>
                  <a:gd name="connsiteX477" fmla="*/ 112605 w 546151"/>
                  <a:gd name="connsiteY477" fmla="*/ 515722 h 643305"/>
                  <a:gd name="connsiteX478" fmla="*/ 116713 w 546151"/>
                  <a:gd name="connsiteY478" fmla="*/ 510154 h 643305"/>
                  <a:gd name="connsiteX479" fmla="*/ 122010 w 546151"/>
                  <a:gd name="connsiteY479" fmla="*/ 507672 h 643305"/>
                  <a:gd name="connsiteX480" fmla="*/ 124209 w 546151"/>
                  <a:gd name="connsiteY480" fmla="*/ 507382 h 643305"/>
                  <a:gd name="connsiteX481" fmla="*/ 131844 w 546151"/>
                  <a:gd name="connsiteY481" fmla="*/ 501965 h 643305"/>
                  <a:gd name="connsiteX482" fmla="*/ 133020 w 546151"/>
                  <a:gd name="connsiteY482" fmla="*/ 506639 h 643305"/>
                  <a:gd name="connsiteX483" fmla="*/ 136977 w 546151"/>
                  <a:gd name="connsiteY483" fmla="*/ 507672 h 643305"/>
                  <a:gd name="connsiteX484" fmla="*/ 140643 w 546151"/>
                  <a:gd name="connsiteY484" fmla="*/ 508843 h 643305"/>
                  <a:gd name="connsiteX485" fmla="*/ 144030 w 546151"/>
                  <a:gd name="connsiteY485" fmla="*/ 506928 h 643305"/>
                  <a:gd name="connsiteX486" fmla="*/ 144030 w 546151"/>
                  <a:gd name="connsiteY486" fmla="*/ 508982 h 643305"/>
                  <a:gd name="connsiteX487" fmla="*/ 146672 w 546151"/>
                  <a:gd name="connsiteY487" fmla="*/ 510595 h 643305"/>
                  <a:gd name="connsiteX488" fmla="*/ 153422 w 546151"/>
                  <a:gd name="connsiteY488" fmla="*/ 522739 h 643305"/>
                  <a:gd name="connsiteX489" fmla="*/ 156368 w 546151"/>
                  <a:gd name="connsiteY489" fmla="*/ 523470 h 643305"/>
                  <a:gd name="connsiteX490" fmla="*/ 158706 w 546151"/>
                  <a:gd name="connsiteY490" fmla="*/ 520686 h 643305"/>
                  <a:gd name="connsiteX491" fmla="*/ 156216 w 546151"/>
                  <a:gd name="connsiteY491" fmla="*/ 512497 h 643305"/>
                  <a:gd name="connsiteX492" fmla="*/ 159288 w 546151"/>
                  <a:gd name="connsiteY492" fmla="*/ 507672 h 643305"/>
                  <a:gd name="connsiteX493" fmla="*/ 163409 w 546151"/>
                  <a:gd name="connsiteY493" fmla="*/ 501662 h 643305"/>
                  <a:gd name="connsiteX494" fmla="*/ 161197 w 546151"/>
                  <a:gd name="connsiteY494" fmla="*/ 508251 h 643305"/>
                  <a:gd name="connsiteX495" fmla="*/ 163548 w 546151"/>
                  <a:gd name="connsiteY495" fmla="*/ 511476 h 643305"/>
                  <a:gd name="connsiteX496" fmla="*/ 166190 w 546151"/>
                  <a:gd name="connsiteY496" fmla="*/ 516012 h 643305"/>
                  <a:gd name="connsiteX497" fmla="*/ 175734 w 546151"/>
                  <a:gd name="connsiteY497" fmla="*/ 512787 h 643305"/>
                  <a:gd name="connsiteX498" fmla="*/ 186896 w 546151"/>
                  <a:gd name="connsiteY498" fmla="*/ 508251 h 643305"/>
                  <a:gd name="connsiteX499" fmla="*/ 186011 w 546151"/>
                  <a:gd name="connsiteY499" fmla="*/ 513517 h 643305"/>
                  <a:gd name="connsiteX500" fmla="*/ 179564 w 546151"/>
                  <a:gd name="connsiteY500" fmla="*/ 520396 h 643305"/>
                  <a:gd name="connsiteX501" fmla="*/ 179109 w 546151"/>
                  <a:gd name="connsiteY501" fmla="*/ 528295 h 643305"/>
                  <a:gd name="connsiteX502" fmla="*/ 179412 w 546151"/>
                  <a:gd name="connsiteY502" fmla="*/ 530928 h 643305"/>
                  <a:gd name="connsiteX503" fmla="*/ 176467 w 546151"/>
                  <a:gd name="connsiteY503" fmla="*/ 542052 h 643305"/>
                  <a:gd name="connsiteX504" fmla="*/ 175734 w 546151"/>
                  <a:gd name="connsiteY504" fmla="*/ 546739 h 643305"/>
                  <a:gd name="connsiteX505" fmla="*/ 177946 w 546151"/>
                  <a:gd name="connsiteY505" fmla="*/ 550833 h 643305"/>
                  <a:gd name="connsiteX506" fmla="*/ 176176 w 546151"/>
                  <a:gd name="connsiteY506" fmla="*/ 550241 h 643305"/>
                  <a:gd name="connsiteX507" fmla="*/ 170741 w 546151"/>
                  <a:gd name="connsiteY507" fmla="*/ 554059 h 643305"/>
                  <a:gd name="connsiteX508" fmla="*/ 169135 w 546151"/>
                  <a:gd name="connsiteY508" fmla="*/ 557561 h 643305"/>
                  <a:gd name="connsiteX509" fmla="*/ 165027 w 546151"/>
                  <a:gd name="connsiteY509" fmla="*/ 559325 h 643305"/>
                  <a:gd name="connsiteX510" fmla="*/ 158858 w 546151"/>
                  <a:gd name="connsiteY510" fmla="*/ 569857 h 643305"/>
                  <a:gd name="connsiteX511" fmla="*/ 157240 w 546151"/>
                  <a:gd name="connsiteY511" fmla="*/ 573221 h 643305"/>
                  <a:gd name="connsiteX512" fmla="*/ 152108 w 546151"/>
                  <a:gd name="connsiteY512" fmla="*/ 574241 h 643305"/>
                  <a:gd name="connsiteX513" fmla="*/ 139770 w 546151"/>
                  <a:gd name="connsiteY513" fmla="*/ 581561 h 643305"/>
                  <a:gd name="connsiteX514" fmla="*/ 133602 w 546151"/>
                  <a:gd name="connsiteY514" fmla="*/ 586386 h 643305"/>
                  <a:gd name="connsiteX515" fmla="*/ 129342 w 546151"/>
                  <a:gd name="connsiteY515" fmla="*/ 594436 h 643305"/>
                  <a:gd name="connsiteX516" fmla="*/ 128760 w 546151"/>
                  <a:gd name="connsiteY516" fmla="*/ 598971 h 643305"/>
                  <a:gd name="connsiteX517" fmla="*/ 131693 w 546151"/>
                  <a:gd name="connsiteY517" fmla="*/ 603948 h 643305"/>
                  <a:gd name="connsiteX518" fmla="*/ 128760 w 546151"/>
                  <a:gd name="connsiteY518" fmla="*/ 602335 h 643305"/>
                  <a:gd name="connsiteX519" fmla="*/ 124058 w 546151"/>
                  <a:gd name="connsiteY519" fmla="*/ 601453 h 643305"/>
                  <a:gd name="connsiteX520" fmla="*/ 123476 w 546151"/>
                  <a:gd name="connsiteY520" fmla="*/ 605119 h 643305"/>
                  <a:gd name="connsiteX521" fmla="*/ 121416 w 546151"/>
                  <a:gd name="connsiteY521" fmla="*/ 599551 h 643305"/>
                  <a:gd name="connsiteX522" fmla="*/ 119507 w 546151"/>
                  <a:gd name="connsiteY522" fmla="*/ 598682 h 643305"/>
                  <a:gd name="connsiteX523" fmla="*/ 105121 w 546151"/>
                  <a:gd name="connsiteY523" fmla="*/ 601894 h 643305"/>
                  <a:gd name="connsiteX524" fmla="*/ 95578 w 546151"/>
                  <a:gd name="connsiteY524" fmla="*/ 611116 h 643305"/>
                  <a:gd name="connsiteX525" fmla="*/ 94111 w 546151"/>
                  <a:gd name="connsiteY525" fmla="*/ 613598 h 643305"/>
                  <a:gd name="connsiteX526" fmla="*/ 93820 w 546151"/>
                  <a:gd name="connsiteY526" fmla="*/ 616231 h 643305"/>
                  <a:gd name="connsiteX527" fmla="*/ 88966 w 546151"/>
                  <a:gd name="connsiteY527" fmla="*/ 619897 h 643305"/>
                  <a:gd name="connsiteX528" fmla="*/ 86185 w 546151"/>
                  <a:gd name="connsiteY528" fmla="*/ 621938 h 643305"/>
                  <a:gd name="connsiteX529" fmla="*/ 82077 w 546151"/>
                  <a:gd name="connsiteY529" fmla="*/ 623412 h 643305"/>
                  <a:gd name="connsiteX530" fmla="*/ 80901 w 546151"/>
                  <a:gd name="connsiteY530" fmla="*/ 631021 h 643305"/>
                  <a:gd name="connsiteX531" fmla="*/ 77665 w 546151"/>
                  <a:gd name="connsiteY531" fmla="*/ 626625 h 643305"/>
                  <a:gd name="connsiteX532" fmla="*/ 70763 w 546151"/>
                  <a:gd name="connsiteY532" fmla="*/ 626776 h 643305"/>
                  <a:gd name="connsiteX533" fmla="*/ 66061 w 546151"/>
                  <a:gd name="connsiteY533" fmla="*/ 629409 h 643305"/>
                  <a:gd name="connsiteX534" fmla="*/ 62838 w 546151"/>
                  <a:gd name="connsiteY534" fmla="*/ 629698 h 643305"/>
                  <a:gd name="connsiteX535" fmla="*/ 59172 w 546151"/>
                  <a:gd name="connsiteY535" fmla="*/ 634524 h 643305"/>
                  <a:gd name="connsiteX536" fmla="*/ 54621 w 546151"/>
                  <a:gd name="connsiteY536" fmla="*/ 639210 h 643305"/>
                  <a:gd name="connsiteX537" fmla="*/ 55051 w 546151"/>
                  <a:gd name="connsiteY537" fmla="*/ 643305 h 643305"/>
                  <a:gd name="connsiteX538" fmla="*/ 63141 w 546151"/>
                  <a:gd name="connsiteY538" fmla="*/ 642423 h 643305"/>
                  <a:gd name="connsiteX539" fmla="*/ 73266 w 546151"/>
                  <a:gd name="connsiteY539" fmla="*/ 638177 h 643305"/>
                  <a:gd name="connsiteX540" fmla="*/ 80307 w 546151"/>
                  <a:gd name="connsiteY540" fmla="*/ 635985 h 643305"/>
                  <a:gd name="connsiteX541" fmla="*/ 85010 w 546151"/>
                  <a:gd name="connsiteY541" fmla="*/ 629258 h 643305"/>
                  <a:gd name="connsiteX542" fmla="*/ 83973 w 546151"/>
                  <a:gd name="connsiteY542" fmla="*/ 626776 h 643305"/>
                  <a:gd name="connsiteX543" fmla="*/ 85591 w 546151"/>
                  <a:gd name="connsiteY543" fmla="*/ 624722 h 643305"/>
                  <a:gd name="connsiteX544" fmla="*/ 87652 w 546151"/>
                  <a:gd name="connsiteY544" fmla="*/ 628665 h 643305"/>
                  <a:gd name="connsiteX545" fmla="*/ 91608 w 546151"/>
                  <a:gd name="connsiteY545" fmla="*/ 629119 h 643305"/>
                  <a:gd name="connsiteX546" fmla="*/ 93820 w 546151"/>
                  <a:gd name="connsiteY546" fmla="*/ 627796 h 643305"/>
                  <a:gd name="connsiteX547" fmla="*/ 93517 w 546151"/>
                  <a:gd name="connsiteY547" fmla="*/ 623551 h 643305"/>
                  <a:gd name="connsiteX548" fmla="*/ 91912 w 546151"/>
                  <a:gd name="connsiteY548" fmla="*/ 619456 h 643305"/>
                  <a:gd name="connsiteX549" fmla="*/ 94705 w 546151"/>
                  <a:gd name="connsiteY549" fmla="*/ 620187 h 643305"/>
                  <a:gd name="connsiteX550" fmla="*/ 96311 w 546151"/>
                  <a:gd name="connsiteY550" fmla="*/ 623261 h 643305"/>
                  <a:gd name="connsiteX551" fmla="*/ 96311 w 546151"/>
                  <a:gd name="connsiteY551" fmla="*/ 626184 h 643305"/>
                  <a:gd name="connsiteX552" fmla="*/ 100128 w 546151"/>
                  <a:gd name="connsiteY552" fmla="*/ 625604 h 643305"/>
                  <a:gd name="connsiteX553" fmla="*/ 102037 w 546151"/>
                  <a:gd name="connsiteY553" fmla="*/ 624722 h 643305"/>
                  <a:gd name="connsiteX554" fmla="*/ 104098 w 546151"/>
                  <a:gd name="connsiteY554" fmla="*/ 621938 h 643305"/>
                  <a:gd name="connsiteX555" fmla="*/ 104982 w 546151"/>
                  <a:gd name="connsiteY555" fmla="*/ 620628 h 643305"/>
                  <a:gd name="connsiteX556" fmla="*/ 108939 w 546151"/>
                  <a:gd name="connsiteY556" fmla="*/ 615803 h 643305"/>
                  <a:gd name="connsiteX557" fmla="*/ 111139 w 546151"/>
                  <a:gd name="connsiteY557" fmla="*/ 608924 h 643305"/>
                  <a:gd name="connsiteX558" fmla="*/ 113780 w 546151"/>
                  <a:gd name="connsiteY558" fmla="*/ 611116 h 643305"/>
                  <a:gd name="connsiteX559" fmla="*/ 111429 w 546151"/>
                  <a:gd name="connsiteY559" fmla="*/ 616962 h 643305"/>
                  <a:gd name="connsiteX560" fmla="*/ 117901 w 546151"/>
                  <a:gd name="connsiteY560" fmla="*/ 616231 h 643305"/>
                  <a:gd name="connsiteX561" fmla="*/ 121706 w 546151"/>
                  <a:gd name="connsiteY561" fmla="*/ 612137 h 643305"/>
                  <a:gd name="connsiteX562" fmla="*/ 124791 w 546151"/>
                  <a:gd name="connsiteY562" fmla="*/ 614329 h 643305"/>
                  <a:gd name="connsiteX563" fmla="*/ 126409 w 546151"/>
                  <a:gd name="connsiteY563" fmla="*/ 610537 h 643305"/>
                  <a:gd name="connsiteX564" fmla="*/ 129493 w 546151"/>
                  <a:gd name="connsiteY564" fmla="*/ 611406 h 643305"/>
                  <a:gd name="connsiteX565" fmla="*/ 141527 w 546151"/>
                  <a:gd name="connsiteY565" fmla="*/ 602335 h 643305"/>
                  <a:gd name="connsiteX566" fmla="*/ 142994 w 546151"/>
                  <a:gd name="connsiteY566" fmla="*/ 606719 h 643305"/>
                  <a:gd name="connsiteX567" fmla="*/ 144030 w 546151"/>
                  <a:gd name="connsiteY567" fmla="*/ 609504 h 643305"/>
                  <a:gd name="connsiteX568" fmla="*/ 146381 w 546151"/>
                  <a:gd name="connsiteY568" fmla="*/ 602625 h 643305"/>
                  <a:gd name="connsiteX569" fmla="*/ 153422 w 546151"/>
                  <a:gd name="connsiteY569" fmla="*/ 600294 h 643305"/>
                  <a:gd name="connsiteX570" fmla="*/ 157682 w 546151"/>
                  <a:gd name="connsiteY570" fmla="*/ 598392 h 643305"/>
                  <a:gd name="connsiteX571" fmla="*/ 160324 w 546151"/>
                  <a:gd name="connsiteY571" fmla="*/ 598682 h 643305"/>
                  <a:gd name="connsiteX572" fmla="*/ 161058 w 546151"/>
                  <a:gd name="connsiteY572" fmla="*/ 593113 h 643305"/>
                  <a:gd name="connsiteX573" fmla="*/ 162233 w 546151"/>
                  <a:gd name="connsiteY573" fmla="*/ 596477 h 643305"/>
                  <a:gd name="connsiteX574" fmla="*/ 168250 w 546151"/>
                  <a:gd name="connsiteY574" fmla="*/ 591513 h 643305"/>
                  <a:gd name="connsiteX575" fmla="*/ 165899 w 546151"/>
                  <a:gd name="connsiteY575" fmla="*/ 587847 h 643305"/>
                  <a:gd name="connsiteX576" fmla="*/ 161652 w 546151"/>
                  <a:gd name="connsiteY576" fmla="*/ 589308 h 643305"/>
                  <a:gd name="connsiteX577" fmla="*/ 163548 w 546151"/>
                  <a:gd name="connsiteY577" fmla="*/ 586096 h 643305"/>
                  <a:gd name="connsiteX578" fmla="*/ 167365 w 546151"/>
                  <a:gd name="connsiteY578" fmla="*/ 583173 h 643305"/>
                  <a:gd name="connsiteX579" fmla="*/ 172801 w 546151"/>
                  <a:gd name="connsiteY579" fmla="*/ 582871 h 643305"/>
                  <a:gd name="connsiteX580" fmla="*/ 172068 w 546151"/>
                  <a:gd name="connsiteY580" fmla="*/ 580830 h 643305"/>
                  <a:gd name="connsiteX581" fmla="*/ 174710 w 546151"/>
                  <a:gd name="connsiteY581" fmla="*/ 577907 h 643305"/>
                  <a:gd name="connsiteX582" fmla="*/ 178237 w 546151"/>
                  <a:gd name="connsiteY582" fmla="*/ 576874 h 643305"/>
                  <a:gd name="connsiteX583" fmla="*/ 181169 w 546151"/>
                  <a:gd name="connsiteY583" fmla="*/ 574090 h 643305"/>
                  <a:gd name="connsiteX584" fmla="*/ 181321 w 546151"/>
                  <a:gd name="connsiteY584" fmla="*/ 571608 h 643305"/>
                  <a:gd name="connsiteX585" fmla="*/ 185429 w 546151"/>
                  <a:gd name="connsiteY585" fmla="*/ 572931 h 643305"/>
                  <a:gd name="connsiteX586" fmla="*/ 189689 w 546151"/>
                  <a:gd name="connsiteY586" fmla="*/ 569265 h 643305"/>
                  <a:gd name="connsiteX587" fmla="*/ 192913 w 546151"/>
                  <a:gd name="connsiteY587" fmla="*/ 567073 h 643305"/>
                  <a:gd name="connsiteX588" fmla="*/ 194240 w 546151"/>
                  <a:gd name="connsiteY588" fmla="*/ 567362 h 643305"/>
                  <a:gd name="connsiteX589" fmla="*/ 196730 w 546151"/>
                  <a:gd name="connsiteY589" fmla="*/ 564288 h 643305"/>
                  <a:gd name="connsiteX590" fmla="*/ 198500 w 546151"/>
                  <a:gd name="connsiteY590" fmla="*/ 561958 h 643305"/>
                  <a:gd name="connsiteX591" fmla="*/ 198639 w 546151"/>
                  <a:gd name="connsiteY591" fmla="*/ 557851 h 643305"/>
                  <a:gd name="connsiteX592" fmla="*/ 196882 w 546151"/>
                  <a:gd name="connsiteY592" fmla="*/ 556238 h 643305"/>
                  <a:gd name="connsiteX593" fmla="*/ 202899 w 546151"/>
                  <a:gd name="connsiteY593" fmla="*/ 553605 h 643305"/>
                  <a:gd name="connsiteX594" fmla="*/ 205250 w 546151"/>
                  <a:gd name="connsiteY594" fmla="*/ 550985 h 643305"/>
                  <a:gd name="connsiteX595" fmla="*/ 209649 w 546151"/>
                  <a:gd name="connsiteY595" fmla="*/ 548490 h 643305"/>
                  <a:gd name="connsiteX596" fmla="*/ 210977 w 546151"/>
                  <a:gd name="connsiteY596" fmla="*/ 542934 h 643305"/>
                  <a:gd name="connsiteX597" fmla="*/ 214933 w 546151"/>
                  <a:gd name="connsiteY597" fmla="*/ 544975 h 643305"/>
                  <a:gd name="connsiteX598" fmla="*/ 215957 w 546151"/>
                  <a:gd name="connsiteY598" fmla="*/ 542052 h 643305"/>
                  <a:gd name="connsiteX599" fmla="*/ 219926 w 546151"/>
                  <a:gd name="connsiteY599" fmla="*/ 539709 h 643305"/>
                  <a:gd name="connsiteX600" fmla="*/ 219926 w 546151"/>
                  <a:gd name="connsiteY600" fmla="*/ 537366 h 643305"/>
                  <a:gd name="connsiteX601" fmla="*/ 220950 w 546151"/>
                  <a:gd name="connsiteY601" fmla="*/ 536207 h 643305"/>
                  <a:gd name="connsiteX602" fmla="*/ 220950 w 546151"/>
                  <a:gd name="connsiteY602" fmla="*/ 530197 h 643305"/>
                  <a:gd name="connsiteX603" fmla="*/ 222568 w 546151"/>
                  <a:gd name="connsiteY603" fmla="*/ 533561 h 643305"/>
                  <a:gd name="connsiteX604" fmla="*/ 224338 w 546151"/>
                  <a:gd name="connsiteY604" fmla="*/ 535325 h 643305"/>
                  <a:gd name="connsiteX605" fmla="*/ 227852 w 546151"/>
                  <a:gd name="connsiteY605" fmla="*/ 533712 h 643305"/>
                  <a:gd name="connsiteX606" fmla="*/ 231088 w 546151"/>
                  <a:gd name="connsiteY606" fmla="*/ 531810 h 643305"/>
                  <a:gd name="connsiteX607" fmla="*/ 234906 w 546151"/>
                  <a:gd name="connsiteY607" fmla="*/ 529618 h 643305"/>
                  <a:gd name="connsiteX608" fmla="*/ 235791 w 546151"/>
                  <a:gd name="connsiteY608" fmla="*/ 525234 h 643305"/>
                  <a:gd name="connsiteX609" fmla="*/ 238723 w 546151"/>
                  <a:gd name="connsiteY609" fmla="*/ 523029 h 643305"/>
                  <a:gd name="connsiteX610" fmla="*/ 237990 w 546151"/>
                  <a:gd name="connsiteY610" fmla="*/ 519955 h 643305"/>
                  <a:gd name="connsiteX611" fmla="*/ 240190 w 546151"/>
                  <a:gd name="connsiteY611" fmla="*/ 517322 h 643305"/>
                  <a:gd name="connsiteX612" fmla="*/ 248116 w 546151"/>
                  <a:gd name="connsiteY612" fmla="*/ 513228 h 643305"/>
                  <a:gd name="connsiteX613" fmla="*/ 248710 w 546151"/>
                  <a:gd name="connsiteY613" fmla="*/ 505480 h 643305"/>
                  <a:gd name="connsiteX614" fmla="*/ 241504 w 546151"/>
                  <a:gd name="connsiteY614" fmla="*/ 501524 h 643305"/>
                  <a:gd name="connsiteX615" fmla="*/ 234173 w 546151"/>
                  <a:gd name="connsiteY615" fmla="*/ 500932 h 643305"/>
                  <a:gd name="connsiteX616" fmla="*/ 237244 w 546151"/>
                  <a:gd name="connsiteY616" fmla="*/ 492163 h 643305"/>
                  <a:gd name="connsiteX617" fmla="*/ 243856 w 546151"/>
                  <a:gd name="connsiteY617" fmla="*/ 489379 h 643305"/>
                  <a:gd name="connsiteX618" fmla="*/ 244007 w 546151"/>
                  <a:gd name="connsiteY618" fmla="*/ 485864 h 643305"/>
                  <a:gd name="connsiteX619" fmla="*/ 246801 w 546151"/>
                  <a:gd name="connsiteY619" fmla="*/ 482790 h 643305"/>
                  <a:gd name="connsiteX620" fmla="*/ 253261 w 546151"/>
                  <a:gd name="connsiteY620" fmla="*/ 481178 h 643305"/>
                  <a:gd name="connsiteX621" fmla="*/ 254575 w 546151"/>
                  <a:gd name="connsiteY621" fmla="*/ 476352 h 643305"/>
                  <a:gd name="connsiteX622" fmla="*/ 255157 w 546151"/>
                  <a:gd name="connsiteY622" fmla="*/ 474752 h 643305"/>
                  <a:gd name="connsiteX623" fmla="*/ 261768 w 546151"/>
                  <a:gd name="connsiteY623" fmla="*/ 467874 h 643305"/>
                  <a:gd name="connsiteX624" fmla="*/ 258987 w 546151"/>
                  <a:gd name="connsiteY624" fmla="*/ 462595 h 643305"/>
                  <a:gd name="connsiteX625" fmla="*/ 266470 w 546151"/>
                  <a:gd name="connsiteY625" fmla="*/ 459231 h 643305"/>
                  <a:gd name="connsiteX626" fmla="*/ 268480 w 546151"/>
                  <a:gd name="connsiteY626" fmla="*/ 452302 h 643305"/>
                  <a:gd name="connsiteX627" fmla="*/ 273764 w 546151"/>
                  <a:gd name="connsiteY627" fmla="*/ 445474 h 643305"/>
                  <a:gd name="connsiteX628" fmla="*/ 276495 w 546151"/>
                  <a:gd name="connsiteY628" fmla="*/ 443925 h 643305"/>
                  <a:gd name="connsiteX629" fmla="*/ 281778 w 546151"/>
                  <a:gd name="connsiteY629" fmla="*/ 436315 h 643305"/>
                  <a:gd name="connsiteX630" fmla="*/ 287859 w 546151"/>
                  <a:gd name="connsiteY630" fmla="*/ 431629 h 643305"/>
                  <a:gd name="connsiteX631" fmla="*/ 296265 w 546151"/>
                  <a:gd name="connsiteY631" fmla="*/ 427534 h 643305"/>
                  <a:gd name="connsiteX632" fmla="*/ 306062 w 546151"/>
                  <a:gd name="connsiteY632" fmla="*/ 428907 h 643305"/>
                  <a:gd name="connsiteX633" fmla="*/ 304494 w 546151"/>
                  <a:gd name="connsiteY633" fmla="*/ 430848 h 643305"/>
                  <a:gd name="connsiteX634" fmla="*/ 308805 w 546151"/>
                  <a:gd name="connsiteY634" fmla="*/ 433581 h 643305"/>
                  <a:gd name="connsiteX635" fmla="*/ 313103 w 546151"/>
                  <a:gd name="connsiteY635" fmla="*/ 437285 h 643305"/>
                  <a:gd name="connsiteX636" fmla="*/ 320940 w 546151"/>
                  <a:gd name="connsiteY636" fmla="*/ 439628 h 643305"/>
                  <a:gd name="connsiteX637" fmla="*/ 320156 w 546151"/>
                  <a:gd name="connsiteY637" fmla="*/ 441380 h 643305"/>
                  <a:gd name="connsiteX638" fmla="*/ 311737 w 546151"/>
                  <a:gd name="connsiteY638" fmla="*/ 438847 h 643305"/>
                  <a:gd name="connsiteX639" fmla="*/ 304494 w 546151"/>
                  <a:gd name="connsiteY639" fmla="*/ 440019 h 643305"/>
                  <a:gd name="connsiteX640" fmla="*/ 299792 w 546151"/>
                  <a:gd name="connsiteY640" fmla="*/ 435736 h 643305"/>
                  <a:gd name="connsiteX641" fmla="*/ 293143 w 546151"/>
                  <a:gd name="connsiteY641" fmla="*/ 438847 h 643305"/>
                  <a:gd name="connsiteX642" fmla="*/ 286291 w 546151"/>
                  <a:gd name="connsiteY642" fmla="*/ 443925 h 643305"/>
                  <a:gd name="connsiteX643" fmla="*/ 282764 w 546151"/>
                  <a:gd name="connsiteY643" fmla="*/ 447628 h 643305"/>
                  <a:gd name="connsiteX644" fmla="*/ 283940 w 546151"/>
                  <a:gd name="connsiteY644" fmla="*/ 457002 h 643305"/>
                  <a:gd name="connsiteX645" fmla="*/ 281778 w 546151"/>
                  <a:gd name="connsiteY645" fmla="*/ 460894 h 643305"/>
                  <a:gd name="connsiteX646" fmla="*/ 276495 w 546151"/>
                  <a:gd name="connsiteY646" fmla="*/ 469877 h 643305"/>
                  <a:gd name="connsiteX647" fmla="*/ 275332 w 546151"/>
                  <a:gd name="connsiteY647" fmla="*/ 480989 h 643305"/>
                  <a:gd name="connsiteX648" fmla="*/ 280413 w 546151"/>
                  <a:gd name="connsiteY648" fmla="*/ 483332 h 643305"/>
                  <a:gd name="connsiteX649" fmla="*/ 287467 w 546151"/>
                  <a:gd name="connsiteY649" fmla="*/ 478255 h 643305"/>
                  <a:gd name="connsiteX650" fmla="*/ 286873 w 546151"/>
                  <a:gd name="connsiteY650" fmla="*/ 481581 h 643305"/>
                  <a:gd name="connsiteX651" fmla="*/ 283156 w 546151"/>
                  <a:gd name="connsiteY651" fmla="*/ 485864 h 643305"/>
                  <a:gd name="connsiteX652" fmla="*/ 279642 w 546151"/>
                  <a:gd name="connsiteY652" fmla="*/ 488409 h 643305"/>
                  <a:gd name="connsiteX653" fmla="*/ 274940 w 546151"/>
                  <a:gd name="connsiteY653" fmla="*/ 489190 h 643305"/>
                  <a:gd name="connsiteX654" fmla="*/ 274156 w 546151"/>
                  <a:gd name="connsiteY654" fmla="*/ 491722 h 643305"/>
                  <a:gd name="connsiteX655" fmla="*/ 272007 w 546151"/>
                  <a:gd name="connsiteY655" fmla="*/ 493272 h 643305"/>
                  <a:gd name="connsiteX656" fmla="*/ 273170 w 546151"/>
                  <a:gd name="connsiteY656" fmla="*/ 496396 h 643305"/>
                  <a:gd name="connsiteX657" fmla="*/ 276697 w 546151"/>
                  <a:gd name="connsiteY657" fmla="*/ 497568 h 643305"/>
                  <a:gd name="connsiteX658" fmla="*/ 280021 w 546151"/>
                  <a:gd name="connsiteY658" fmla="*/ 497958 h 643305"/>
                  <a:gd name="connsiteX659" fmla="*/ 281981 w 546151"/>
                  <a:gd name="connsiteY659" fmla="*/ 495817 h 643305"/>
                  <a:gd name="connsiteX660" fmla="*/ 286873 w 546151"/>
                  <a:gd name="connsiteY660" fmla="*/ 496787 h 643305"/>
                  <a:gd name="connsiteX661" fmla="*/ 286873 w 546151"/>
                  <a:gd name="connsiteY661" fmla="*/ 494456 h 643305"/>
                  <a:gd name="connsiteX662" fmla="*/ 288832 w 546151"/>
                  <a:gd name="connsiteY662" fmla="*/ 495615 h 643305"/>
                  <a:gd name="connsiteX663" fmla="*/ 291183 w 546151"/>
                  <a:gd name="connsiteY663" fmla="*/ 494834 h 643305"/>
                  <a:gd name="connsiteX664" fmla="*/ 291386 w 546151"/>
                  <a:gd name="connsiteY664" fmla="*/ 493272 h 643305"/>
                  <a:gd name="connsiteX665" fmla="*/ 295393 w 546151"/>
                  <a:gd name="connsiteY665" fmla="*/ 488648 h 643305"/>
                  <a:gd name="connsiteX666" fmla="*/ 295835 w 546151"/>
                  <a:gd name="connsiteY666" fmla="*/ 484995 h 643305"/>
                  <a:gd name="connsiteX667" fmla="*/ 297301 w 546151"/>
                  <a:gd name="connsiteY667" fmla="*/ 488359 h 643305"/>
                  <a:gd name="connsiteX668" fmla="*/ 300386 w 546151"/>
                  <a:gd name="connsiteY668" fmla="*/ 481921 h 643305"/>
                  <a:gd name="connsiteX669" fmla="*/ 299362 w 546151"/>
                  <a:gd name="connsiteY669" fmla="*/ 489669 h 643305"/>
                  <a:gd name="connsiteX670" fmla="*/ 302737 w 546151"/>
                  <a:gd name="connsiteY670" fmla="*/ 483811 h 643305"/>
                  <a:gd name="connsiteX671" fmla="*/ 306542 w 546151"/>
                  <a:gd name="connsiteY671" fmla="*/ 481921 h 643305"/>
                  <a:gd name="connsiteX672" fmla="*/ 304646 w 546151"/>
                  <a:gd name="connsiteY672" fmla="*/ 477965 h 643305"/>
                  <a:gd name="connsiteX673" fmla="*/ 308451 w 546151"/>
                  <a:gd name="connsiteY673" fmla="*/ 480447 h 643305"/>
                  <a:gd name="connsiteX674" fmla="*/ 310069 w 546151"/>
                  <a:gd name="connsiteY674" fmla="*/ 480157 h 643305"/>
                  <a:gd name="connsiteX675" fmla="*/ 310802 w 546151"/>
                  <a:gd name="connsiteY675" fmla="*/ 473140 h 643305"/>
                  <a:gd name="connsiteX676" fmla="*/ 313305 w 546151"/>
                  <a:gd name="connsiteY676" fmla="*/ 475483 h 643305"/>
                  <a:gd name="connsiteX677" fmla="*/ 315504 w 546151"/>
                  <a:gd name="connsiteY677" fmla="*/ 469474 h 643305"/>
                  <a:gd name="connsiteX678" fmla="*/ 316680 w 546151"/>
                  <a:gd name="connsiteY678" fmla="*/ 468894 h 643305"/>
                  <a:gd name="connsiteX679" fmla="*/ 317995 w 546151"/>
                  <a:gd name="connsiteY679" fmla="*/ 474752 h 643305"/>
                  <a:gd name="connsiteX680" fmla="*/ 320649 w 546151"/>
                  <a:gd name="connsiteY680" fmla="*/ 469045 h 643305"/>
                  <a:gd name="connsiteX681" fmla="*/ 322116 w 546151"/>
                  <a:gd name="connsiteY681" fmla="*/ 471817 h 643305"/>
                  <a:gd name="connsiteX682" fmla="*/ 327690 w 546151"/>
                  <a:gd name="connsiteY682" fmla="*/ 473140 h 643305"/>
                  <a:gd name="connsiteX683" fmla="*/ 331508 w 546151"/>
                  <a:gd name="connsiteY683" fmla="*/ 472107 h 643305"/>
                  <a:gd name="connsiteX684" fmla="*/ 333417 w 546151"/>
                  <a:gd name="connsiteY684" fmla="*/ 469474 h 643305"/>
                  <a:gd name="connsiteX685" fmla="*/ 335768 w 546151"/>
                  <a:gd name="connsiteY685" fmla="*/ 469184 h 643305"/>
                  <a:gd name="connsiteX686" fmla="*/ 338106 w 546151"/>
                  <a:gd name="connsiteY686" fmla="*/ 468012 h 643305"/>
                  <a:gd name="connsiteX687" fmla="*/ 338410 w 546151"/>
                  <a:gd name="connsiteY687" fmla="*/ 464510 h 643305"/>
                  <a:gd name="connsiteX688" fmla="*/ 336349 w 546151"/>
                  <a:gd name="connsiteY688" fmla="*/ 463049 h 643305"/>
                  <a:gd name="connsiteX689" fmla="*/ 333859 w 546151"/>
                  <a:gd name="connsiteY689" fmla="*/ 461864 h 643305"/>
                  <a:gd name="connsiteX690" fmla="*/ 338106 w 546151"/>
                  <a:gd name="connsiteY690" fmla="*/ 458362 h 643305"/>
                  <a:gd name="connsiteX691" fmla="*/ 339876 w 546151"/>
                  <a:gd name="connsiteY691" fmla="*/ 454268 h 643305"/>
                  <a:gd name="connsiteX692" fmla="*/ 337677 w 546151"/>
                  <a:gd name="connsiteY692" fmla="*/ 451332 h 643305"/>
                  <a:gd name="connsiteX693" fmla="*/ 335325 w 546151"/>
                  <a:gd name="connsiteY693" fmla="*/ 454406 h 643305"/>
                  <a:gd name="connsiteX694" fmla="*/ 332089 w 546151"/>
                  <a:gd name="connsiteY694" fmla="*/ 452504 h 643305"/>
                  <a:gd name="connsiteX695" fmla="*/ 335768 w 546151"/>
                  <a:gd name="connsiteY695" fmla="*/ 449581 h 643305"/>
                  <a:gd name="connsiteX696" fmla="*/ 337082 w 546151"/>
                  <a:gd name="connsiteY696" fmla="*/ 446066 h 643305"/>
                  <a:gd name="connsiteX697" fmla="*/ 332974 w 546151"/>
                  <a:gd name="connsiteY697" fmla="*/ 447969 h 643305"/>
                  <a:gd name="connsiteX698" fmla="*/ 332089 w 546151"/>
                  <a:gd name="connsiteY698" fmla="*/ 445474 h 643305"/>
                  <a:gd name="connsiteX699" fmla="*/ 330926 w 546151"/>
                  <a:gd name="connsiteY699" fmla="*/ 442841 h 643305"/>
                  <a:gd name="connsiteX700" fmla="*/ 336059 w 546151"/>
                  <a:gd name="connsiteY700" fmla="*/ 435093 h 643305"/>
                  <a:gd name="connsiteX701" fmla="*/ 333417 w 546151"/>
                  <a:gd name="connsiteY701" fmla="*/ 436114 h 643305"/>
                  <a:gd name="connsiteX702" fmla="*/ 337828 w 546151"/>
                  <a:gd name="connsiteY702" fmla="*/ 432170 h 643305"/>
                  <a:gd name="connsiteX703" fmla="*/ 338562 w 546151"/>
                  <a:gd name="connsiteY703" fmla="*/ 435534 h 643305"/>
                  <a:gd name="connsiteX704" fmla="*/ 343112 w 546151"/>
                  <a:gd name="connsiteY704" fmla="*/ 427925 h 643305"/>
                  <a:gd name="connsiteX705" fmla="*/ 342076 w 546151"/>
                  <a:gd name="connsiteY705" fmla="*/ 432170 h 643305"/>
                  <a:gd name="connsiteX706" fmla="*/ 337373 w 546151"/>
                  <a:gd name="connsiteY706" fmla="*/ 441531 h 643305"/>
                  <a:gd name="connsiteX707" fmla="*/ 341052 w 546151"/>
                  <a:gd name="connsiteY707" fmla="*/ 442841 h 643305"/>
                  <a:gd name="connsiteX708" fmla="*/ 344427 w 546151"/>
                  <a:gd name="connsiteY708" fmla="*/ 439188 h 643305"/>
                  <a:gd name="connsiteX709" fmla="*/ 346917 w 546151"/>
                  <a:gd name="connsiteY709" fmla="*/ 439628 h 643305"/>
                  <a:gd name="connsiteX710" fmla="*/ 347511 w 546151"/>
                  <a:gd name="connsiteY710" fmla="*/ 435824 h 643305"/>
                  <a:gd name="connsiteX711" fmla="*/ 348687 w 546151"/>
                  <a:gd name="connsiteY711" fmla="*/ 440069 h 643305"/>
                  <a:gd name="connsiteX712" fmla="*/ 352643 w 546151"/>
                  <a:gd name="connsiteY712" fmla="*/ 438457 h 643305"/>
                  <a:gd name="connsiteX713" fmla="*/ 353971 w 546151"/>
                  <a:gd name="connsiteY713" fmla="*/ 437877 h 643305"/>
                  <a:gd name="connsiteX714" fmla="*/ 355880 w 546151"/>
                  <a:gd name="connsiteY714" fmla="*/ 434211 h 643305"/>
                  <a:gd name="connsiteX715" fmla="*/ 357346 w 546151"/>
                  <a:gd name="connsiteY715" fmla="*/ 439049 h 643305"/>
                  <a:gd name="connsiteX716" fmla="*/ 360279 w 546151"/>
                  <a:gd name="connsiteY716" fmla="*/ 434652 h 643305"/>
                  <a:gd name="connsiteX717" fmla="*/ 364690 w 546151"/>
                  <a:gd name="connsiteY717" fmla="*/ 432019 h 643305"/>
                  <a:gd name="connsiteX718" fmla="*/ 367623 w 546151"/>
                  <a:gd name="connsiteY718" fmla="*/ 433632 h 643305"/>
                  <a:gd name="connsiteX719" fmla="*/ 362491 w 546151"/>
                  <a:gd name="connsiteY719" fmla="*/ 435975 h 643305"/>
                  <a:gd name="connsiteX720" fmla="*/ 362187 w 546151"/>
                  <a:gd name="connsiteY720" fmla="*/ 440649 h 643305"/>
                  <a:gd name="connsiteX721" fmla="*/ 366005 w 546151"/>
                  <a:gd name="connsiteY721" fmla="*/ 442841 h 643305"/>
                  <a:gd name="connsiteX722" fmla="*/ 367471 w 546151"/>
                  <a:gd name="connsiteY722" fmla="*/ 443874 h 643305"/>
                  <a:gd name="connsiteX723" fmla="*/ 361897 w 546151"/>
                  <a:gd name="connsiteY723" fmla="*/ 446507 h 643305"/>
                  <a:gd name="connsiteX724" fmla="*/ 368647 w 546151"/>
                  <a:gd name="connsiteY724" fmla="*/ 446507 h 643305"/>
                  <a:gd name="connsiteX725" fmla="*/ 371580 w 546151"/>
                  <a:gd name="connsiteY725" fmla="*/ 445776 h 643305"/>
                  <a:gd name="connsiteX726" fmla="*/ 369532 w 546151"/>
                  <a:gd name="connsiteY726" fmla="*/ 448850 h 643305"/>
                  <a:gd name="connsiteX727" fmla="*/ 374677 w 546151"/>
                  <a:gd name="connsiteY727" fmla="*/ 447389 h 643305"/>
                  <a:gd name="connsiteX728" fmla="*/ 373501 w 546151"/>
                  <a:gd name="connsiteY728" fmla="*/ 448989 h 643305"/>
                  <a:gd name="connsiteX729" fmla="*/ 375991 w 546151"/>
                  <a:gd name="connsiteY729" fmla="*/ 448561 h 643305"/>
                  <a:gd name="connsiteX730" fmla="*/ 376143 w 546151"/>
                  <a:gd name="connsiteY730" fmla="*/ 449291 h 643305"/>
                  <a:gd name="connsiteX731" fmla="*/ 378924 w 546151"/>
                  <a:gd name="connsiteY731" fmla="*/ 448409 h 643305"/>
                  <a:gd name="connsiteX732" fmla="*/ 378343 w 546151"/>
                  <a:gd name="connsiteY732" fmla="*/ 450602 h 643305"/>
                  <a:gd name="connsiteX733" fmla="*/ 373931 w 546151"/>
                  <a:gd name="connsiteY733" fmla="*/ 454557 h 643305"/>
                  <a:gd name="connsiteX734" fmla="*/ 379518 w 546151"/>
                  <a:gd name="connsiteY734" fmla="*/ 455716 h 643305"/>
                  <a:gd name="connsiteX735" fmla="*/ 383917 w 546151"/>
                  <a:gd name="connsiteY735" fmla="*/ 458060 h 643305"/>
                  <a:gd name="connsiteX736" fmla="*/ 386711 w 546151"/>
                  <a:gd name="connsiteY736" fmla="*/ 456598 h 643305"/>
                  <a:gd name="connsiteX737" fmla="*/ 392728 w 546151"/>
                  <a:gd name="connsiteY737" fmla="*/ 450022 h 643305"/>
                  <a:gd name="connsiteX738" fmla="*/ 393322 w 546151"/>
                  <a:gd name="connsiteY738" fmla="*/ 454117 h 643305"/>
                  <a:gd name="connsiteX739" fmla="*/ 395370 w 546151"/>
                  <a:gd name="connsiteY739" fmla="*/ 455716 h 643305"/>
                  <a:gd name="connsiteX740" fmla="*/ 391110 w 546151"/>
                  <a:gd name="connsiteY740" fmla="*/ 460693 h 643305"/>
                  <a:gd name="connsiteX741" fmla="*/ 395509 w 546151"/>
                  <a:gd name="connsiteY741" fmla="*/ 462595 h 643305"/>
                  <a:gd name="connsiteX742" fmla="*/ 400515 w 546151"/>
                  <a:gd name="connsiteY742" fmla="*/ 464938 h 643305"/>
                  <a:gd name="connsiteX743" fmla="*/ 409022 w 546151"/>
                  <a:gd name="connsiteY743" fmla="*/ 471086 h 643305"/>
                  <a:gd name="connsiteX744" fmla="*/ 424153 w 546151"/>
                  <a:gd name="connsiteY744" fmla="*/ 468012 h 643305"/>
                  <a:gd name="connsiteX745" fmla="*/ 435164 w 546151"/>
                  <a:gd name="connsiteY745" fmla="*/ 468453 h 643305"/>
                  <a:gd name="connsiteX746" fmla="*/ 444113 w 546151"/>
                  <a:gd name="connsiteY746" fmla="*/ 471678 h 643305"/>
                  <a:gd name="connsiteX747" fmla="*/ 450573 w 546151"/>
                  <a:gd name="connsiteY747" fmla="*/ 469915 h 643305"/>
                  <a:gd name="connsiteX748" fmla="*/ 448816 w 546151"/>
                  <a:gd name="connsiteY748" fmla="*/ 466992 h 643305"/>
                  <a:gd name="connsiteX749" fmla="*/ 452342 w 546151"/>
                  <a:gd name="connsiteY749" fmla="*/ 468302 h 643305"/>
                  <a:gd name="connsiteX750" fmla="*/ 451609 w 546151"/>
                  <a:gd name="connsiteY750" fmla="*/ 472838 h 643305"/>
                  <a:gd name="connsiteX751" fmla="*/ 451154 w 546151"/>
                  <a:gd name="connsiteY751" fmla="*/ 475483 h 643305"/>
                  <a:gd name="connsiteX752" fmla="*/ 464377 w 546151"/>
                  <a:gd name="connsiteY752" fmla="*/ 480598 h 643305"/>
                  <a:gd name="connsiteX753" fmla="*/ 474944 w 546151"/>
                  <a:gd name="connsiteY753" fmla="*/ 477965 h 643305"/>
                  <a:gd name="connsiteX754" fmla="*/ 475829 w 546151"/>
                  <a:gd name="connsiteY754" fmla="*/ 474312 h 643305"/>
                  <a:gd name="connsiteX755" fmla="*/ 479647 w 546151"/>
                  <a:gd name="connsiteY755" fmla="*/ 473291 h 643305"/>
                  <a:gd name="connsiteX756" fmla="*/ 482580 w 546151"/>
                  <a:gd name="connsiteY756" fmla="*/ 470356 h 643305"/>
                  <a:gd name="connsiteX757" fmla="*/ 480519 w 546151"/>
                  <a:gd name="connsiteY757" fmla="*/ 474752 h 643305"/>
                  <a:gd name="connsiteX758" fmla="*/ 481404 w 546151"/>
                  <a:gd name="connsiteY758" fmla="*/ 481329 h 643305"/>
                  <a:gd name="connsiteX759" fmla="*/ 477725 w 546151"/>
                  <a:gd name="connsiteY759" fmla="*/ 485285 h 643305"/>
                  <a:gd name="connsiteX760" fmla="*/ 476853 w 546151"/>
                  <a:gd name="connsiteY760" fmla="*/ 486897 h 643305"/>
                  <a:gd name="connsiteX761" fmla="*/ 484627 w 546151"/>
                  <a:gd name="connsiteY761" fmla="*/ 491420 h 643305"/>
                  <a:gd name="connsiteX762" fmla="*/ 487573 w 546151"/>
                  <a:gd name="connsiteY762" fmla="*/ 492604 h 643305"/>
                  <a:gd name="connsiteX763" fmla="*/ 494475 w 546151"/>
                  <a:gd name="connsiteY763" fmla="*/ 496396 h 643305"/>
                  <a:gd name="connsiteX764" fmla="*/ 496826 w 546151"/>
                  <a:gd name="connsiteY764" fmla="*/ 499029 h 643305"/>
                  <a:gd name="connsiteX765" fmla="*/ 500201 w 546151"/>
                  <a:gd name="connsiteY765" fmla="*/ 497429 h 643305"/>
                  <a:gd name="connsiteX766" fmla="*/ 497989 w 546151"/>
                  <a:gd name="connsiteY766" fmla="*/ 499911 h 643305"/>
                  <a:gd name="connsiteX767" fmla="*/ 505333 w 546151"/>
                  <a:gd name="connsiteY767" fmla="*/ 503136 h 643305"/>
                  <a:gd name="connsiteX768" fmla="*/ 508557 w 546151"/>
                  <a:gd name="connsiteY768" fmla="*/ 506790 h 643305"/>
                  <a:gd name="connsiteX769" fmla="*/ 509012 w 546151"/>
                  <a:gd name="connsiteY769" fmla="*/ 510746 h 643305"/>
                  <a:gd name="connsiteX770" fmla="*/ 514144 w 546151"/>
                  <a:gd name="connsiteY770" fmla="*/ 515571 h 643305"/>
                  <a:gd name="connsiteX771" fmla="*/ 523245 w 546151"/>
                  <a:gd name="connsiteY771" fmla="*/ 523621 h 643305"/>
                  <a:gd name="connsiteX772" fmla="*/ 526039 w 546151"/>
                  <a:gd name="connsiteY772" fmla="*/ 523180 h 643305"/>
                  <a:gd name="connsiteX773" fmla="*/ 527796 w 546151"/>
                  <a:gd name="connsiteY773" fmla="*/ 526103 h 643305"/>
                  <a:gd name="connsiteX774" fmla="*/ 530729 w 546151"/>
                  <a:gd name="connsiteY774" fmla="*/ 528736 h 643305"/>
                  <a:gd name="connsiteX775" fmla="*/ 531462 w 546151"/>
                  <a:gd name="connsiteY775" fmla="*/ 526834 h 643305"/>
                  <a:gd name="connsiteX776" fmla="*/ 533232 w 546151"/>
                  <a:gd name="connsiteY776" fmla="*/ 525523 h 643305"/>
                  <a:gd name="connsiteX777" fmla="*/ 536165 w 546151"/>
                  <a:gd name="connsiteY777" fmla="*/ 525234 h 643305"/>
                  <a:gd name="connsiteX778" fmla="*/ 537479 w 546151"/>
                  <a:gd name="connsiteY778" fmla="*/ 525662 h 643305"/>
                  <a:gd name="connsiteX779" fmla="*/ 540424 w 546151"/>
                  <a:gd name="connsiteY779" fmla="*/ 523470 h 643305"/>
                  <a:gd name="connsiteX780" fmla="*/ 535874 w 546151"/>
                  <a:gd name="connsiteY780" fmla="*/ 514538 h 643305"/>
                  <a:gd name="connsiteX781" fmla="*/ 533813 w 546151"/>
                  <a:gd name="connsiteY781" fmla="*/ 515722 h 643305"/>
                  <a:gd name="connsiteX782" fmla="*/ 534407 w 546151"/>
                  <a:gd name="connsiteY782" fmla="*/ 513076 h 643305"/>
                  <a:gd name="connsiteX783" fmla="*/ 531905 w 546151"/>
                  <a:gd name="connsiteY783" fmla="*/ 512648 h 643305"/>
                  <a:gd name="connsiteX784" fmla="*/ 531765 w 546151"/>
                  <a:gd name="connsiteY784" fmla="*/ 509864 h 643305"/>
                  <a:gd name="connsiteX785" fmla="*/ 525015 w 546151"/>
                  <a:gd name="connsiteY785" fmla="*/ 507231 h 643305"/>
                  <a:gd name="connsiteX786" fmla="*/ 522664 w 546151"/>
                  <a:gd name="connsiteY786" fmla="*/ 508982 h 643305"/>
                  <a:gd name="connsiteX787" fmla="*/ 526178 w 546151"/>
                  <a:gd name="connsiteY787" fmla="*/ 505480 h 643305"/>
                  <a:gd name="connsiteX788" fmla="*/ 524560 w 546151"/>
                  <a:gd name="connsiteY788" fmla="*/ 502406 h 643305"/>
                  <a:gd name="connsiteX789" fmla="*/ 528239 w 546151"/>
                  <a:gd name="connsiteY789" fmla="*/ 505480 h 643305"/>
                  <a:gd name="connsiteX790" fmla="*/ 531171 w 546151"/>
                  <a:gd name="connsiteY790" fmla="*/ 506059 h 643305"/>
                  <a:gd name="connsiteX791" fmla="*/ 532056 w 546151"/>
                  <a:gd name="connsiteY791" fmla="*/ 504749 h 643305"/>
                  <a:gd name="connsiteX792" fmla="*/ 533232 w 546151"/>
                  <a:gd name="connsiteY792" fmla="*/ 507672 h 643305"/>
                  <a:gd name="connsiteX793" fmla="*/ 536013 w 546151"/>
                  <a:gd name="connsiteY793" fmla="*/ 510884 h 643305"/>
                  <a:gd name="connsiteX794" fmla="*/ 539249 w 546151"/>
                  <a:gd name="connsiteY794" fmla="*/ 511476 h 643305"/>
                  <a:gd name="connsiteX795" fmla="*/ 539540 w 546151"/>
                  <a:gd name="connsiteY795" fmla="*/ 507961 h 643305"/>
                  <a:gd name="connsiteX796" fmla="*/ 536746 w 546151"/>
                  <a:gd name="connsiteY796" fmla="*/ 506349 h 643305"/>
                  <a:gd name="connsiteX797" fmla="*/ 538516 w 546151"/>
                  <a:gd name="connsiteY797" fmla="*/ 504447 h 643305"/>
                  <a:gd name="connsiteX798" fmla="*/ 538364 w 546151"/>
                  <a:gd name="connsiteY798" fmla="*/ 501662 h 643305"/>
                  <a:gd name="connsiteX799" fmla="*/ 539540 w 546151"/>
                  <a:gd name="connsiteY799" fmla="*/ 505618 h 643305"/>
                  <a:gd name="connsiteX800" fmla="*/ 540576 w 546151"/>
                  <a:gd name="connsiteY800" fmla="*/ 508982 h 643305"/>
                  <a:gd name="connsiteX801" fmla="*/ 542043 w 546151"/>
                  <a:gd name="connsiteY801" fmla="*/ 513228 h 643305"/>
                  <a:gd name="connsiteX802" fmla="*/ 543509 w 546151"/>
                  <a:gd name="connsiteY802" fmla="*/ 518783 h 643305"/>
                  <a:gd name="connsiteX803" fmla="*/ 543357 w 546151"/>
                  <a:gd name="connsiteY803" fmla="*/ 523621 h 643305"/>
                  <a:gd name="connsiteX804" fmla="*/ 544975 w 546151"/>
                  <a:gd name="connsiteY804" fmla="*/ 527564 h 643305"/>
                  <a:gd name="connsiteX805" fmla="*/ 540715 w 546151"/>
                  <a:gd name="connsiteY805" fmla="*/ 529618 h 643305"/>
                  <a:gd name="connsiteX806" fmla="*/ 536165 w 546151"/>
                  <a:gd name="connsiteY806" fmla="*/ 530059 h 643305"/>
                  <a:gd name="connsiteX807" fmla="*/ 533813 w 546151"/>
                  <a:gd name="connsiteY807" fmla="*/ 531810 h 643305"/>
                  <a:gd name="connsiteX808" fmla="*/ 533080 w 546151"/>
                  <a:gd name="connsiteY808" fmla="*/ 533712 h 643305"/>
                  <a:gd name="connsiteX809" fmla="*/ 534698 w 546151"/>
                  <a:gd name="connsiteY809" fmla="*/ 539268 h 643305"/>
                  <a:gd name="connsiteX810" fmla="*/ 537479 w 546151"/>
                  <a:gd name="connsiteY810" fmla="*/ 543665 h 643305"/>
                  <a:gd name="connsiteX811" fmla="*/ 538806 w 546151"/>
                  <a:gd name="connsiteY811" fmla="*/ 547608 h 643305"/>
                  <a:gd name="connsiteX812" fmla="*/ 542182 w 546151"/>
                  <a:gd name="connsiteY812" fmla="*/ 553328 h 643305"/>
                  <a:gd name="connsiteX813" fmla="*/ 544381 w 546151"/>
                  <a:gd name="connsiteY813" fmla="*/ 554928 h 643305"/>
                  <a:gd name="connsiteX814" fmla="*/ 544685 w 546151"/>
                  <a:gd name="connsiteY814" fmla="*/ 557561 h 643305"/>
                  <a:gd name="connsiteX815" fmla="*/ 543951 w 546151"/>
                  <a:gd name="connsiteY815" fmla="*/ 560055 h 643305"/>
                  <a:gd name="connsiteX816" fmla="*/ 544242 w 546151"/>
                  <a:gd name="connsiteY816" fmla="*/ 562386 h 643305"/>
                  <a:gd name="connsiteX817" fmla="*/ 545418 w 546151"/>
                  <a:gd name="connsiteY817" fmla="*/ 562978 h 643305"/>
                  <a:gd name="connsiteX818" fmla="*/ 544975 w 546151"/>
                  <a:gd name="connsiteY818" fmla="*/ 564591 h 643305"/>
                  <a:gd name="connsiteX819" fmla="*/ 544242 w 546151"/>
                  <a:gd name="connsiteY819" fmla="*/ 567362 h 643305"/>
                  <a:gd name="connsiteX820" fmla="*/ 546151 w 546151"/>
                  <a:gd name="connsiteY820" fmla="*/ 567513 h 643305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  <a:cxn ang="43">
                    <a:pos x="connsiteX43" y="connsiteY43"/>
                  </a:cxn>
                  <a:cxn ang="44">
                    <a:pos x="connsiteX44" y="connsiteY44"/>
                  </a:cxn>
                  <a:cxn ang="45">
                    <a:pos x="connsiteX45" y="connsiteY45"/>
                  </a:cxn>
                  <a:cxn ang="46">
                    <a:pos x="connsiteX46" y="connsiteY46"/>
                  </a:cxn>
                  <a:cxn ang="47">
                    <a:pos x="connsiteX47" y="connsiteY47"/>
                  </a:cxn>
                  <a:cxn ang="48">
                    <a:pos x="connsiteX48" y="connsiteY48"/>
                  </a:cxn>
                  <a:cxn ang="49">
                    <a:pos x="connsiteX49" y="connsiteY49"/>
                  </a:cxn>
                  <a:cxn ang="50">
                    <a:pos x="connsiteX50" y="connsiteY50"/>
                  </a:cxn>
                  <a:cxn ang="51">
                    <a:pos x="connsiteX51" y="connsiteY51"/>
                  </a:cxn>
                  <a:cxn ang="52">
                    <a:pos x="connsiteX52" y="connsiteY52"/>
                  </a:cxn>
                  <a:cxn ang="53">
                    <a:pos x="connsiteX53" y="connsiteY53"/>
                  </a:cxn>
                  <a:cxn ang="54">
                    <a:pos x="connsiteX54" y="connsiteY54"/>
                  </a:cxn>
                  <a:cxn ang="55">
                    <a:pos x="connsiteX55" y="connsiteY55"/>
                  </a:cxn>
                  <a:cxn ang="56">
                    <a:pos x="connsiteX56" y="connsiteY56"/>
                  </a:cxn>
                  <a:cxn ang="57">
                    <a:pos x="connsiteX57" y="connsiteY57"/>
                  </a:cxn>
                  <a:cxn ang="58">
                    <a:pos x="connsiteX58" y="connsiteY58"/>
                  </a:cxn>
                  <a:cxn ang="59">
                    <a:pos x="connsiteX59" y="connsiteY59"/>
                  </a:cxn>
                  <a:cxn ang="60">
                    <a:pos x="connsiteX60" y="connsiteY60"/>
                  </a:cxn>
                  <a:cxn ang="61">
                    <a:pos x="connsiteX61" y="connsiteY61"/>
                  </a:cxn>
                  <a:cxn ang="62">
                    <a:pos x="connsiteX62" y="connsiteY62"/>
                  </a:cxn>
                  <a:cxn ang="63">
                    <a:pos x="connsiteX63" y="connsiteY63"/>
                  </a:cxn>
                  <a:cxn ang="64">
                    <a:pos x="connsiteX64" y="connsiteY64"/>
                  </a:cxn>
                  <a:cxn ang="65">
                    <a:pos x="connsiteX65" y="connsiteY65"/>
                  </a:cxn>
                  <a:cxn ang="66">
                    <a:pos x="connsiteX66" y="connsiteY66"/>
                  </a:cxn>
                  <a:cxn ang="67">
                    <a:pos x="connsiteX67" y="connsiteY67"/>
                  </a:cxn>
                  <a:cxn ang="68">
                    <a:pos x="connsiteX68" y="connsiteY68"/>
                  </a:cxn>
                  <a:cxn ang="69">
                    <a:pos x="connsiteX69" y="connsiteY69"/>
                  </a:cxn>
                  <a:cxn ang="70">
                    <a:pos x="connsiteX70" y="connsiteY70"/>
                  </a:cxn>
                  <a:cxn ang="71">
                    <a:pos x="connsiteX71" y="connsiteY71"/>
                  </a:cxn>
                  <a:cxn ang="72">
                    <a:pos x="connsiteX72" y="connsiteY72"/>
                  </a:cxn>
                  <a:cxn ang="73">
                    <a:pos x="connsiteX73" y="connsiteY73"/>
                  </a:cxn>
                  <a:cxn ang="74">
                    <a:pos x="connsiteX74" y="connsiteY74"/>
                  </a:cxn>
                  <a:cxn ang="75">
                    <a:pos x="connsiteX75" y="connsiteY75"/>
                  </a:cxn>
                  <a:cxn ang="76">
                    <a:pos x="connsiteX76" y="connsiteY76"/>
                  </a:cxn>
                  <a:cxn ang="77">
                    <a:pos x="connsiteX77" y="connsiteY77"/>
                  </a:cxn>
                  <a:cxn ang="78">
                    <a:pos x="connsiteX78" y="connsiteY78"/>
                  </a:cxn>
                  <a:cxn ang="79">
                    <a:pos x="connsiteX79" y="connsiteY79"/>
                  </a:cxn>
                  <a:cxn ang="80">
                    <a:pos x="connsiteX80" y="connsiteY80"/>
                  </a:cxn>
                  <a:cxn ang="81">
                    <a:pos x="connsiteX81" y="connsiteY81"/>
                  </a:cxn>
                  <a:cxn ang="82">
                    <a:pos x="connsiteX82" y="connsiteY82"/>
                  </a:cxn>
                  <a:cxn ang="83">
                    <a:pos x="connsiteX83" y="connsiteY83"/>
                  </a:cxn>
                  <a:cxn ang="84">
                    <a:pos x="connsiteX84" y="connsiteY84"/>
                  </a:cxn>
                  <a:cxn ang="85">
                    <a:pos x="connsiteX85" y="connsiteY85"/>
                  </a:cxn>
                  <a:cxn ang="86">
                    <a:pos x="connsiteX86" y="connsiteY86"/>
                  </a:cxn>
                  <a:cxn ang="87">
                    <a:pos x="connsiteX87" y="connsiteY87"/>
                  </a:cxn>
                  <a:cxn ang="88">
                    <a:pos x="connsiteX88" y="connsiteY88"/>
                  </a:cxn>
                  <a:cxn ang="89">
                    <a:pos x="connsiteX89" y="connsiteY89"/>
                  </a:cxn>
                  <a:cxn ang="90">
                    <a:pos x="connsiteX90" y="connsiteY90"/>
                  </a:cxn>
                  <a:cxn ang="91">
                    <a:pos x="connsiteX91" y="connsiteY91"/>
                  </a:cxn>
                  <a:cxn ang="92">
                    <a:pos x="connsiteX92" y="connsiteY92"/>
                  </a:cxn>
                  <a:cxn ang="93">
                    <a:pos x="connsiteX93" y="connsiteY93"/>
                  </a:cxn>
                  <a:cxn ang="94">
                    <a:pos x="connsiteX94" y="connsiteY94"/>
                  </a:cxn>
                  <a:cxn ang="95">
                    <a:pos x="connsiteX95" y="connsiteY95"/>
                  </a:cxn>
                  <a:cxn ang="96">
                    <a:pos x="connsiteX96" y="connsiteY96"/>
                  </a:cxn>
                  <a:cxn ang="97">
                    <a:pos x="connsiteX97" y="connsiteY97"/>
                  </a:cxn>
                  <a:cxn ang="98">
                    <a:pos x="connsiteX98" y="connsiteY98"/>
                  </a:cxn>
                  <a:cxn ang="99">
                    <a:pos x="connsiteX99" y="connsiteY99"/>
                  </a:cxn>
                  <a:cxn ang="100">
                    <a:pos x="connsiteX100" y="connsiteY100"/>
                  </a:cxn>
                  <a:cxn ang="101">
                    <a:pos x="connsiteX101" y="connsiteY101"/>
                  </a:cxn>
                  <a:cxn ang="102">
                    <a:pos x="connsiteX102" y="connsiteY102"/>
                  </a:cxn>
                  <a:cxn ang="103">
                    <a:pos x="connsiteX103" y="connsiteY103"/>
                  </a:cxn>
                  <a:cxn ang="104">
                    <a:pos x="connsiteX104" y="connsiteY104"/>
                  </a:cxn>
                  <a:cxn ang="105">
                    <a:pos x="connsiteX105" y="connsiteY105"/>
                  </a:cxn>
                  <a:cxn ang="106">
                    <a:pos x="connsiteX106" y="connsiteY106"/>
                  </a:cxn>
                  <a:cxn ang="107">
                    <a:pos x="connsiteX107" y="connsiteY107"/>
                  </a:cxn>
                  <a:cxn ang="108">
                    <a:pos x="connsiteX108" y="connsiteY108"/>
                  </a:cxn>
                  <a:cxn ang="109">
                    <a:pos x="connsiteX109" y="connsiteY109"/>
                  </a:cxn>
                  <a:cxn ang="110">
                    <a:pos x="connsiteX110" y="connsiteY110"/>
                  </a:cxn>
                  <a:cxn ang="111">
                    <a:pos x="connsiteX111" y="connsiteY111"/>
                  </a:cxn>
                  <a:cxn ang="112">
                    <a:pos x="connsiteX112" y="connsiteY112"/>
                  </a:cxn>
                  <a:cxn ang="113">
                    <a:pos x="connsiteX113" y="connsiteY113"/>
                  </a:cxn>
                  <a:cxn ang="114">
                    <a:pos x="connsiteX114" y="connsiteY114"/>
                  </a:cxn>
                  <a:cxn ang="115">
                    <a:pos x="connsiteX115" y="connsiteY115"/>
                  </a:cxn>
                  <a:cxn ang="116">
                    <a:pos x="connsiteX116" y="connsiteY116"/>
                  </a:cxn>
                  <a:cxn ang="117">
                    <a:pos x="connsiteX117" y="connsiteY117"/>
                  </a:cxn>
                  <a:cxn ang="118">
                    <a:pos x="connsiteX118" y="connsiteY118"/>
                  </a:cxn>
                  <a:cxn ang="119">
                    <a:pos x="connsiteX119" y="connsiteY119"/>
                  </a:cxn>
                  <a:cxn ang="120">
                    <a:pos x="connsiteX120" y="connsiteY120"/>
                  </a:cxn>
                  <a:cxn ang="121">
                    <a:pos x="connsiteX121" y="connsiteY121"/>
                  </a:cxn>
                  <a:cxn ang="122">
                    <a:pos x="connsiteX122" y="connsiteY122"/>
                  </a:cxn>
                  <a:cxn ang="123">
                    <a:pos x="connsiteX123" y="connsiteY123"/>
                  </a:cxn>
                  <a:cxn ang="124">
                    <a:pos x="connsiteX124" y="connsiteY124"/>
                  </a:cxn>
                  <a:cxn ang="125">
                    <a:pos x="connsiteX125" y="connsiteY125"/>
                  </a:cxn>
                  <a:cxn ang="126">
                    <a:pos x="connsiteX126" y="connsiteY126"/>
                  </a:cxn>
                  <a:cxn ang="127">
                    <a:pos x="connsiteX127" y="connsiteY127"/>
                  </a:cxn>
                  <a:cxn ang="128">
                    <a:pos x="connsiteX128" y="connsiteY128"/>
                  </a:cxn>
                  <a:cxn ang="129">
                    <a:pos x="connsiteX129" y="connsiteY129"/>
                  </a:cxn>
                  <a:cxn ang="130">
                    <a:pos x="connsiteX130" y="connsiteY130"/>
                  </a:cxn>
                  <a:cxn ang="131">
                    <a:pos x="connsiteX131" y="connsiteY131"/>
                  </a:cxn>
                  <a:cxn ang="132">
                    <a:pos x="connsiteX132" y="connsiteY132"/>
                  </a:cxn>
                  <a:cxn ang="133">
                    <a:pos x="connsiteX133" y="connsiteY133"/>
                  </a:cxn>
                  <a:cxn ang="134">
                    <a:pos x="connsiteX134" y="connsiteY134"/>
                  </a:cxn>
                  <a:cxn ang="135">
                    <a:pos x="connsiteX135" y="connsiteY135"/>
                  </a:cxn>
                  <a:cxn ang="136">
                    <a:pos x="connsiteX136" y="connsiteY136"/>
                  </a:cxn>
                  <a:cxn ang="137">
                    <a:pos x="connsiteX137" y="connsiteY137"/>
                  </a:cxn>
                  <a:cxn ang="138">
                    <a:pos x="connsiteX138" y="connsiteY138"/>
                  </a:cxn>
                  <a:cxn ang="139">
                    <a:pos x="connsiteX139" y="connsiteY139"/>
                  </a:cxn>
                  <a:cxn ang="140">
                    <a:pos x="connsiteX140" y="connsiteY140"/>
                  </a:cxn>
                  <a:cxn ang="141">
                    <a:pos x="connsiteX141" y="connsiteY141"/>
                  </a:cxn>
                  <a:cxn ang="142">
                    <a:pos x="connsiteX142" y="connsiteY142"/>
                  </a:cxn>
                  <a:cxn ang="143">
                    <a:pos x="connsiteX143" y="connsiteY143"/>
                  </a:cxn>
                  <a:cxn ang="144">
                    <a:pos x="connsiteX144" y="connsiteY144"/>
                  </a:cxn>
                  <a:cxn ang="145">
                    <a:pos x="connsiteX145" y="connsiteY145"/>
                  </a:cxn>
                  <a:cxn ang="146">
                    <a:pos x="connsiteX146" y="connsiteY146"/>
                  </a:cxn>
                  <a:cxn ang="147">
                    <a:pos x="connsiteX147" y="connsiteY147"/>
                  </a:cxn>
                  <a:cxn ang="148">
                    <a:pos x="connsiteX148" y="connsiteY148"/>
                  </a:cxn>
                  <a:cxn ang="149">
                    <a:pos x="connsiteX149" y="connsiteY149"/>
                  </a:cxn>
                  <a:cxn ang="150">
                    <a:pos x="connsiteX150" y="connsiteY150"/>
                  </a:cxn>
                  <a:cxn ang="151">
                    <a:pos x="connsiteX151" y="connsiteY151"/>
                  </a:cxn>
                  <a:cxn ang="152">
                    <a:pos x="connsiteX152" y="connsiteY152"/>
                  </a:cxn>
                  <a:cxn ang="153">
                    <a:pos x="connsiteX153" y="connsiteY153"/>
                  </a:cxn>
                  <a:cxn ang="154">
                    <a:pos x="connsiteX154" y="connsiteY154"/>
                  </a:cxn>
                  <a:cxn ang="155">
                    <a:pos x="connsiteX155" y="connsiteY155"/>
                  </a:cxn>
                  <a:cxn ang="156">
                    <a:pos x="connsiteX156" y="connsiteY156"/>
                  </a:cxn>
                  <a:cxn ang="157">
                    <a:pos x="connsiteX157" y="connsiteY157"/>
                  </a:cxn>
                  <a:cxn ang="158">
                    <a:pos x="connsiteX158" y="connsiteY158"/>
                  </a:cxn>
                  <a:cxn ang="159">
                    <a:pos x="connsiteX159" y="connsiteY159"/>
                  </a:cxn>
                  <a:cxn ang="160">
                    <a:pos x="connsiteX160" y="connsiteY160"/>
                  </a:cxn>
                  <a:cxn ang="161">
                    <a:pos x="connsiteX161" y="connsiteY161"/>
                  </a:cxn>
                  <a:cxn ang="162">
                    <a:pos x="connsiteX162" y="connsiteY162"/>
                  </a:cxn>
                  <a:cxn ang="163">
                    <a:pos x="connsiteX163" y="connsiteY163"/>
                  </a:cxn>
                  <a:cxn ang="164">
                    <a:pos x="connsiteX164" y="connsiteY164"/>
                  </a:cxn>
                  <a:cxn ang="165">
                    <a:pos x="connsiteX165" y="connsiteY165"/>
                  </a:cxn>
                  <a:cxn ang="166">
                    <a:pos x="connsiteX166" y="connsiteY166"/>
                  </a:cxn>
                  <a:cxn ang="167">
                    <a:pos x="connsiteX167" y="connsiteY167"/>
                  </a:cxn>
                  <a:cxn ang="168">
                    <a:pos x="connsiteX168" y="connsiteY168"/>
                  </a:cxn>
                  <a:cxn ang="169">
                    <a:pos x="connsiteX169" y="connsiteY169"/>
                  </a:cxn>
                  <a:cxn ang="170">
                    <a:pos x="connsiteX170" y="connsiteY170"/>
                  </a:cxn>
                  <a:cxn ang="171">
                    <a:pos x="connsiteX171" y="connsiteY171"/>
                  </a:cxn>
                  <a:cxn ang="172">
                    <a:pos x="connsiteX172" y="connsiteY172"/>
                  </a:cxn>
                  <a:cxn ang="173">
                    <a:pos x="connsiteX173" y="connsiteY173"/>
                  </a:cxn>
                  <a:cxn ang="174">
                    <a:pos x="connsiteX174" y="connsiteY174"/>
                  </a:cxn>
                  <a:cxn ang="175">
                    <a:pos x="connsiteX175" y="connsiteY175"/>
                  </a:cxn>
                  <a:cxn ang="176">
                    <a:pos x="connsiteX176" y="connsiteY176"/>
                  </a:cxn>
                  <a:cxn ang="177">
                    <a:pos x="connsiteX177" y="connsiteY177"/>
                  </a:cxn>
                  <a:cxn ang="178">
                    <a:pos x="connsiteX178" y="connsiteY178"/>
                  </a:cxn>
                  <a:cxn ang="179">
                    <a:pos x="connsiteX179" y="connsiteY179"/>
                  </a:cxn>
                  <a:cxn ang="180">
                    <a:pos x="connsiteX180" y="connsiteY180"/>
                  </a:cxn>
                  <a:cxn ang="181">
                    <a:pos x="connsiteX181" y="connsiteY181"/>
                  </a:cxn>
                  <a:cxn ang="182">
                    <a:pos x="connsiteX182" y="connsiteY182"/>
                  </a:cxn>
                  <a:cxn ang="183">
                    <a:pos x="connsiteX183" y="connsiteY183"/>
                  </a:cxn>
                  <a:cxn ang="184">
                    <a:pos x="connsiteX184" y="connsiteY184"/>
                  </a:cxn>
                  <a:cxn ang="185">
                    <a:pos x="connsiteX185" y="connsiteY185"/>
                  </a:cxn>
                  <a:cxn ang="186">
                    <a:pos x="connsiteX186" y="connsiteY186"/>
                  </a:cxn>
                  <a:cxn ang="187">
                    <a:pos x="connsiteX187" y="connsiteY187"/>
                  </a:cxn>
                  <a:cxn ang="188">
                    <a:pos x="connsiteX188" y="connsiteY188"/>
                  </a:cxn>
                  <a:cxn ang="189">
                    <a:pos x="connsiteX189" y="connsiteY189"/>
                  </a:cxn>
                  <a:cxn ang="190">
                    <a:pos x="connsiteX190" y="connsiteY190"/>
                  </a:cxn>
                  <a:cxn ang="191">
                    <a:pos x="connsiteX191" y="connsiteY191"/>
                  </a:cxn>
                  <a:cxn ang="192">
                    <a:pos x="connsiteX192" y="connsiteY192"/>
                  </a:cxn>
                  <a:cxn ang="193">
                    <a:pos x="connsiteX193" y="connsiteY193"/>
                  </a:cxn>
                  <a:cxn ang="194">
                    <a:pos x="connsiteX194" y="connsiteY194"/>
                  </a:cxn>
                  <a:cxn ang="195">
                    <a:pos x="connsiteX195" y="connsiteY195"/>
                  </a:cxn>
                  <a:cxn ang="196">
                    <a:pos x="connsiteX196" y="connsiteY196"/>
                  </a:cxn>
                  <a:cxn ang="197">
                    <a:pos x="connsiteX197" y="connsiteY197"/>
                  </a:cxn>
                  <a:cxn ang="198">
                    <a:pos x="connsiteX198" y="connsiteY198"/>
                  </a:cxn>
                  <a:cxn ang="199">
                    <a:pos x="connsiteX199" y="connsiteY199"/>
                  </a:cxn>
                  <a:cxn ang="200">
                    <a:pos x="connsiteX200" y="connsiteY200"/>
                  </a:cxn>
                  <a:cxn ang="201">
                    <a:pos x="connsiteX201" y="connsiteY201"/>
                  </a:cxn>
                  <a:cxn ang="202">
                    <a:pos x="connsiteX202" y="connsiteY202"/>
                  </a:cxn>
                  <a:cxn ang="203">
                    <a:pos x="connsiteX203" y="connsiteY203"/>
                  </a:cxn>
                  <a:cxn ang="204">
                    <a:pos x="connsiteX204" y="connsiteY204"/>
                  </a:cxn>
                  <a:cxn ang="205">
                    <a:pos x="connsiteX205" y="connsiteY205"/>
                  </a:cxn>
                  <a:cxn ang="206">
                    <a:pos x="connsiteX206" y="connsiteY206"/>
                  </a:cxn>
                  <a:cxn ang="207">
                    <a:pos x="connsiteX207" y="connsiteY207"/>
                  </a:cxn>
                  <a:cxn ang="208">
                    <a:pos x="connsiteX208" y="connsiteY208"/>
                  </a:cxn>
                  <a:cxn ang="209">
                    <a:pos x="connsiteX209" y="connsiteY209"/>
                  </a:cxn>
                  <a:cxn ang="210">
                    <a:pos x="connsiteX210" y="connsiteY210"/>
                  </a:cxn>
                  <a:cxn ang="211">
                    <a:pos x="connsiteX211" y="connsiteY211"/>
                  </a:cxn>
                  <a:cxn ang="212">
                    <a:pos x="connsiteX212" y="connsiteY212"/>
                  </a:cxn>
                  <a:cxn ang="213">
                    <a:pos x="connsiteX213" y="connsiteY213"/>
                  </a:cxn>
                  <a:cxn ang="214">
                    <a:pos x="connsiteX214" y="connsiteY214"/>
                  </a:cxn>
                  <a:cxn ang="215">
                    <a:pos x="connsiteX215" y="connsiteY215"/>
                  </a:cxn>
                  <a:cxn ang="216">
                    <a:pos x="connsiteX216" y="connsiteY216"/>
                  </a:cxn>
                  <a:cxn ang="217">
                    <a:pos x="connsiteX217" y="connsiteY217"/>
                  </a:cxn>
                  <a:cxn ang="218">
                    <a:pos x="connsiteX218" y="connsiteY218"/>
                  </a:cxn>
                  <a:cxn ang="219">
                    <a:pos x="connsiteX219" y="connsiteY219"/>
                  </a:cxn>
                  <a:cxn ang="220">
                    <a:pos x="connsiteX220" y="connsiteY220"/>
                  </a:cxn>
                  <a:cxn ang="221">
                    <a:pos x="connsiteX221" y="connsiteY221"/>
                  </a:cxn>
                  <a:cxn ang="222">
                    <a:pos x="connsiteX222" y="connsiteY222"/>
                  </a:cxn>
                  <a:cxn ang="223">
                    <a:pos x="connsiteX223" y="connsiteY223"/>
                  </a:cxn>
                  <a:cxn ang="224">
                    <a:pos x="connsiteX224" y="connsiteY224"/>
                  </a:cxn>
                  <a:cxn ang="225">
                    <a:pos x="connsiteX225" y="connsiteY225"/>
                  </a:cxn>
                  <a:cxn ang="226">
                    <a:pos x="connsiteX226" y="connsiteY226"/>
                  </a:cxn>
                  <a:cxn ang="227">
                    <a:pos x="connsiteX227" y="connsiteY227"/>
                  </a:cxn>
                  <a:cxn ang="228">
                    <a:pos x="connsiteX228" y="connsiteY228"/>
                  </a:cxn>
                  <a:cxn ang="229">
                    <a:pos x="connsiteX229" y="connsiteY229"/>
                  </a:cxn>
                  <a:cxn ang="230">
                    <a:pos x="connsiteX230" y="connsiteY230"/>
                  </a:cxn>
                  <a:cxn ang="231">
                    <a:pos x="connsiteX231" y="connsiteY231"/>
                  </a:cxn>
                  <a:cxn ang="232">
                    <a:pos x="connsiteX232" y="connsiteY232"/>
                  </a:cxn>
                  <a:cxn ang="233">
                    <a:pos x="connsiteX233" y="connsiteY233"/>
                  </a:cxn>
                  <a:cxn ang="234">
                    <a:pos x="connsiteX234" y="connsiteY234"/>
                  </a:cxn>
                  <a:cxn ang="235">
                    <a:pos x="connsiteX235" y="connsiteY235"/>
                  </a:cxn>
                  <a:cxn ang="236">
                    <a:pos x="connsiteX236" y="connsiteY236"/>
                  </a:cxn>
                  <a:cxn ang="237">
                    <a:pos x="connsiteX237" y="connsiteY237"/>
                  </a:cxn>
                  <a:cxn ang="238">
                    <a:pos x="connsiteX238" y="connsiteY238"/>
                  </a:cxn>
                  <a:cxn ang="239">
                    <a:pos x="connsiteX239" y="connsiteY239"/>
                  </a:cxn>
                  <a:cxn ang="240">
                    <a:pos x="connsiteX240" y="connsiteY240"/>
                  </a:cxn>
                  <a:cxn ang="241">
                    <a:pos x="connsiteX241" y="connsiteY241"/>
                  </a:cxn>
                  <a:cxn ang="242">
                    <a:pos x="connsiteX242" y="connsiteY242"/>
                  </a:cxn>
                  <a:cxn ang="243">
                    <a:pos x="connsiteX243" y="connsiteY243"/>
                  </a:cxn>
                  <a:cxn ang="244">
                    <a:pos x="connsiteX244" y="connsiteY244"/>
                  </a:cxn>
                  <a:cxn ang="245">
                    <a:pos x="connsiteX245" y="connsiteY245"/>
                  </a:cxn>
                  <a:cxn ang="246">
                    <a:pos x="connsiteX246" y="connsiteY246"/>
                  </a:cxn>
                  <a:cxn ang="247">
                    <a:pos x="connsiteX247" y="connsiteY247"/>
                  </a:cxn>
                  <a:cxn ang="248">
                    <a:pos x="connsiteX248" y="connsiteY248"/>
                  </a:cxn>
                  <a:cxn ang="249">
                    <a:pos x="connsiteX249" y="connsiteY249"/>
                  </a:cxn>
                  <a:cxn ang="250">
                    <a:pos x="connsiteX250" y="connsiteY250"/>
                  </a:cxn>
                  <a:cxn ang="251">
                    <a:pos x="connsiteX251" y="connsiteY251"/>
                  </a:cxn>
                  <a:cxn ang="252">
                    <a:pos x="connsiteX252" y="connsiteY252"/>
                  </a:cxn>
                  <a:cxn ang="253">
                    <a:pos x="connsiteX253" y="connsiteY253"/>
                  </a:cxn>
                  <a:cxn ang="254">
                    <a:pos x="connsiteX254" y="connsiteY254"/>
                  </a:cxn>
                  <a:cxn ang="255">
                    <a:pos x="connsiteX255" y="connsiteY255"/>
                  </a:cxn>
                  <a:cxn ang="256">
                    <a:pos x="connsiteX256" y="connsiteY256"/>
                  </a:cxn>
                  <a:cxn ang="257">
                    <a:pos x="connsiteX257" y="connsiteY257"/>
                  </a:cxn>
                  <a:cxn ang="258">
                    <a:pos x="connsiteX258" y="connsiteY258"/>
                  </a:cxn>
                  <a:cxn ang="259">
                    <a:pos x="connsiteX259" y="connsiteY259"/>
                  </a:cxn>
                  <a:cxn ang="260">
                    <a:pos x="connsiteX260" y="connsiteY260"/>
                  </a:cxn>
                  <a:cxn ang="261">
                    <a:pos x="connsiteX261" y="connsiteY261"/>
                  </a:cxn>
                  <a:cxn ang="262">
                    <a:pos x="connsiteX262" y="connsiteY262"/>
                  </a:cxn>
                  <a:cxn ang="263">
                    <a:pos x="connsiteX263" y="connsiteY263"/>
                  </a:cxn>
                  <a:cxn ang="264">
                    <a:pos x="connsiteX264" y="connsiteY264"/>
                  </a:cxn>
                  <a:cxn ang="265">
                    <a:pos x="connsiteX265" y="connsiteY265"/>
                  </a:cxn>
                  <a:cxn ang="266">
                    <a:pos x="connsiteX266" y="connsiteY266"/>
                  </a:cxn>
                  <a:cxn ang="267">
                    <a:pos x="connsiteX267" y="connsiteY267"/>
                  </a:cxn>
                  <a:cxn ang="268">
                    <a:pos x="connsiteX268" y="connsiteY268"/>
                  </a:cxn>
                  <a:cxn ang="269">
                    <a:pos x="connsiteX269" y="connsiteY269"/>
                  </a:cxn>
                  <a:cxn ang="270">
                    <a:pos x="connsiteX270" y="connsiteY270"/>
                  </a:cxn>
                  <a:cxn ang="271">
                    <a:pos x="connsiteX271" y="connsiteY271"/>
                  </a:cxn>
                  <a:cxn ang="272">
                    <a:pos x="connsiteX272" y="connsiteY272"/>
                  </a:cxn>
                  <a:cxn ang="273">
                    <a:pos x="connsiteX273" y="connsiteY273"/>
                  </a:cxn>
                  <a:cxn ang="274">
                    <a:pos x="connsiteX274" y="connsiteY274"/>
                  </a:cxn>
                  <a:cxn ang="275">
                    <a:pos x="connsiteX275" y="connsiteY275"/>
                  </a:cxn>
                  <a:cxn ang="276">
                    <a:pos x="connsiteX276" y="connsiteY276"/>
                  </a:cxn>
                  <a:cxn ang="277">
                    <a:pos x="connsiteX277" y="connsiteY277"/>
                  </a:cxn>
                  <a:cxn ang="278">
                    <a:pos x="connsiteX278" y="connsiteY278"/>
                  </a:cxn>
                  <a:cxn ang="279">
                    <a:pos x="connsiteX279" y="connsiteY279"/>
                  </a:cxn>
                  <a:cxn ang="280">
                    <a:pos x="connsiteX280" y="connsiteY280"/>
                  </a:cxn>
                  <a:cxn ang="281">
                    <a:pos x="connsiteX281" y="connsiteY281"/>
                  </a:cxn>
                  <a:cxn ang="282">
                    <a:pos x="connsiteX282" y="connsiteY282"/>
                  </a:cxn>
                  <a:cxn ang="283">
                    <a:pos x="connsiteX283" y="connsiteY283"/>
                  </a:cxn>
                  <a:cxn ang="284">
                    <a:pos x="connsiteX284" y="connsiteY284"/>
                  </a:cxn>
                  <a:cxn ang="285">
                    <a:pos x="connsiteX285" y="connsiteY285"/>
                  </a:cxn>
                  <a:cxn ang="286">
                    <a:pos x="connsiteX286" y="connsiteY286"/>
                  </a:cxn>
                  <a:cxn ang="287">
                    <a:pos x="connsiteX287" y="connsiteY287"/>
                  </a:cxn>
                  <a:cxn ang="288">
                    <a:pos x="connsiteX288" y="connsiteY288"/>
                  </a:cxn>
                  <a:cxn ang="289">
                    <a:pos x="connsiteX289" y="connsiteY289"/>
                  </a:cxn>
                  <a:cxn ang="290">
                    <a:pos x="connsiteX290" y="connsiteY290"/>
                  </a:cxn>
                  <a:cxn ang="291">
                    <a:pos x="connsiteX291" y="connsiteY291"/>
                  </a:cxn>
                  <a:cxn ang="292">
                    <a:pos x="connsiteX292" y="connsiteY292"/>
                  </a:cxn>
                  <a:cxn ang="293">
                    <a:pos x="connsiteX293" y="connsiteY293"/>
                  </a:cxn>
                  <a:cxn ang="294">
                    <a:pos x="connsiteX294" y="connsiteY294"/>
                  </a:cxn>
                  <a:cxn ang="295">
                    <a:pos x="connsiteX295" y="connsiteY295"/>
                  </a:cxn>
                  <a:cxn ang="296">
                    <a:pos x="connsiteX296" y="connsiteY296"/>
                  </a:cxn>
                  <a:cxn ang="297">
                    <a:pos x="connsiteX297" y="connsiteY297"/>
                  </a:cxn>
                  <a:cxn ang="298">
                    <a:pos x="connsiteX298" y="connsiteY298"/>
                  </a:cxn>
                  <a:cxn ang="299">
                    <a:pos x="connsiteX299" y="connsiteY299"/>
                  </a:cxn>
                  <a:cxn ang="300">
                    <a:pos x="connsiteX300" y="connsiteY300"/>
                  </a:cxn>
                  <a:cxn ang="301">
                    <a:pos x="connsiteX301" y="connsiteY301"/>
                  </a:cxn>
                  <a:cxn ang="302">
                    <a:pos x="connsiteX302" y="connsiteY302"/>
                  </a:cxn>
                  <a:cxn ang="303">
                    <a:pos x="connsiteX303" y="connsiteY303"/>
                  </a:cxn>
                  <a:cxn ang="304">
                    <a:pos x="connsiteX304" y="connsiteY304"/>
                  </a:cxn>
                  <a:cxn ang="305">
                    <a:pos x="connsiteX305" y="connsiteY305"/>
                  </a:cxn>
                  <a:cxn ang="306">
                    <a:pos x="connsiteX306" y="connsiteY306"/>
                  </a:cxn>
                  <a:cxn ang="307">
                    <a:pos x="connsiteX307" y="connsiteY307"/>
                  </a:cxn>
                  <a:cxn ang="308">
                    <a:pos x="connsiteX308" y="connsiteY308"/>
                  </a:cxn>
                  <a:cxn ang="309">
                    <a:pos x="connsiteX309" y="connsiteY309"/>
                  </a:cxn>
                  <a:cxn ang="310">
                    <a:pos x="connsiteX310" y="connsiteY310"/>
                  </a:cxn>
                  <a:cxn ang="311">
                    <a:pos x="connsiteX311" y="connsiteY311"/>
                  </a:cxn>
                  <a:cxn ang="312">
                    <a:pos x="connsiteX312" y="connsiteY312"/>
                  </a:cxn>
                  <a:cxn ang="313">
                    <a:pos x="connsiteX313" y="connsiteY313"/>
                  </a:cxn>
                  <a:cxn ang="314">
                    <a:pos x="connsiteX314" y="connsiteY314"/>
                  </a:cxn>
                  <a:cxn ang="315">
                    <a:pos x="connsiteX315" y="connsiteY315"/>
                  </a:cxn>
                  <a:cxn ang="316">
                    <a:pos x="connsiteX316" y="connsiteY316"/>
                  </a:cxn>
                  <a:cxn ang="317">
                    <a:pos x="connsiteX317" y="connsiteY317"/>
                  </a:cxn>
                  <a:cxn ang="318">
                    <a:pos x="connsiteX318" y="connsiteY318"/>
                  </a:cxn>
                  <a:cxn ang="319">
                    <a:pos x="connsiteX319" y="connsiteY319"/>
                  </a:cxn>
                  <a:cxn ang="320">
                    <a:pos x="connsiteX320" y="connsiteY320"/>
                  </a:cxn>
                  <a:cxn ang="321">
                    <a:pos x="connsiteX321" y="connsiteY321"/>
                  </a:cxn>
                  <a:cxn ang="322">
                    <a:pos x="connsiteX322" y="connsiteY322"/>
                  </a:cxn>
                  <a:cxn ang="323">
                    <a:pos x="connsiteX323" y="connsiteY323"/>
                  </a:cxn>
                  <a:cxn ang="324">
                    <a:pos x="connsiteX324" y="connsiteY324"/>
                  </a:cxn>
                  <a:cxn ang="325">
                    <a:pos x="connsiteX325" y="connsiteY325"/>
                  </a:cxn>
                  <a:cxn ang="326">
                    <a:pos x="connsiteX326" y="connsiteY326"/>
                  </a:cxn>
                  <a:cxn ang="327">
                    <a:pos x="connsiteX327" y="connsiteY327"/>
                  </a:cxn>
                  <a:cxn ang="328">
                    <a:pos x="connsiteX328" y="connsiteY328"/>
                  </a:cxn>
                  <a:cxn ang="329">
                    <a:pos x="connsiteX329" y="connsiteY329"/>
                  </a:cxn>
                  <a:cxn ang="330">
                    <a:pos x="connsiteX330" y="connsiteY330"/>
                  </a:cxn>
                  <a:cxn ang="331">
                    <a:pos x="connsiteX331" y="connsiteY331"/>
                  </a:cxn>
                  <a:cxn ang="332">
                    <a:pos x="connsiteX332" y="connsiteY332"/>
                  </a:cxn>
                  <a:cxn ang="333">
                    <a:pos x="connsiteX333" y="connsiteY333"/>
                  </a:cxn>
                  <a:cxn ang="334">
                    <a:pos x="connsiteX334" y="connsiteY334"/>
                  </a:cxn>
                  <a:cxn ang="335">
                    <a:pos x="connsiteX335" y="connsiteY335"/>
                  </a:cxn>
                  <a:cxn ang="336">
                    <a:pos x="connsiteX336" y="connsiteY336"/>
                  </a:cxn>
                  <a:cxn ang="337">
                    <a:pos x="connsiteX337" y="connsiteY337"/>
                  </a:cxn>
                  <a:cxn ang="338">
                    <a:pos x="connsiteX338" y="connsiteY338"/>
                  </a:cxn>
                  <a:cxn ang="339">
                    <a:pos x="connsiteX339" y="connsiteY339"/>
                  </a:cxn>
                  <a:cxn ang="340">
                    <a:pos x="connsiteX340" y="connsiteY340"/>
                  </a:cxn>
                  <a:cxn ang="341">
                    <a:pos x="connsiteX341" y="connsiteY341"/>
                  </a:cxn>
                  <a:cxn ang="342">
                    <a:pos x="connsiteX342" y="connsiteY342"/>
                  </a:cxn>
                  <a:cxn ang="343">
                    <a:pos x="connsiteX343" y="connsiteY343"/>
                  </a:cxn>
                  <a:cxn ang="344">
                    <a:pos x="connsiteX344" y="connsiteY344"/>
                  </a:cxn>
                  <a:cxn ang="345">
                    <a:pos x="connsiteX345" y="connsiteY345"/>
                  </a:cxn>
                  <a:cxn ang="346">
                    <a:pos x="connsiteX346" y="connsiteY346"/>
                  </a:cxn>
                  <a:cxn ang="347">
                    <a:pos x="connsiteX347" y="connsiteY347"/>
                  </a:cxn>
                  <a:cxn ang="348">
                    <a:pos x="connsiteX348" y="connsiteY348"/>
                  </a:cxn>
                  <a:cxn ang="349">
                    <a:pos x="connsiteX349" y="connsiteY349"/>
                  </a:cxn>
                  <a:cxn ang="350">
                    <a:pos x="connsiteX350" y="connsiteY350"/>
                  </a:cxn>
                  <a:cxn ang="351">
                    <a:pos x="connsiteX351" y="connsiteY351"/>
                  </a:cxn>
                  <a:cxn ang="352">
                    <a:pos x="connsiteX352" y="connsiteY352"/>
                  </a:cxn>
                  <a:cxn ang="353">
                    <a:pos x="connsiteX353" y="connsiteY353"/>
                  </a:cxn>
                  <a:cxn ang="354">
                    <a:pos x="connsiteX354" y="connsiteY354"/>
                  </a:cxn>
                  <a:cxn ang="355">
                    <a:pos x="connsiteX355" y="connsiteY355"/>
                  </a:cxn>
                  <a:cxn ang="356">
                    <a:pos x="connsiteX356" y="connsiteY356"/>
                  </a:cxn>
                  <a:cxn ang="357">
                    <a:pos x="connsiteX357" y="connsiteY357"/>
                  </a:cxn>
                  <a:cxn ang="358">
                    <a:pos x="connsiteX358" y="connsiteY358"/>
                  </a:cxn>
                  <a:cxn ang="359">
                    <a:pos x="connsiteX359" y="connsiteY359"/>
                  </a:cxn>
                  <a:cxn ang="360">
                    <a:pos x="connsiteX360" y="connsiteY360"/>
                  </a:cxn>
                  <a:cxn ang="361">
                    <a:pos x="connsiteX361" y="connsiteY361"/>
                  </a:cxn>
                  <a:cxn ang="362">
                    <a:pos x="connsiteX362" y="connsiteY362"/>
                  </a:cxn>
                  <a:cxn ang="363">
                    <a:pos x="connsiteX363" y="connsiteY363"/>
                  </a:cxn>
                  <a:cxn ang="364">
                    <a:pos x="connsiteX364" y="connsiteY364"/>
                  </a:cxn>
                  <a:cxn ang="365">
                    <a:pos x="connsiteX365" y="connsiteY365"/>
                  </a:cxn>
                  <a:cxn ang="366">
                    <a:pos x="connsiteX366" y="connsiteY366"/>
                  </a:cxn>
                  <a:cxn ang="367">
                    <a:pos x="connsiteX367" y="connsiteY367"/>
                  </a:cxn>
                  <a:cxn ang="368">
                    <a:pos x="connsiteX368" y="connsiteY368"/>
                  </a:cxn>
                  <a:cxn ang="369">
                    <a:pos x="connsiteX369" y="connsiteY369"/>
                  </a:cxn>
                  <a:cxn ang="370">
                    <a:pos x="connsiteX370" y="connsiteY370"/>
                  </a:cxn>
                  <a:cxn ang="371">
                    <a:pos x="connsiteX371" y="connsiteY371"/>
                  </a:cxn>
                  <a:cxn ang="372">
                    <a:pos x="connsiteX372" y="connsiteY372"/>
                  </a:cxn>
                  <a:cxn ang="373">
                    <a:pos x="connsiteX373" y="connsiteY373"/>
                  </a:cxn>
                  <a:cxn ang="374">
                    <a:pos x="connsiteX374" y="connsiteY374"/>
                  </a:cxn>
                  <a:cxn ang="375">
                    <a:pos x="connsiteX375" y="connsiteY375"/>
                  </a:cxn>
                  <a:cxn ang="376">
                    <a:pos x="connsiteX376" y="connsiteY376"/>
                  </a:cxn>
                  <a:cxn ang="377">
                    <a:pos x="connsiteX377" y="connsiteY377"/>
                  </a:cxn>
                  <a:cxn ang="378">
                    <a:pos x="connsiteX378" y="connsiteY378"/>
                  </a:cxn>
                  <a:cxn ang="379">
                    <a:pos x="connsiteX379" y="connsiteY379"/>
                  </a:cxn>
                  <a:cxn ang="380">
                    <a:pos x="connsiteX380" y="connsiteY380"/>
                  </a:cxn>
                  <a:cxn ang="381">
                    <a:pos x="connsiteX381" y="connsiteY381"/>
                  </a:cxn>
                  <a:cxn ang="382">
                    <a:pos x="connsiteX382" y="connsiteY382"/>
                  </a:cxn>
                  <a:cxn ang="383">
                    <a:pos x="connsiteX383" y="connsiteY383"/>
                  </a:cxn>
                  <a:cxn ang="384">
                    <a:pos x="connsiteX384" y="connsiteY384"/>
                  </a:cxn>
                  <a:cxn ang="385">
                    <a:pos x="connsiteX385" y="connsiteY385"/>
                  </a:cxn>
                  <a:cxn ang="386">
                    <a:pos x="connsiteX386" y="connsiteY386"/>
                  </a:cxn>
                  <a:cxn ang="387">
                    <a:pos x="connsiteX387" y="connsiteY387"/>
                  </a:cxn>
                  <a:cxn ang="388">
                    <a:pos x="connsiteX388" y="connsiteY388"/>
                  </a:cxn>
                  <a:cxn ang="389">
                    <a:pos x="connsiteX389" y="connsiteY389"/>
                  </a:cxn>
                  <a:cxn ang="390">
                    <a:pos x="connsiteX390" y="connsiteY390"/>
                  </a:cxn>
                  <a:cxn ang="391">
                    <a:pos x="connsiteX391" y="connsiteY391"/>
                  </a:cxn>
                  <a:cxn ang="392">
                    <a:pos x="connsiteX392" y="connsiteY392"/>
                  </a:cxn>
                  <a:cxn ang="393">
                    <a:pos x="connsiteX393" y="connsiteY393"/>
                  </a:cxn>
                  <a:cxn ang="394">
                    <a:pos x="connsiteX394" y="connsiteY394"/>
                  </a:cxn>
                  <a:cxn ang="395">
                    <a:pos x="connsiteX395" y="connsiteY395"/>
                  </a:cxn>
                  <a:cxn ang="396">
                    <a:pos x="connsiteX396" y="connsiteY396"/>
                  </a:cxn>
                  <a:cxn ang="397">
                    <a:pos x="connsiteX397" y="connsiteY397"/>
                  </a:cxn>
                  <a:cxn ang="398">
                    <a:pos x="connsiteX398" y="connsiteY398"/>
                  </a:cxn>
                  <a:cxn ang="399">
                    <a:pos x="connsiteX399" y="connsiteY399"/>
                  </a:cxn>
                  <a:cxn ang="400">
                    <a:pos x="connsiteX400" y="connsiteY400"/>
                  </a:cxn>
                  <a:cxn ang="401">
                    <a:pos x="connsiteX401" y="connsiteY401"/>
                  </a:cxn>
                  <a:cxn ang="402">
                    <a:pos x="connsiteX402" y="connsiteY402"/>
                  </a:cxn>
                  <a:cxn ang="403">
                    <a:pos x="connsiteX403" y="connsiteY403"/>
                  </a:cxn>
                  <a:cxn ang="404">
                    <a:pos x="connsiteX404" y="connsiteY404"/>
                  </a:cxn>
                  <a:cxn ang="405">
                    <a:pos x="connsiteX405" y="connsiteY405"/>
                  </a:cxn>
                  <a:cxn ang="406">
                    <a:pos x="connsiteX406" y="connsiteY406"/>
                  </a:cxn>
                  <a:cxn ang="407">
                    <a:pos x="connsiteX407" y="connsiteY407"/>
                  </a:cxn>
                  <a:cxn ang="408">
                    <a:pos x="connsiteX408" y="connsiteY408"/>
                  </a:cxn>
                  <a:cxn ang="409">
                    <a:pos x="connsiteX409" y="connsiteY409"/>
                  </a:cxn>
                  <a:cxn ang="410">
                    <a:pos x="connsiteX410" y="connsiteY410"/>
                  </a:cxn>
                  <a:cxn ang="411">
                    <a:pos x="connsiteX411" y="connsiteY411"/>
                  </a:cxn>
                  <a:cxn ang="412">
                    <a:pos x="connsiteX412" y="connsiteY412"/>
                  </a:cxn>
                  <a:cxn ang="413">
                    <a:pos x="connsiteX413" y="connsiteY413"/>
                  </a:cxn>
                  <a:cxn ang="414">
                    <a:pos x="connsiteX414" y="connsiteY414"/>
                  </a:cxn>
                  <a:cxn ang="415">
                    <a:pos x="connsiteX415" y="connsiteY415"/>
                  </a:cxn>
                  <a:cxn ang="416">
                    <a:pos x="connsiteX416" y="connsiteY416"/>
                  </a:cxn>
                  <a:cxn ang="417">
                    <a:pos x="connsiteX417" y="connsiteY417"/>
                  </a:cxn>
                  <a:cxn ang="418">
                    <a:pos x="connsiteX418" y="connsiteY418"/>
                  </a:cxn>
                  <a:cxn ang="419">
                    <a:pos x="connsiteX419" y="connsiteY419"/>
                  </a:cxn>
                  <a:cxn ang="420">
                    <a:pos x="connsiteX420" y="connsiteY420"/>
                  </a:cxn>
                  <a:cxn ang="421">
                    <a:pos x="connsiteX421" y="connsiteY421"/>
                  </a:cxn>
                  <a:cxn ang="422">
                    <a:pos x="connsiteX422" y="connsiteY422"/>
                  </a:cxn>
                  <a:cxn ang="423">
                    <a:pos x="connsiteX423" y="connsiteY423"/>
                  </a:cxn>
                  <a:cxn ang="424">
                    <a:pos x="connsiteX424" y="connsiteY424"/>
                  </a:cxn>
                  <a:cxn ang="425">
                    <a:pos x="connsiteX425" y="connsiteY425"/>
                  </a:cxn>
                  <a:cxn ang="426">
                    <a:pos x="connsiteX426" y="connsiteY426"/>
                  </a:cxn>
                  <a:cxn ang="427">
                    <a:pos x="connsiteX427" y="connsiteY427"/>
                  </a:cxn>
                  <a:cxn ang="428">
                    <a:pos x="connsiteX428" y="connsiteY428"/>
                  </a:cxn>
                  <a:cxn ang="429">
                    <a:pos x="connsiteX429" y="connsiteY429"/>
                  </a:cxn>
                  <a:cxn ang="430">
                    <a:pos x="connsiteX430" y="connsiteY430"/>
                  </a:cxn>
                  <a:cxn ang="431">
                    <a:pos x="connsiteX431" y="connsiteY431"/>
                  </a:cxn>
                  <a:cxn ang="432">
                    <a:pos x="connsiteX432" y="connsiteY432"/>
                  </a:cxn>
                  <a:cxn ang="433">
                    <a:pos x="connsiteX433" y="connsiteY433"/>
                  </a:cxn>
                  <a:cxn ang="434">
                    <a:pos x="connsiteX434" y="connsiteY434"/>
                  </a:cxn>
                  <a:cxn ang="435">
                    <a:pos x="connsiteX435" y="connsiteY435"/>
                  </a:cxn>
                  <a:cxn ang="436">
                    <a:pos x="connsiteX436" y="connsiteY436"/>
                  </a:cxn>
                  <a:cxn ang="437">
                    <a:pos x="connsiteX437" y="connsiteY437"/>
                  </a:cxn>
                  <a:cxn ang="438">
                    <a:pos x="connsiteX438" y="connsiteY438"/>
                  </a:cxn>
                  <a:cxn ang="439">
                    <a:pos x="connsiteX439" y="connsiteY439"/>
                  </a:cxn>
                  <a:cxn ang="440">
                    <a:pos x="connsiteX440" y="connsiteY440"/>
                  </a:cxn>
                  <a:cxn ang="441">
                    <a:pos x="connsiteX441" y="connsiteY441"/>
                  </a:cxn>
                  <a:cxn ang="442">
                    <a:pos x="connsiteX442" y="connsiteY442"/>
                  </a:cxn>
                  <a:cxn ang="443">
                    <a:pos x="connsiteX443" y="connsiteY443"/>
                  </a:cxn>
                  <a:cxn ang="444">
                    <a:pos x="connsiteX444" y="connsiteY444"/>
                  </a:cxn>
                  <a:cxn ang="445">
                    <a:pos x="connsiteX445" y="connsiteY445"/>
                  </a:cxn>
                  <a:cxn ang="446">
                    <a:pos x="connsiteX446" y="connsiteY446"/>
                  </a:cxn>
                  <a:cxn ang="447">
                    <a:pos x="connsiteX447" y="connsiteY447"/>
                  </a:cxn>
                  <a:cxn ang="448">
                    <a:pos x="connsiteX448" y="connsiteY448"/>
                  </a:cxn>
                  <a:cxn ang="449">
                    <a:pos x="connsiteX449" y="connsiteY449"/>
                  </a:cxn>
                  <a:cxn ang="450">
                    <a:pos x="connsiteX450" y="connsiteY450"/>
                  </a:cxn>
                  <a:cxn ang="451">
                    <a:pos x="connsiteX451" y="connsiteY451"/>
                  </a:cxn>
                  <a:cxn ang="452">
                    <a:pos x="connsiteX452" y="connsiteY452"/>
                  </a:cxn>
                  <a:cxn ang="453">
                    <a:pos x="connsiteX453" y="connsiteY453"/>
                  </a:cxn>
                  <a:cxn ang="454">
                    <a:pos x="connsiteX454" y="connsiteY454"/>
                  </a:cxn>
                  <a:cxn ang="455">
                    <a:pos x="connsiteX455" y="connsiteY455"/>
                  </a:cxn>
                  <a:cxn ang="456">
                    <a:pos x="connsiteX456" y="connsiteY456"/>
                  </a:cxn>
                  <a:cxn ang="457">
                    <a:pos x="connsiteX457" y="connsiteY457"/>
                  </a:cxn>
                  <a:cxn ang="458">
                    <a:pos x="connsiteX458" y="connsiteY458"/>
                  </a:cxn>
                  <a:cxn ang="459">
                    <a:pos x="connsiteX459" y="connsiteY459"/>
                  </a:cxn>
                  <a:cxn ang="460">
                    <a:pos x="connsiteX460" y="connsiteY460"/>
                  </a:cxn>
                  <a:cxn ang="461">
                    <a:pos x="connsiteX461" y="connsiteY461"/>
                  </a:cxn>
                  <a:cxn ang="462">
                    <a:pos x="connsiteX462" y="connsiteY462"/>
                  </a:cxn>
                  <a:cxn ang="463">
                    <a:pos x="connsiteX463" y="connsiteY463"/>
                  </a:cxn>
                  <a:cxn ang="464">
                    <a:pos x="connsiteX464" y="connsiteY464"/>
                  </a:cxn>
                  <a:cxn ang="465">
                    <a:pos x="connsiteX465" y="connsiteY465"/>
                  </a:cxn>
                  <a:cxn ang="466">
                    <a:pos x="connsiteX466" y="connsiteY466"/>
                  </a:cxn>
                  <a:cxn ang="467">
                    <a:pos x="connsiteX467" y="connsiteY467"/>
                  </a:cxn>
                  <a:cxn ang="468">
                    <a:pos x="connsiteX468" y="connsiteY468"/>
                  </a:cxn>
                  <a:cxn ang="469">
                    <a:pos x="connsiteX469" y="connsiteY469"/>
                  </a:cxn>
                  <a:cxn ang="470">
                    <a:pos x="connsiteX470" y="connsiteY470"/>
                  </a:cxn>
                  <a:cxn ang="471">
                    <a:pos x="connsiteX471" y="connsiteY471"/>
                  </a:cxn>
                  <a:cxn ang="472">
                    <a:pos x="connsiteX472" y="connsiteY472"/>
                  </a:cxn>
                  <a:cxn ang="473">
                    <a:pos x="connsiteX473" y="connsiteY473"/>
                  </a:cxn>
                  <a:cxn ang="474">
                    <a:pos x="connsiteX474" y="connsiteY474"/>
                  </a:cxn>
                  <a:cxn ang="475">
                    <a:pos x="connsiteX475" y="connsiteY475"/>
                  </a:cxn>
                  <a:cxn ang="476">
                    <a:pos x="connsiteX476" y="connsiteY476"/>
                  </a:cxn>
                  <a:cxn ang="477">
                    <a:pos x="connsiteX477" y="connsiteY477"/>
                  </a:cxn>
                  <a:cxn ang="478">
                    <a:pos x="connsiteX478" y="connsiteY478"/>
                  </a:cxn>
                  <a:cxn ang="479">
                    <a:pos x="connsiteX479" y="connsiteY479"/>
                  </a:cxn>
                  <a:cxn ang="480">
                    <a:pos x="connsiteX480" y="connsiteY480"/>
                  </a:cxn>
                  <a:cxn ang="481">
                    <a:pos x="connsiteX481" y="connsiteY481"/>
                  </a:cxn>
                  <a:cxn ang="482">
                    <a:pos x="connsiteX482" y="connsiteY482"/>
                  </a:cxn>
                  <a:cxn ang="483">
                    <a:pos x="connsiteX483" y="connsiteY483"/>
                  </a:cxn>
                  <a:cxn ang="484">
                    <a:pos x="connsiteX484" y="connsiteY484"/>
                  </a:cxn>
                  <a:cxn ang="485">
                    <a:pos x="connsiteX485" y="connsiteY485"/>
                  </a:cxn>
                  <a:cxn ang="486">
                    <a:pos x="connsiteX486" y="connsiteY486"/>
                  </a:cxn>
                  <a:cxn ang="487">
                    <a:pos x="connsiteX487" y="connsiteY487"/>
                  </a:cxn>
                  <a:cxn ang="488">
                    <a:pos x="connsiteX488" y="connsiteY488"/>
                  </a:cxn>
                  <a:cxn ang="489">
                    <a:pos x="connsiteX489" y="connsiteY489"/>
                  </a:cxn>
                  <a:cxn ang="490">
                    <a:pos x="connsiteX490" y="connsiteY490"/>
                  </a:cxn>
                  <a:cxn ang="491">
                    <a:pos x="connsiteX491" y="connsiteY491"/>
                  </a:cxn>
                  <a:cxn ang="492">
                    <a:pos x="connsiteX492" y="connsiteY492"/>
                  </a:cxn>
                  <a:cxn ang="493">
                    <a:pos x="connsiteX493" y="connsiteY493"/>
                  </a:cxn>
                  <a:cxn ang="494">
                    <a:pos x="connsiteX494" y="connsiteY494"/>
                  </a:cxn>
                  <a:cxn ang="495">
                    <a:pos x="connsiteX495" y="connsiteY495"/>
                  </a:cxn>
                  <a:cxn ang="496">
                    <a:pos x="connsiteX496" y="connsiteY496"/>
                  </a:cxn>
                  <a:cxn ang="497">
                    <a:pos x="connsiteX497" y="connsiteY497"/>
                  </a:cxn>
                  <a:cxn ang="498">
                    <a:pos x="connsiteX498" y="connsiteY498"/>
                  </a:cxn>
                  <a:cxn ang="499">
                    <a:pos x="connsiteX499" y="connsiteY499"/>
                  </a:cxn>
                  <a:cxn ang="500">
                    <a:pos x="connsiteX500" y="connsiteY500"/>
                  </a:cxn>
                  <a:cxn ang="501">
                    <a:pos x="connsiteX501" y="connsiteY501"/>
                  </a:cxn>
                  <a:cxn ang="502">
                    <a:pos x="connsiteX502" y="connsiteY502"/>
                  </a:cxn>
                  <a:cxn ang="503">
                    <a:pos x="connsiteX503" y="connsiteY503"/>
                  </a:cxn>
                  <a:cxn ang="504">
                    <a:pos x="connsiteX504" y="connsiteY504"/>
                  </a:cxn>
                  <a:cxn ang="505">
                    <a:pos x="connsiteX505" y="connsiteY505"/>
                  </a:cxn>
                  <a:cxn ang="506">
                    <a:pos x="connsiteX506" y="connsiteY506"/>
                  </a:cxn>
                  <a:cxn ang="507">
                    <a:pos x="connsiteX507" y="connsiteY507"/>
                  </a:cxn>
                  <a:cxn ang="508">
                    <a:pos x="connsiteX508" y="connsiteY508"/>
                  </a:cxn>
                  <a:cxn ang="509">
                    <a:pos x="connsiteX509" y="connsiteY509"/>
                  </a:cxn>
                  <a:cxn ang="510">
                    <a:pos x="connsiteX510" y="connsiteY510"/>
                  </a:cxn>
                  <a:cxn ang="511">
                    <a:pos x="connsiteX511" y="connsiteY511"/>
                  </a:cxn>
                  <a:cxn ang="512">
                    <a:pos x="connsiteX512" y="connsiteY512"/>
                  </a:cxn>
                  <a:cxn ang="513">
                    <a:pos x="connsiteX513" y="connsiteY513"/>
                  </a:cxn>
                  <a:cxn ang="514">
                    <a:pos x="connsiteX514" y="connsiteY514"/>
                  </a:cxn>
                  <a:cxn ang="515">
                    <a:pos x="connsiteX515" y="connsiteY515"/>
                  </a:cxn>
                  <a:cxn ang="516">
                    <a:pos x="connsiteX516" y="connsiteY516"/>
                  </a:cxn>
                  <a:cxn ang="517">
                    <a:pos x="connsiteX517" y="connsiteY517"/>
                  </a:cxn>
                  <a:cxn ang="518">
                    <a:pos x="connsiteX518" y="connsiteY518"/>
                  </a:cxn>
                  <a:cxn ang="519">
                    <a:pos x="connsiteX519" y="connsiteY519"/>
                  </a:cxn>
                  <a:cxn ang="520">
                    <a:pos x="connsiteX520" y="connsiteY520"/>
                  </a:cxn>
                  <a:cxn ang="521">
                    <a:pos x="connsiteX521" y="connsiteY521"/>
                  </a:cxn>
                  <a:cxn ang="522">
                    <a:pos x="connsiteX522" y="connsiteY522"/>
                  </a:cxn>
                  <a:cxn ang="523">
                    <a:pos x="connsiteX523" y="connsiteY523"/>
                  </a:cxn>
                  <a:cxn ang="524">
                    <a:pos x="connsiteX524" y="connsiteY524"/>
                  </a:cxn>
                  <a:cxn ang="525">
                    <a:pos x="connsiteX525" y="connsiteY525"/>
                  </a:cxn>
                  <a:cxn ang="526">
                    <a:pos x="connsiteX526" y="connsiteY526"/>
                  </a:cxn>
                  <a:cxn ang="527">
                    <a:pos x="connsiteX527" y="connsiteY527"/>
                  </a:cxn>
                  <a:cxn ang="528">
                    <a:pos x="connsiteX528" y="connsiteY528"/>
                  </a:cxn>
                  <a:cxn ang="529">
                    <a:pos x="connsiteX529" y="connsiteY529"/>
                  </a:cxn>
                  <a:cxn ang="530">
                    <a:pos x="connsiteX530" y="connsiteY530"/>
                  </a:cxn>
                  <a:cxn ang="531">
                    <a:pos x="connsiteX531" y="connsiteY531"/>
                  </a:cxn>
                  <a:cxn ang="532">
                    <a:pos x="connsiteX532" y="connsiteY532"/>
                  </a:cxn>
                  <a:cxn ang="533">
                    <a:pos x="connsiteX533" y="connsiteY533"/>
                  </a:cxn>
                  <a:cxn ang="534">
                    <a:pos x="connsiteX534" y="connsiteY534"/>
                  </a:cxn>
                  <a:cxn ang="535">
                    <a:pos x="connsiteX535" y="connsiteY535"/>
                  </a:cxn>
                  <a:cxn ang="536">
                    <a:pos x="connsiteX536" y="connsiteY536"/>
                  </a:cxn>
                  <a:cxn ang="537">
                    <a:pos x="connsiteX537" y="connsiteY537"/>
                  </a:cxn>
                  <a:cxn ang="538">
                    <a:pos x="connsiteX538" y="connsiteY538"/>
                  </a:cxn>
                  <a:cxn ang="539">
                    <a:pos x="connsiteX539" y="connsiteY539"/>
                  </a:cxn>
                  <a:cxn ang="540">
                    <a:pos x="connsiteX540" y="connsiteY540"/>
                  </a:cxn>
                  <a:cxn ang="541">
                    <a:pos x="connsiteX541" y="connsiteY541"/>
                  </a:cxn>
                  <a:cxn ang="542">
                    <a:pos x="connsiteX542" y="connsiteY542"/>
                  </a:cxn>
                  <a:cxn ang="543">
                    <a:pos x="connsiteX543" y="connsiteY543"/>
                  </a:cxn>
                  <a:cxn ang="544">
                    <a:pos x="connsiteX544" y="connsiteY544"/>
                  </a:cxn>
                  <a:cxn ang="545">
                    <a:pos x="connsiteX545" y="connsiteY545"/>
                  </a:cxn>
                  <a:cxn ang="546">
                    <a:pos x="connsiteX546" y="connsiteY546"/>
                  </a:cxn>
                  <a:cxn ang="547">
                    <a:pos x="connsiteX547" y="connsiteY547"/>
                  </a:cxn>
                  <a:cxn ang="548">
                    <a:pos x="connsiteX548" y="connsiteY548"/>
                  </a:cxn>
                  <a:cxn ang="549">
                    <a:pos x="connsiteX549" y="connsiteY549"/>
                  </a:cxn>
                  <a:cxn ang="550">
                    <a:pos x="connsiteX550" y="connsiteY550"/>
                  </a:cxn>
                  <a:cxn ang="551">
                    <a:pos x="connsiteX551" y="connsiteY551"/>
                  </a:cxn>
                  <a:cxn ang="552">
                    <a:pos x="connsiteX552" y="connsiteY552"/>
                  </a:cxn>
                  <a:cxn ang="553">
                    <a:pos x="connsiteX553" y="connsiteY553"/>
                  </a:cxn>
                  <a:cxn ang="554">
                    <a:pos x="connsiteX554" y="connsiteY554"/>
                  </a:cxn>
                  <a:cxn ang="555">
                    <a:pos x="connsiteX555" y="connsiteY555"/>
                  </a:cxn>
                  <a:cxn ang="556">
                    <a:pos x="connsiteX556" y="connsiteY556"/>
                  </a:cxn>
                  <a:cxn ang="557">
                    <a:pos x="connsiteX557" y="connsiteY557"/>
                  </a:cxn>
                  <a:cxn ang="558">
                    <a:pos x="connsiteX558" y="connsiteY558"/>
                  </a:cxn>
                  <a:cxn ang="559">
                    <a:pos x="connsiteX559" y="connsiteY559"/>
                  </a:cxn>
                  <a:cxn ang="560">
                    <a:pos x="connsiteX560" y="connsiteY560"/>
                  </a:cxn>
                  <a:cxn ang="561">
                    <a:pos x="connsiteX561" y="connsiteY561"/>
                  </a:cxn>
                  <a:cxn ang="562">
                    <a:pos x="connsiteX562" y="connsiteY562"/>
                  </a:cxn>
                  <a:cxn ang="563">
                    <a:pos x="connsiteX563" y="connsiteY563"/>
                  </a:cxn>
                  <a:cxn ang="564">
                    <a:pos x="connsiteX564" y="connsiteY564"/>
                  </a:cxn>
                  <a:cxn ang="565">
                    <a:pos x="connsiteX565" y="connsiteY565"/>
                  </a:cxn>
                  <a:cxn ang="566">
                    <a:pos x="connsiteX566" y="connsiteY566"/>
                  </a:cxn>
                  <a:cxn ang="567">
                    <a:pos x="connsiteX567" y="connsiteY567"/>
                  </a:cxn>
                  <a:cxn ang="568">
                    <a:pos x="connsiteX568" y="connsiteY568"/>
                  </a:cxn>
                  <a:cxn ang="569">
                    <a:pos x="connsiteX569" y="connsiteY569"/>
                  </a:cxn>
                  <a:cxn ang="570">
                    <a:pos x="connsiteX570" y="connsiteY570"/>
                  </a:cxn>
                  <a:cxn ang="571">
                    <a:pos x="connsiteX571" y="connsiteY571"/>
                  </a:cxn>
                  <a:cxn ang="572">
                    <a:pos x="connsiteX572" y="connsiteY572"/>
                  </a:cxn>
                  <a:cxn ang="573">
                    <a:pos x="connsiteX573" y="connsiteY573"/>
                  </a:cxn>
                  <a:cxn ang="574">
                    <a:pos x="connsiteX574" y="connsiteY574"/>
                  </a:cxn>
                  <a:cxn ang="575">
                    <a:pos x="connsiteX575" y="connsiteY575"/>
                  </a:cxn>
                  <a:cxn ang="576">
                    <a:pos x="connsiteX576" y="connsiteY576"/>
                  </a:cxn>
                  <a:cxn ang="577">
                    <a:pos x="connsiteX577" y="connsiteY577"/>
                  </a:cxn>
                  <a:cxn ang="578">
                    <a:pos x="connsiteX578" y="connsiteY578"/>
                  </a:cxn>
                  <a:cxn ang="579">
                    <a:pos x="connsiteX579" y="connsiteY579"/>
                  </a:cxn>
                  <a:cxn ang="580">
                    <a:pos x="connsiteX580" y="connsiteY580"/>
                  </a:cxn>
                  <a:cxn ang="581">
                    <a:pos x="connsiteX581" y="connsiteY581"/>
                  </a:cxn>
                  <a:cxn ang="582">
                    <a:pos x="connsiteX582" y="connsiteY582"/>
                  </a:cxn>
                  <a:cxn ang="583">
                    <a:pos x="connsiteX583" y="connsiteY583"/>
                  </a:cxn>
                  <a:cxn ang="584">
                    <a:pos x="connsiteX584" y="connsiteY584"/>
                  </a:cxn>
                  <a:cxn ang="585">
                    <a:pos x="connsiteX585" y="connsiteY585"/>
                  </a:cxn>
                  <a:cxn ang="586">
                    <a:pos x="connsiteX586" y="connsiteY586"/>
                  </a:cxn>
                  <a:cxn ang="587">
                    <a:pos x="connsiteX587" y="connsiteY587"/>
                  </a:cxn>
                  <a:cxn ang="588">
                    <a:pos x="connsiteX588" y="connsiteY588"/>
                  </a:cxn>
                  <a:cxn ang="589">
                    <a:pos x="connsiteX589" y="connsiteY589"/>
                  </a:cxn>
                  <a:cxn ang="590">
                    <a:pos x="connsiteX590" y="connsiteY590"/>
                  </a:cxn>
                  <a:cxn ang="591">
                    <a:pos x="connsiteX591" y="connsiteY591"/>
                  </a:cxn>
                  <a:cxn ang="592">
                    <a:pos x="connsiteX592" y="connsiteY592"/>
                  </a:cxn>
                  <a:cxn ang="593">
                    <a:pos x="connsiteX593" y="connsiteY593"/>
                  </a:cxn>
                  <a:cxn ang="594">
                    <a:pos x="connsiteX594" y="connsiteY594"/>
                  </a:cxn>
                  <a:cxn ang="595">
                    <a:pos x="connsiteX595" y="connsiteY595"/>
                  </a:cxn>
                  <a:cxn ang="596">
                    <a:pos x="connsiteX596" y="connsiteY596"/>
                  </a:cxn>
                  <a:cxn ang="597">
                    <a:pos x="connsiteX597" y="connsiteY597"/>
                  </a:cxn>
                  <a:cxn ang="598">
                    <a:pos x="connsiteX598" y="connsiteY598"/>
                  </a:cxn>
                  <a:cxn ang="599">
                    <a:pos x="connsiteX599" y="connsiteY599"/>
                  </a:cxn>
                  <a:cxn ang="600">
                    <a:pos x="connsiteX600" y="connsiteY600"/>
                  </a:cxn>
                  <a:cxn ang="601">
                    <a:pos x="connsiteX601" y="connsiteY601"/>
                  </a:cxn>
                  <a:cxn ang="602">
                    <a:pos x="connsiteX602" y="connsiteY602"/>
                  </a:cxn>
                  <a:cxn ang="603">
                    <a:pos x="connsiteX603" y="connsiteY603"/>
                  </a:cxn>
                  <a:cxn ang="604">
                    <a:pos x="connsiteX604" y="connsiteY604"/>
                  </a:cxn>
                  <a:cxn ang="605">
                    <a:pos x="connsiteX605" y="connsiteY605"/>
                  </a:cxn>
                  <a:cxn ang="606">
                    <a:pos x="connsiteX606" y="connsiteY606"/>
                  </a:cxn>
                  <a:cxn ang="607">
                    <a:pos x="connsiteX607" y="connsiteY607"/>
                  </a:cxn>
                  <a:cxn ang="608">
                    <a:pos x="connsiteX608" y="connsiteY608"/>
                  </a:cxn>
                  <a:cxn ang="609">
                    <a:pos x="connsiteX609" y="connsiteY609"/>
                  </a:cxn>
                  <a:cxn ang="610">
                    <a:pos x="connsiteX610" y="connsiteY610"/>
                  </a:cxn>
                  <a:cxn ang="611">
                    <a:pos x="connsiteX611" y="connsiteY611"/>
                  </a:cxn>
                  <a:cxn ang="612">
                    <a:pos x="connsiteX612" y="connsiteY612"/>
                  </a:cxn>
                  <a:cxn ang="613">
                    <a:pos x="connsiteX613" y="connsiteY613"/>
                  </a:cxn>
                  <a:cxn ang="614">
                    <a:pos x="connsiteX614" y="connsiteY614"/>
                  </a:cxn>
                  <a:cxn ang="615">
                    <a:pos x="connsiteX615" y="connsiteY615"/>
                  </a:cxn>
                  <a:cxn ang="616">
                    <a:pos x="connsiteX616" y="connsiteY616"/>
                  </a:cxn>
                  <a:cxn ang="617">
                    <a:pos x="connsiteX617" y="connsiteY617"/>
                  </a:cxn>
                  <a:cxn ang="618">
                    <a:pos x="connsiteX618" y="connsiteY618"/>
                  </a:cxn>
                  <a:cxn ang="619">
                    <a:pos x="connsiteX619" y="connsiteY619"/>
                  </a:cxn>
                  <a:cxn ang="620">
                    <a:pos x="connsiteX620" y="connsiteY620"/>
                  </a:cxn>
                  <a:cxn ang="621">
                    <a:pos x="connsiteX621" y="connsiteY621"/>
                  </a:cxn>
                  <a:cxn ang="622">
                    <a:pos x="connsiteX622" y="connsiteY622"/>
                  </a:cxn>
                  <a:cxn ang="623">
                    <a:pos x="connsiteX623" y="connsiteY623"/>
                  </a:cxn>
                  <a:cxn ang="624">
                    <a:pos x="connsiteX624" y="connsiteY624"/>
                  </a:cxn>
                  <a:cxn ang="625">
                    <a:pos x="connsiteX625" y="connsiteY625"/>
                  </a:cxn>
                  <a:cxn ang="626">
                    <a:pos x="connsiteX626" y="connsiteY626"/>
                  </a:cxn>
                  <a:cxn ang="627">
                    <a:pos x="connsiteX627" y="connsiteY627"/>
                  </a:cxn>
                  <a:cxn ang="628">
                    <a:pos x="connsiteX628" y="connsiteY628"/>
                  </a:cxn>
                  <a:cxn ang="629">
                    <a:pos x="connsiteX629" y="connsiteY629"/>
                  </a:cxn>
                  <a:cxn ang="630">
                    <a:pos x="connsiteX630" y="connsiteY630"/>
                  </a:cxn>
                  <a:cxn ang="631">
                    <a:pos x="connsiteX631" y="connsiteY631"/>
                  </a:cxn>
                  <a:cxn ang="632">
                    <a:pos x="connsiteX632" y="connsiteY632"/>
                  </a:cxn>
                  <a:cxn ang="633">
                    <a:pos x="connsiteX633" y="connsiteY633"/>
                  </a:cxn>
                  <a:cxn ang="634">
                    <a:pos x="connsiteX634" y="connsiteY634"/>
                  </a:cxn>
                  <a:cxn ang="635">
                    <a:pos x="connsiteX635" y="connsiteY635"/>
                  </a:cxn>
                  <a:cxn ang="636">
                    <a:pos x="connsiteX636" y="connsiteY636"/>
                  </a:cxn>
                  <a:cxn ang="637">
                    <a:pos x="connsiteX637" y="connsiteY637"/>
                  </a:cxn>
                  <a:cxn ang="638">
                    <a:pos x="connsiteX638" y="connsiteY638"/>
                  </a:cxn>
                  <a:cxn ang="639">
                    <a:pos x="connsiteX639" y="connsiteY639"/>
                  </a:cxn>
                  <a:cxn ang="640">
                    <a:pos x="connsiteX640" y="connsiteY640"/>
                  </a:cxn>
                  <a:cxn ang="641">
                    <a:pos x="connsiteX641" y="connsiteY641"/>
                  </a:cxn>
                  <a:cxn ang="642">
                    <a:pos x="connsiteX642" y="connsiteY642"/>
                  </a:cxn>
                  <a:cxn ang="643">
                    <a:pos x="connsiteX643" y="connsiteY643"/>
                  </a:cxn>
                  <a:cxn ang="644">
                    <a:pos x="connsiteX644" y="connsiteY644"/>
                  </a:cxn>
                  <a:cxn ang="645">
                    <a:pos x="connsiteX645" y="connsiteY645"/>
                  </a:cxn>
                  <a:cxn ang="646">
                    <a:pos x="connsiteX646" y="connsiteY646"/>
                  </a:cxn>
                  <a:cxn ang="647">
                    <a:pos x="connsiteX647" y="connsiteY647"/>
                  </a:cxn>
                  <a:cxn ang="648">
                    <a:pos x="connsiteX648" y="connsiteY648"/>
                  </a:cxn>
                  <a:cxn ang="649">
                    <a:pos x="connsiteX649" y="connsiteY649"/>
                  </a:cxn>
                  <a:cxn ang="650">
                    <a:pos x="connsiteX650" y="connsiteY650"/>
                  </a:cxn>
                  <a:cxn ang="651">
                    <a:pos x="connsiteX651" y="connsiteY651"/>
                  </a:cxn>
                  <a:cxn ang="652">
                    <a:pos x="connsiteX652" y="connsiteY652"/>
                  </a:cxn>
                  <a:cxn ang="653">
                    <a:pos x="connsiteX653" y="connsiteY653"/>
                  </a:cxn>
                  <a:cxn ang="654">
                    <a:pos x="connsiteX654" y="connsiteY654"/>
                  </a:cxn>
                  <a:cxn ang="655">
                    <a:pos x="connsiteX655" y="connsiteY655"/>
                  </a:cxn>
                  <a:cxn ang="656">
                    <a:pos x="connsiteX656" y="connsiteY656"/>
                  </a:cxn>
                  <a:cxn ang="657">
                    <a:pos x="connsiteX657" y="connsiteY657"/>
                  </a:cxn>
                  <a:cxn ang="658">
                    <a:pos x="connsiteX658" y="connsiteY658"/>
                  </a:cxn>
                  <a:cxn ang="659">
                    <a:pos x="connsiteX659" y="connsiteY659"/>
                  </a:cxn>
                  <a:cxn ang="660">
                    <a:pos x="connsiteX660" y="connsiteY660"/>
                  </a:cxn>
                  <a:cxn ang="661">
                    <a:pos x="connsiteX661" y="connsiteY661"/>
                  </a:cxn>
                  <a:cxn ang="662">
                    <a:pos x="connsiteX662" y="connsiteY662"/>
                  </a:cxn>
                  <a:cxn ang="663">
                    <a:pos x="connsiteX663" y="connsiteY663"/>
                  </a:cxn>
                  <a:cxn ang="664">
                    <a:pos x="connsiteX664" y="connsiteY664"/>
                  </a:cxn>
                  <a:cxn ang="665">
                    <a:pos x="connsiteX665" y="connsiteY665"/>
                  </a:cxn>
                  <a:cxn ang="666">
                    <a:pos x="connsiteX666" y="connsiteY666"/>
                  </a:cxn>
                  <a:cxn ang="667">
                    <a:pos x="connsiteX667" y="connsiteY667"/>
                  </a:cxn>
                  <a:cxn ang="668">
                    <a:pos x="connsiteX668" y="connsiteY668"/>
                  </a:cxn>
                  <a:cxn ang="669">
                    <a:pos x="connsiteX669" y="connsiteY669"/>
                  </a:cxn>
                  <a:cxn ang="670">
                    <a:pos x="connsiteX670" y="connsiteY670"/>
                  </a:cxn>
                  <a:cxn ang="671">
                    <a:pos x="connsiteX671" y="connsiteY671"/>
                  </a:cxn>
                  <a:cxn ang="672">
                    <a:pos x="connsiteX672" y="connsiteY672"/>
                  </a:cxn>
                  <a:cxn ang="673">
                    <a:pos x="connsiteX673" y="connsiteY673"/>
                  </a:cxn>
                  <a:cxn ang="674">
                    <a:pos x="connsiteX674" y="connsiteY674"/>
                  </a:cxn>
                  <a:cxn ang="675">
                    <a:pos x="connsiteX675" y="connsiteY675"/>
                  </a:cxn>
                  <a:cxn ang="676">
                    <a:pos x="connsiteX676" y="connsiteY676"/>
                  </a:cxn>
                  <a:cxn ang="677">
                    <a:pos x="connsiteX677" y="connsiteY677"/>
                  </a:cxn>
                  <a:cxn ang="678">
                    <a:pos x="connsiteX678" y="connsiteY678"/>
                  </a:cxn>
                  <a:cxn ang="679">
                    <a:pos x="connsiteX679" y="connsiteY679"/>
                  </a:cxn>
                  <a:cxn ang="680">
                    <a:pos x="connsiteX680" y="connsiteY680"/>
                  </a:cxn>
                  <a:cxn ang="681">
                    <a:pos x="connsiteX681" y="connsiteY681"/>
                  </a:cxn>
                  <a:cxn ang="682">
                    <a:pos x="connsiteX682" y="connsiteY682"/>
                  </a:cxn>
                  <a:cxn ang="683">
                    <a:pos x="connsiteX683" y="connsiteY683"/>
                  </a:cxn>
                  <a:cxn ang="684">
                    <a:pos x="connsiteX684" y="connsiteY684"/>
                  </a:cxn>
                  <a:cxn ang="685">
                    <a:pos x="connsiteX685" y="connsiteY685"/>
                  </a:cxn>
                  <a:cxn ang="686">
                    <a:pos x="connsiteX686" y="connsiteY686"/>
                  </a:cxn>
                  <a:cxn ang="687">
                    <a:pos x="connsiteX687" y="connsiteY687"/>
                  </a:cxn>
                  <a:cxn ang="688">
                    <a:pos x="connsiteX688" y="connsiteY688"/>
                  </a:cxn>
                  <a:cxn ang="689">
                    <a:pos x="connsiteX689" y="connsiteY689"/>
                  </a:cxn>
                  <a:cxn ang="690">
                    <a:pos x="connsiteX690" y="connsiteY690"/>
                  </a:cxn>
                  <a:cxn ang="691">
                    <a:pos x="connsiteX691" y="connsiteY691"/>
                  </a:cxn>
                  <a:cxn ang="692">
                    <a:pos x="connsiteX692" y="connsiteY692"/>
                  </a:cxn>
                  <a:cxn ang="693">
                    <a:pos x="connsiteX693" y="connsiteY693"/>
                  </a:cxn>
                  <a:cxn ang="694">
                    <a:pos x="connsiteX694" y="connsiteY694"/>
                  </a:cxn>
                  <a:cxn ang="695">
                    <a:pos x="connsiteX695" y="connsiteY695"/>
                  </a:cxn>
                  <a:cxn ang="696">
                    <a:pos x="connsiteX696" y="connsiteY696"/>
                  </a:cxn>
                  <a:cxn ang="697">
                    <a:pos x="connsiteX697" y="connsiteY697"/>
                  </a:cxn>
                  <a:cxn ang="698">
                    <a:pos x="connsiteX698" y="connsiteY698"/>
                  </a:cxn>
                  <a:cxn ang="699">
                    <a:pos x="connsiteX699" y="connsiteY699"/>
                  </a:cxn>
                  <a:cxn ang="700">
                    <a:pos x="connsiteX700" y="connsiteY700"/>
                  </a:cxn>
                  <a:cxn ang="701">
                    <a:pos x="connsiteX701" y="connsiteY701"/>
                  </a:cxn>
                  <a:cxn ang="702">
                    <a:pos x="connsiteX702" y="connsiteY702"/>
                  </a:cxn>
                  <a:cxn ang="703">
                    <a:pos x="connsiteX703" y="connsiteY703"/>
                  </a:cxn>
                  <a:cxn ang="704">
                    <a:pos x="connsiteX704" y="connsiteY704"/>
                  </a:cxn>
                  <a:cxn ang="705">
                    <a:pos x="connsiteX705" y="connsiteY705"/>
                  </a:cxn>
                  <a:cxn ang="706">
                    <a:pos x="connsiteX706" y="connsiteY706"/>
                  </a:cxn>
                  <a:cxn ang="707">
                    <a:pos x="connsiteX707" y="connsiteY707"/>
                  </a:cxn>
                  <a:cxn ang="708">
                    <a:pos x="connsiteX708" y="connsiteY708"/>
                  </a:cxn>
                  <a:cxn ang="709">
                    <a:pos x="connsiteX709" y="connsiteY709"/>
                  </a:cxn>
                  <a:cxn ang="710">
                    <a:pos x="connsiteX710" y="connsiteY710"/>
                  </a:cxn>
                  <a:cxn ang="711">
                    <a:pos x="connsiteX711" y="connsiteY711"/>
                  </a:cxn>
                  <a:cxn ang="712">
                    <a:pos x="connsiteX712" y="connsiteY712"/>
                  </a:cxn>
                  <a:cxn ang="713">
                    <a:pos x="connsiteX713" y="connsiteY713"/>
                  </a:cxn>
                  <a:cxn ang="714">
                    <a:pos x="connsiteX714" y="connsiteY714"/>
                  </a:cxn>
                  <a:cxn ang="715">
                    <a:pos x="connsiteX715" y="connsiteY715"/>
                  </a:cxn>
                  <a:cxn ang="716">
                    <a:pos x="connsiteX716" y="connsiteY716"/>
                  </a:cxn>
                  <a:cxn ang="717">
                    <a:pos x="connsiteX717" y="connsiteY717"/>
                  </a:cxn>
                  <a:cxn ang="718">
                    <a:pos x="connsiteX718" y="connsiteY718"/>
                  </a:cxn>
                  <a:cxn ang="719">
                    <a:pos x="connsiteX719" y="connsiteY719"/>
                  </a:cxn>
                  <a:cxn ang="720">
                    <a:pos x="connsiteX720" y="connsiteY720"/>
                  </a:cxn>
                  <a:cxn ang="721">
                    <a:pos x="connsiteX721" y="connsiteY721"/>
                  </a:cxn>
                  <a:cxn ang="722">
                    <a:pos x="connsiteX722" y="connsiteY722"/>
                  </a:cxn>
                  <a:cxn ang="723">
                    <a:pos x="connsiteX723" y="connsiteY723"/>
                  </a:cxn>
                  <a:cxn ang="724">
                    <a:pos x="connsiteX724" y="connsiteY724"/>
                  </a:cxn>
                  <a:cxn ang="725">
                    <a:pos x="connsiteX725" y="connsiteY725"/>
                  </a:cxn>
                  <a:cxn ang="726">
                    <a:pos x="connsiteX726" y="connsiteY726"/>
                  </a:cxn>
                  <a:cxn ang="727">
                    <a:pos x="connsiteX727" y="connsiteY727"/>
                  </a:cxn>
                  <a:cxn ang="728">
                    <a:pos x="connsiteX728" y="connsiteY728"/>
                  </a:cxn>
                  <a:cxn ang="729">
                    <a:pos x="connsiteX729" y="connsiteY729"/>
                  </a:cxn>
                  <a:cxn ang="730">
                    <a:pos x="connsiteX730" y="connsiteY730"/>
                  </a:cxn>
                  <a:cxn ang="731">
                    <a:pos x="connsiteX731" y="connsiteY731"/>
                  </a:cxn>
                  <a:cxn ang="732">
                    <a:pos x="connsiteX732" y="connsiteY732"/>
                  </a:cxn>
                  <a:cxn ang="733">
                    <a:pos x="connsiteX733" y="connsiteY733"/>
                  </a:cxn>
                  <a:cxn ang="734">
                    <a:pos x="connsiteX734" y="connsiteY734"/>
                  </a:cxn>
                  <a:cxn ang="735">
                    <a:pos x="connsiteX735" y="connsiteY735"/>
                  </a:cxn>
                  <a:cxn ang="736">
                    <a:pos x="connsiteX736" y="connsiteY736"/>
                  </a:cxn>
                  <a:cxn ang="737">
                    <a:pos x="connsiteX737" y="connsiteY737"/>
                  </a:cxn>
                  <a:cxn ang="738">
                    <a:pos x="connsiteX738" y="connsiteY738"/>
                  </a:cxn>
                  <a:cxn ang="739">
                    <a:pos x="connsiteX739" y="connsiteY739"/>
                  </a:cxn>
                  <a:cxn ang="740">
                    <a:pos x="connsiteX740" y="connsiteY740"/>
                  </a:cxn>
                  <a:cxn ang="741">
                    <a:pos x="connsiteX741" y="connsiteY741"/>
                  </a:cxn>
                  <a:cxn ang="742">
                    <a:pos x="connsiteX742" y="connsiteY742"/>
                  </a:cxn>
                  <a:cxn ang="743">
                    <a:pos x="connsiteX743" y="connsiteY743"/>
                  </a:cxn>
                  <a:cxn ang="744">
                    <a:pos x="connsiteX744" y="connsiteY744"/>
                  </a:cxn>
                  <a:cxn ang="745">
                    <a:pos x="connsiteX745" y="connsiteY745"/>
                  </a:cxn>
                  <a:cxn ang="746">
                    <a:pos x="connsiteX746" y="connsiteY746"/>
                  </a:cxn>
                  <a:cxn ang="747">
                    <a:pos x="connsiteX747" y="connsiteY747"/>
                  </a:cxn>
                  <a:cxn ang="748">
                    <a:pos x="connsiteX748" y="connsiteY748"/>
                  </a:cxn>
                  <a:cxn ang="749">
                    <a:pos x="connsiteX749" y="connsiteY749"/>
                  </a:cxn>
                  <a:cxn ang="750">
                    <a:pos x="connsiteX750" y="connsiteY750"/>
                  </a:cxn>
                  <a:cxn ang="751">
                    <a:pos x="connsiteX751" y="connsiteY751"/>
                  </a:cxn>
                  <a:cxn ang="752">
                    <a:pos x="connsiteX752" y="connsiteY752"/>
                  </a:cxn>
                  <a:cxn ang="753">
                    <a:pos x="connsiteX753" y="connsiteY753"/>
                  </a:cxn>
                  <a:cxn ang="754">
                    <a:pos x="connsiteX754" y="connsiteY754"/>
                  </a:cxn>
                  <a:cxn ang="755">
                    <a:pos x="connsiteX755" y="connsiteY755"/>
                  </a:cxn>
                  <a:cxn ang="756">
                    <a:pos x="connsiteX756" y="connsiteY756"/>
                  </a:cxn>
                  <a:cxn ang="757">
                    <a:pos x="connsiteX757" y="connsiteY757"/>
                  </a:cxn>
                  <a:cxn ang="758">
                    <a:pos x="connsiteX758" y="connsiteY758"/>
                  </a:cxn>
                  <a:cxn ang="759">
                    <a:pos x="connsiteX759" y="connsiteY759"/>
                  </a:cxn>
                  <a:cxn ang="760">
                    <a:pos x="connsiteX760" y="connsiteY760"/>
                  </a:cxn>
                  <a:cxn ang="761">
                    <a:pos x="connsiteX761" y="connsiteY761"/>
                  </a:cxn>
                  <a:cxn ang="762">
                    <a:pos x="connsiteX762" y="connsiteY762"/>
                  </a:cxn>
                  <a:cxn ang="763">
                    <a:pos x="connsiteX763" y="connsiteY763"/>
                  </a:cxn>
                  <a:cxn ang="764">
                    <a:pos x="connsiteX764" y="connsiteY764"/>
                  </a:cxn>
                  <a:cxn ang="765">
                    <a:pos x="connsiteX765" y="connsiteY765"/>
                  </a:cxn>
                  <a:cxn ang="766">
                    <a:pos x="connsiteX766" y="connsiteY766"/>
                  </a:cxn>
                  <a:cxn ang="767">
                    <a:pos x="connsiteX767" y="connsiteY767"/>
                  </a:cxn>
                  <a:cxn ang="768">
                    <a:pos x="connsiteX768" y="connsiteY768"/>
                  </a:cxn>
                  <a:cxn ang="769">
                    <a:pos x="connsiteX769" y="connsiteY769"/>
                  </a:cxn>
                  <a:cxn ang="770">
                    <a:pos x="connsiteX770" y="connsiteY770"/>
                  </a:cxn>
                  <a:cxn ang="771">
                    <a:pos x="connsiteX771" y="connsiteY771"/>
                  </a:cxn>
                  <a:cxn ang="772">
                    <a:pos x="connsiteX772" y="connsiteY772"/>
                  </a:cxn>
                  <a:cxn ang="773">
                    <a:pos x="connsiteX773" y="connsiteY773"/>
                  </a:cxn>
                  <a:cxn ang="774">
                    <a:pos x="connsiteX774" y="connsiteY774"/>
                  </a:cxn>
                  <a:cxn ang="775">
                    <a:pos x="connsiteX775" y="connsiteY775"/>
                  </a:cxn>
                  <a:cxn ang="776">
                    <a:pos x="connsiteX776" y="connsiteY776"/>
                  </a:cxn>
                  <a:cxn ang="777">
                    <a:pos x="connsiteX777" y="connsiteY777"/>
                  </a:cxn>
                  <a:cxn ang="778">
                    <a:pos x="connsiteX778" y="connsiteY778"/>
                  </a:cxn>
                  <a:cxn ang="779">
                    <a:pos x="connsiteX779" y="connsiteY779"/>
                  </a:cxn>
                  <a:cxn ang="780">
                    <a:pos x="connsiteX780" y="connsiteY780"/>
                  </a:cxn>
                  <a:cxn ang="781">
                    <a:pos x="connsiteX781" y="connsiteY781"/>
                  </a:cxn>
                  <a:cxn ang="782">
                    <a:pos x="connsiteX782" y="connsiteY782"/>
                  </a:cxn>
                  <a:cxn ang="783">
                    <a:pos x="connsiteX783" y="connsiteY783"/>
                  </a:cxn>
                  <a:cxn ang="784">
                    <a:pos x="connsiteX784" y="connsiteY784"/>
                  </a:cxn>
                  <a:cxn ang="785">
                    <a:pos x="connsiteX785" y="connsiteY785"/>
                  </a:cxn>
                  <a:cxn ang="786">
                    <a:pos x="connsiteX786" y="connsiteY786"/>
                  </a:cxn>
                  <a:cxn ang="787">
                    <a:pos x="connsiteX787" y="connsiteY787"/>
                  </a:cxn>
                  <a:cxn ang="788">
                    <a:pos x="connsiteX788" y="connsiteY788"/>
                  </a:cxn>
                  <a:cxn ang="789">
                    <a:pos x="connsiteX789" y="connsiteY789"/>
                  </a:cxn>
                  <a:cxn ang="790">
                    <a:pos x="connsiteX790" y="connsiteY790"/>
                  </a:cxn>
                  <a:cxn ang="791">
                    <a:pos x="connsiteX791" y="connsiteY791"/>
                  </a:cxn>
                  <a:cxn ang="792">
                    <a:pos x="connsiteX792" y="connsiteY792"/>
                  </a:cxn>
                  <a:cxn ang="793">
                    <a:pos x="connsiteX793" y="connsiteY793"/>
                  </a:cxn>
                  <a:cxn ang="794">
                    <a:pos x="connsiteX794" y="connsiteY794"/>
                  </a:cxn>
                  <a:cxn ang="795">
                    <a:pos x="connsiteX795" y="connsiteY795"/>
                  </a:cxn>
                  <a:cxn ang="796">
                    <a:pos x="connsiteX796" y="connsiteY796"/>
                  </a:cxn>
                  <a:cxn ang="797">
                    <a:pos x="connsiteX797" y="connsiteY797"/>
                  </a:cxn>
                  <a:cxn ang="798">
                    <a:pos x="connsiteX798" y="connsiteY798"/>
                  </a:cxn>
                  <a:cxn ang="799">
                    <a:pos x="connsiteX799" y="connsiteY799"/>
                  </a:cxn>
                  <a:cxn ang="800">
                    <a:pos x="connsiteX800" y="connsiteY800"/>
                  </a:cxn>
                  <a:cxn ang="801">
                    <a:pos x="connsiteX801" y="connsiteY801"/>
                  </a:cxn>
                  <a:cxn ang="802">
                    <a:pos x="connsiteX802" y="connsiteY802"/>
                  </a:cxn>
                  <a:cxn ang="803">
                    <a:pos x="connsiteX803" y="connsiteY803"/>
                  </a:cxn>
                  <a:cxn ang="804">
                    <a:pos x="connsiteX804" y="connsiteY804"/>
                  </a:cxn>
                  <a:cxn ang="805">
                    <a:pos x="connsiteX805" y="connsiteY805"/>
                  </a:cxn>
                  <a:cxn ang="806">
                    <a:pos x="connsiteX806" y="connsiteY806"/>
                  </a:cxn>
                  <a:cxn ang="807">
                    <a:pos x="connsiteX807" y="connsiteY807"/>
                  </a:cxn>
                  <a:cxn ang="808">
                    <a:pos x="connsiteX808" y="connsiteY808"/>
                  </a:cxn>
                  <a:cxn ang="809">
                    <a:pos x="connsiteX809" y="connsiteY809"/>
                  </a:cxn>
                  <a:cxn ang="810">
                    <a:pos x="connsiteX810" y="connsiteY810"/>
                  </a:cxn>
                  <a:cxn ang="811">
                    <a:pos x="connsiteX811" y="connsiteY811"/>
                  </a:cxn>
                  <a:cxn ang="812">
                    <a:pos x="connsiteX812" y="connsiteY812"/>
                  </a:cxn>
                  <a:cxn ang="813">
                    <a:pos x="connsiteX813" y="connsiteY813"/>
                  </a:cxn>
                  <a:cxn ang="814">
                    <a:pos x="connsiteX814" y="connsiteY814"/>
                  </a:cxn>
                  <a:cxn ang="815">
                    <a:pos x="connsiteX815" y="connsiteY815"/>
                  </a:cxn>
                  <a:cxn ang="816">
                    <a:pos x="connsiteX816" y="connsiteY816"/>
                  </a:cxn>
                  <a:cxn ang="817">
                    <a:pos x="connsiteX817" y="connsiteY817"/>
                  </a:cxn>
                  <a:cxn ang="818">
                    <a:pos x="connsiteX818" y="connsiteY818"/>
                  </a:cxn>
                  <a:cxn ang="819">
                    <a:pos x="connsiteX819" y="connsiteY819"/>
                  </a:cxn>
                  <a:cxn ang="820">
                    <a:pos x="connsiteX820" y="connsiteY820"/>
                  </a:cxn>
                </a:cxnLst>
                <a:rect l="l" t="t" r="r" b="b"/>
                <a:pathLst>
                  <a:path w="546151" h="643305">
                    <a:moveTo>
                      <a:pt x="546151" y="567513"/>
                    </a:moveTo>
                    <a:lnTo>
                      <a:pt x="546151" y="480019"/>
                    </a:lnTo>
                    <a:lnTo>
                      <a:pt x="536165" y="483811"/>
                    </a:lnTo>
                    <a:lnTo>
                      <a:pt x="537479" y="485423"/>
                    </a:lnTo>
                    <a:lnTo>
                      <a:pt x="537934" y="486595"/>
                    </a:lnTo>
                    <a:lnTo>
                      <a:pt x="536165" y="488207"/>
                    </a:lnTo>
                    <a:lnTo>
                      <a:pt x="533813" y="488207"/>
                    </a:lnTo>
                    <a:lnTo>
                      <a:pt x="533965" y="494935"/>
                    </a:lnTo>
                    <a:lnTo>
                      <a:pt x="532195" y="498160"/>
                    </a:lnTo>
                    <a:lnTo>
                      <a:pt x="527948" y="498299"/>
                    </a:lnTo>
                    <a:lnTo>
                      <a:pt x="515762" y="507080"/>
                    </a:lnTo>
                    <a:lnTo>
                      <a:pt x="514877" y="495527"/>
                    </a:lnTo>
                    <a:lnTo>
                      <a:pt x="497407" y="478255"/>
                    </a:lnTo>
                    <a:lnTo>
                      <a:pt x="496093" y="474160"/>
                    </a:lnTo>
                    <a:lnTo>
                      <a:pt x="490505" y="470797"/>
                    </a:lnTo>
                    <a:lnTo>
                      <a:pt x="487712" y="468164"/>
                    </a:lnTo>
                    <a:lnTo>
                      <a:pt x="489772" y="458652"/>
                    </a:lnTo>
                    <a:lnTo>
                      <a:pt x="479344" y="459231"/>
                    </a:lnTo>
                    <a:lnTo>
                      <a:pt x="475084" y="464510"/>
                    </a:lnTo>
                    <a:lnTo>
                      <a:pt x="467019" y="460554"/>
                    </a:lnTo>
                    <a:lnTo>
                      <a:pt x="465691" y="463326"/>
                    </a:lnTo>
                    <a:lnTo>
                      <a:pt x="457171" y="460554"/>
                    </a:lnTo>
                    <a:lnTo>
                      <a:pt x="457171" y="84950"/>
                    </a:lnTo>
                    <a:lnTo>
                      <a:pt x="453948" y="83198"/>
                    </a:lnTo>
                    <a:cubicBezTo>
                      <a:pt x="453948" y="83198"/>
                      <a:pt x="453948" y="86348"/>
                      <a:pt x="452696" y="86197"/>
                    </a:cubicBezTo>
                    <a:cubicBezTo>
                      <a:pt x="451458" y="86058"/>
                      <a:pt x="451306" y="86487"/>
                      <a:pt x="450497" y="84232"/>
                    </a:cubicBezTo>
                    <a:cubicBezTo>
                      <a:pt x="449688" y="81951"/>
                      <a:pt x="445289" y="77781"/>
                      <a:pt x="444480" y="77567"/>
                    </a:cubicBezTo>
                    <a:cubicBezTo>
                      <a:pt x="443671" y="77353"/>
                      <a:pt x="441256" y="77416"/>
                      <a:pt x="440953" y="77416"/>
                    </a:cubicBezTo>
                    <a:cubicBezTo>
                      <a:pt x="440662" y="77416"/>
                      <a:pt x="440068" y="76395"/>
                      <a:pt x="439638" y="76181"/>
                    </a:cubicBezTo>
                    <a:cubicBezTo>
                      <a:pt x="439196" y="75954"/>
                      <a:pt x="436921" y="74342"/>
                      <a:pt x="435821" y="73611"/>
                    </a:cubicBezTo>
                    <a:cubicBezTo>
                      <a:pt x="434721" y="72880"/>
                      <a:pt x="433697" y="72276"/>
                      <a:pt x="433394" y="71595"/>
                    </a:cubicBezTo>
                    <a:cubicBezTo>
                      <a:pt x="433103" y="70915"/>
                      <a:pt x="432420" y="70424"/>
                      <a:pt x="431839" y="70323"/>
                    </a:cubicBezTo>
                    <a:cubicBezTo>
                      <a:pt x="431245" y="70222"/>
                      <a:pt x="430651" y="69252"/>
                      <a:pt x="430550" y="68181"/>
                    </a:cubicBezTo>
                    <a:cubicBezTo>
                      <a:pt x="430461" y="67110"/>
                      <a:pt x="427718" y="65737"/>
                      <a:pt x="426846" y="65448"/>
                    </a:cubicBezTo>
                    <a:cubicBezTo>
                      <a:pt x="425961" y="65158"/>
                      <a:pt x="424393" y="65448"/>
                      <a:pt x="423900" y="64868"/>
                    </a:cubicBezTo>
                    <a:cubicBezTo>
                      <a:pt x="423420" y="64276"/>
                      <a:pt x="421157" y="63104"/>
                      <a:pt x="421056" y="62714"/>
                    </a:cubicBezTo>
                    <a:cubicBezTo>
                      <a:pt x="420968" y="62323"/>
                      <a:pt x="416063" y="63885"/>
                      <a:pt x="416063" y="63885"/>
                    </a:cubicBezTo>
                    <a:lnTo>
                      <a:pt x="412258" y="63986"/>
                    </a:lnTo>
                    <a:cubicBezTo>
                      <a:pt x="412258" y="63986"/>
                      <a:pt x="414015" y="61744"/>
                      <a:pt x="413623" y="61744"/>
                    </a:cubicBezTo>
                    <a:cubicBezTo>
                      <a:pt x="413231" y="61744"/>
                      <a:pt x="411664" y="61353"/>
                      <a:pt x="411474" y="61744"/>
                    </a:cubicBezTo>
                    <a:cubicBezTo>
                      <a:pt x="411272" y="62134"/>
                      <a:pt x="411576" y="64087"/>
                      <a:pt x="409806" y="64175"/>
                    </a:cubicBezTo>
                    <a:cubicBezTo>
                      <a:pt x="408049" y="64276"/>
                      <a:pt x="405887" y="64175"/>
                      <a:pt x="405407" y="65347"/>
                    </a:cubicBezTo>
                    <a:cubicBezTo>
                      <a:pt x="404914" y="66518"/>
                      <a:pt x="401387" y="66518"/>
                      <a:pt x="400907" y="66518"/>
                    </a:cubicBezTo>
                    <a:cubicBezTo>
                      <a:pt x="400414" y="66518"/>
                      <a:pt x="398935" y="66720"/>
                      <a:pt x="398062" y="67501"/>
                    </a:cubicBezTo>
                    <a:cubicBezTo>
                      <a:pt x="397178" y="68282"/>
                      <a:pt x="396305" y="69643"/>
                      <a:pt x="394738" y="69252"/>
                    </a:cubicBezTo>
                    <a:cubicBezTo>
                      <a:pt x="393170" y="68862"/>
                      <a:pt x="390819" y="69744"/>
                      <a:pt x="389644" y="69151"/>
                    </a:cubicBezTo>
                    <a:cubicBezTo>
                      <a:pt x="388468" y="68572"/>
                      <a:pt x="386319" y="68660"/>
                      <a:pt x="386117" y="68181"/>
                    </a:cubicBezTo>
                    <a:cubicBezTo>
                      <a:pt x="385927" y="67690"/>
                      <a:pt x="386812" y="66720"/>
                      <a:pt x="385333" y="66808"/>
                    </a:cubicBezTo>
                    <a:cubicBezTo>
                      <a:pt x="383867" y="66909"/>
                      <a:pt x="381718" y="66027"/>
                      <a:pt x="381326" y="65649"/>
                    </a:cubicBezTo>
                    <a:cubicBezTo>
                      <a:pt x="380934" y="65246"/>
                      <a:pt x="375751" y="59501"/>
                      <a:pt x="375549" y="59980"/>
                    </a:cubicBezTo>
                    <a:cubicBezTo>
                      <a:pt x="375359" y="60471"/>
                      <a:pt x="375650" y="61454"/>
                      <a:pt x="373400" y="60962"/>
                    </a:cubicBezTo>
                    <a:cubicBezTo>
                      <a:pt x="371150" y="60471"/>
                      <a:pt x="368205" y="58619"/>
                      <a:pt x="366258" y="58619"/>
                    </a:cubicBezTo>
                    <a:cubicBezTo>
                      <a:pt x="364298" y="58619"/>
                      <a:pt x="359406" y="58619"/>
                      <a:pt x="357144" y="59501"/>
                    </a:cubicBezTo>
                    <a:cubicBezTo>
                      <a:pt x="354906" y="60383"/>
                      <a:pt x="352163" y="59602"/>
                      <a:pt x="350002" y="58821"/>
                    </a:cubicBezTo>
                    <a:cubicBezTo>
                      <a:pt x="347853" y="58040"/>
                      <a:pt x="342670" y="58040"/>
                      <a:pt x="342468" y="56566"/>
                    </a:cubicBezTo>
                    <a:cubicBezTo>
                      <a:pt x="342278" y="55104"/>
                      <a:pt x="341987" y="54323"/>
                      <a:pt x="341102" y="54714"/>
                    </a:cubicBezTo>
                    <a:cubicBezTo>
                      <a:pt x="340217" y="55104"/>
                      <a:pt x="340609" y="54033"/>
                      <a:pt x="339927" y="53252"/>
                    </a:cubicBezTo>
                    <a:cubicBezTo>
                      <a:pt x="339244" y="52471"/>
                      <a:pt x="337866" y="52370"/>
                      <a:pt x="337474" y="52572"/>
                    </a:cubicBezTo>
                    <a:cubicBezTo>
                      <a:pt x="337082" y="52774"/>
                      <a:pt x="335818" y="52572"/>
                      <a:pt x="335224" y="52181"/>
                    </a:cubicBezTo>
                    <a:cubicBezTo>
                      <a:pt x="334643" y="51791"/>
                      <a:pt x="332190" y="51400"/>
                      <a:pt x="331900" y="50720"/>
                    </a:cubicBezTo>
                    <a:cubicBezTo>
                      <a:pt x="331609" y="50040"/>
                      <a:pt x="330332" y="47104"/>
                      <a:pt x="327791" y="47696"/>
                    </a:cubicBezTo>
                    <a:cubicBezTo>
                      <a:pt x="325238" y="48276"/>
                      <a:pt x="324947" y="49057"/>
                      <a:pt x="324947" y="49057"/>
                    </a:cubicBezTo>
                    <a:cubicBezTo>
                      <a:pt x="324947" y="49057"/>
                      <a:pt x="323873" y="52673"/>
                      <a:pt x="323772" y="53542"/>
                    </a:cubicBezTo>
                    <a:cubicBezTo>
                      <a:pt x="323671" y="54424"/>
                      <a:pt x="323380" y="57939"/>
                      <a:pt x="322798" y="56956"/>
                    </a:cubicBezTo>
                    <a:cubicBezTo>
                      <a:pt x="322204" y="55986"/>
                      <a:pt x="322988" y="51300"/>
                      <a:pt x="323089" y="49549"/>
                    </a:cubicBezTo>
                    <a:cubicBezTo>
                      <a:pt x="323190" y="47797"/>
                      <a:pt x="322406" y="45643"/>
                      <a:pt x="320649" y="44963"/>
                    </a:cubicBezTo>
                    <a:cubicBezTo>
                      <a:pt x="318880" y="44282"/>
                      <a:pt x="317123" y="43300"/>
                      <a:pt x="313988" y="43212"/>
                    </a:cubicBezTo>
                    <a:cubicBezTo>
                      <a:pt x="310853" y="43111"/>
                      <a:pt x="309677" y="43993"/>
                      <a:pt x="308805" y="43300"/>
                    </a:cubicBezTo>
                    <a:cubicBezTo>
                      <a:pt x="307920" y="42619"/>
                      <a:pt x="308021" y="42430"/>
                      <a:pt x="306454" y="44081"/>
                    </a:cubicBezTo>
                    <a:cubicBezTo>
                      <a:pt x="304886" y="45744"/>
                      <a:pt x="304102" y="46525"/>
                      <a:pt x="302826" y="46525"/>
                    </a:cubicBezTo>
                    <a:cubicBezTo>
                      <a:pt x="301561" y="46525"/>
                      <a:pt x="299893" y="46815"/>
                      <a:pt x="298818" y="48087"/>
                    </a:cubicBezTo>
                    <a:cubicBezTo>
                      <a:pt x="297744" y="49360"/>
                      <a:pt x="294407" y="50519"/>
                      <a:pt x="294508" y="51010"/>
                    </a:cubicBezTo>
                    <a:cubicBezTo>
                      <a:pt x="294609" y="51501"/>
                      <a:pt x="295684" y="55104"/>
                      <a:pt x="295292" y="54626"/>
                    </a:cubicBezTo>
                    <a:cubicBezTo>
                      <a:pt x="294900" y="54134"/>
                      <a:pt x="294116" y="52471"/>
                      <a:pt x="293926" y="53252"/>
                    </a:cubicBezTo>
                    <a:cubicBezTo>
                      <a:pt x="293724" y="54033"/>
                      <a:pt x="292056" y="55785"/>
                      <a:pt x="291866" y="57259"/>
                    </a:cubicBezTo>
                    <a:cubicBezTo>
                      <a:pt x="291676" y="58720"/>
                      <a:pt x="290400" y="61744"/>
                      <a:pt x="289818" y="61454"/>
                    </a:cubicBezTo>
                    <a:cubicBezTo>
                      <a:pt x="289224" y="61152"/>
                      <a:pt x="288731" y="60471"/>
                      <a:pt x="290008" y="58619"/>
                    </a:cubicBezTo>
                    <a:cubicBezTo>
                      <a:pt x="291284" y="56767"/>
                      <a:pt x="292157" y="53542"/>
                      <a:pt x="291575" y="52774"/>
                    </a:cubicBezTo>
                    <a:cubicBezTo>
                      <a:pt x="290981" y="51993"/>
                      <a:pt x="290501" y="49057"/>
                      <a:pt x="291284" y="49158"/>
                    </a:cubicBezTo>
                    <a:cubicBezTo>
                      <a:pt x="292056" y="49259"/>
                      <a:pt x="292650" y="51211"/>
                      <a:pt x="293244" y="50720"/>
                    </a:cubicBezTo>
                    <a:cubicBezTo>
                      <a:pt x="293825" y="50229"/>
                      <a:pt x="294217" y="47016"/>
                      <a:pt x="294217" y="46626"/>
                    </a:cubicBezTo>
                    <a:cubicBezTo>
                      <a:pt x="294217" y="46235"/>
                      <a:pt x="294609" y="45353"/>
                      <a:pt x="295481" y="46134"/>
                    </a:cubicBezTo>
                    <a:cubicBezTo>
                      <a:pt x="296366" y="46915"/>
                      <a:pt x="297251" y="47205"/>
                      <a:pt x="297453" y="46034"/>
                    </a:cubicBezTo>
                    <a:cubicBezTo>
                      <a:pt x="297643" y="44862"/>
                      <a:pt x="297934" y="43300"/>
                      <a:pt x="296366" y="43300"/>
                    </a:cubicBezTo>
                    <a:cubicBezTo>
                      <a:pt x="294799" y="43300"/>
                      <a:pt x="292751" y="42909"/>
                      <a:pt x="292549" y="43690"/>
                    </a:cubicBezTo>
                    <a:cubicBezTo>
                      <a:pt x="292359" y="44471"/>
                      <a:pt x="291676" y="44471"/>
                      <a:pt x="290893" y="44673"/>
                    </a:cubicBezTo>
                    <a:cubicBezTo>
                      <a:pt x="290109" y="44862"/>
                      <a:pt x="289907" y="45164"/>
                      <a:pt x="288630" y="45845"/>
                    </a:cubicBezTo>
                    <a:cubicBezTo>
                      <a:pt x="287366" y="46525"/>
                      <a:pt x="287467" y="48276"/>
                      <a:pt x="287467" y="48276"/>
                    </a:cubicBezTo>
                    <a:cubicBezTo>
                      <a:pt x="287467" y="48276"/>
                      <a:pt x="286683" y="46235"/>
                      <a:pt x="286291" y="46815"/>
                    </a:cubicBezTo>
                    <a:cubicBezTo>
                      <a:pt x="285899" y="47407"/>
                      <a:pt x="286582" y="50909"/>
                      <a:pt x="285899" y="50128"/>
                    </a:cubicBezTo>
                    <a:cubicBezTo>
                      <a:pt x="285204" y="49360"/>
                      <a:pt x="282967" y="46714"/>
                      <a:pt x="281981" y="46815"/>
                    </a:cubicBezTo>
                    <a:cubicBezTo>
                      <a:pt x="281981" y="46815"/>
                      <a:pt x="274940" y="47205"/>
                      <a:pt x="274055" y="46424"/>
                    </a:cubicBezTo>
                    <a:cubicBezTo>
                      <a:pt x="273170" y="45643"/>
                      <a:pt x="272487" y="44471"/>
                      <a:pt x="273663" y="43993"/>
                    </a:cubicBezTo>
                    <a:cubicBezTo>
                      <a:pt x="274839" y="43501"/>
                      <a:pt x="276697" y="42040"/>
                      <a:pt x="276305" y="41259"/>
                    </a:cubicBezTo>
                    <a:cubicBezTo>
                      <a:pt x="275913" y="40478"/>
                      <a:pt x="274737" y="39797"/>
                      <a:pt x="273271" y="39986"/>
                    </a:cubicBezTo>
                    <a:cubicBezTo>
                      <a:pt x="271805" y="40188"/>
                      <a:pt x="270427" y="40667"/>
                      <a:pt x="267204" y="40667"/>
                    </a:cubicBezTo>
                    <a:cubicBezTo>
                      <a:pt x="263967" y="40667"/>
                      <a:pt x="262008" y="40188"/>
                      <a:pt x="262413" y="39407"/>
                    </a:cubicBezTo>
                    <a:cubicBezTo>
                      <a:pt x="262792" y="38626"/>
                      <a:pt x="264663" y="38815"/>
                      <a:pt x="265434" y="39016"/>
                    </a:cubicBezTo>
                    <a:cubicBezTo>
                      <a:pt x="266217" y="39205"/>
                      <a:pt x="268859" y="39797"/>
                      <a:pt x="267204" y="38336"/>
                    </a:cubicBezTo>
                    <a:cubicBezTo>
                      <a:pt x="265535" y="36862"/>
                      <a:pt x="263778" y="36862"/>
                      <a:pt x="263778" y="35501"/>
                    </a:cubicBezTo>
                    <a:cubicBezTo>
                      <a:pt x="263778" y="34141"/>
                      <a:pt x="265156" y="32377"/>
                      <a:pt x="265535" y="31596"/>
                    </a:cubicBezTo>
                    <a:cubicBezTo>
                      <a:pt x="265939" y="30815"/>
                      <a:pt x="266319" y="28673"/>
                      <a:pt x="267494" y="28472"/>
                    </a:cubicBezTo>
                    <a:cubicBezTo>
                      <a:pt x="268670" y="28283"/>
                      <a:pt x="270048" y="27892"/>
                      <a:pt x="267987" y="26531"/>
                    </a:cubicBezTo>
                    <a:cubicBezTo>
                      <a:pt x="265939" y="25158"/>
                      <a:pt x="262994" y="23306"/>
                      <a:pt x="261730" y="23697"/>
                    </a:cubicBezTo>
                    <a:cubicBezTo>
                      <a:pt x="260453" y="24087"/>
                      <a:pt x="261528" y="24276"/>
                      <a:pt x="261629" y="25259"/>
                    </a:cubicBezTo>
                    <a:cubicBezTo>
                      <a:pt x="261730" y="26229"/>
                      <a:pt x="261325" y="27892"/>
                      <a:pt x="260643" y="27690"/>
                    </a:cubicBezTo>
                    <a:cubicBezTo>
                      <a:pt x="259960" y="27502"/>
                      <a:pt x="258886" y="25360"/>
                      <a:pt x="259176" y="24869"/>
                    </a:cubicBezTo>
                    <a:cubicBezTo>
                      <a:pt x="259467" y="24377"/>
                      <a:pt x="259278" y="22727"/>
                      <a:pt x="258494" y="23987"/>
                    </a:cubicBezTo>
                    <a:cubicBezTo>
                      <a:pt x="257710" y="25259"/>
                      <a:pt x="256535" y="25549"/>
                      <a:pt x="256724" y="24579"/>
                    </a:cubicBezTo>
                    <a:cubicBezTo>
                      <a:pt x="256926" y="23596"/>
                      <a:pt x="255662" y="23697"/>
                      <a:pt x="254967" y="22916"/>
                    </a:cubicBezTo>
                    <a:cubicBezTo>
                      <a:pt x="254284" y="22135"/>
                      <a:pt x="252616" y="21643"/>
                      <a:pt x="251541" y="21744"/>
                    </a:cubicBezTo>
                    <a:cubicBezTo>
                      <a:pt x="250467" y="21845"/>
                      <a:pt x="247522" y="23898"/>
                      <a:pt x="245967" y="23697"/>
                    </a:cubicBezTo>
                    <a:cubicBezTo>
                      <a:pt x="244399" y="23495"/>
                      <a:pt x="239305" y="23596"/>
                      <a:pt x="239305" y="23596"/>
                    </a:cubicBezTo>
                    <a:cubicBezTo>
                      <a:pt x="239305" y="23596"/>
                      <a:pt x="237649" y="29165"/>
                      <a:pt x="236081" y="29353"/>
                    </a:cubicBezTo>
                    <a:cubicBezTo>
                      <a:pt x="234514" y="29555"/>
                      <a:pt x="234704" y="27690"/>
                      <a:pt x="233048" y="27111"/>
                    </a:cubicBezTo>
                    <a:cubicBezTo>
                      <a:pt x="231379" y="26531"/>
                      <a:pt x="228257" y="27111"/>
                      <a:pt x="228156" y="26141"/>
                    </a:cubicBezTo>
                    <a:cubicBezTo>
                      <a:pt x="228055" y="25158"/>
                      <a:pt x="228156" y="23798"/>
                      <a:pt x="227271" y="23407"/>
                    </a:cubicBezTo>
                    <a:cubicBezTo>
                      <a:pt x="226386" y="23017"/>
                      <a:pt x="227852" y="22135"/>
                      <a:pt x="227953" y="21555"/>
                    </a:cubicBezTo>
                    <a:cubicBezTo>
                      <a:pt x="228055" y="20963"/>
                      <a:pt x="228636" y="16667"/>
                      <a:pt x="228055" y="16579"/>
                    </a:cubicBezTo>
                    <a:cubicBezTo>
                      <a:pt x="227473" y="16478"/>
                      <a:pt x="225994" y="13253"/>
                      <a:pt x="225021" y="13253"/>
                    </a:cubicBezTo>
                    <a:cubicBezTo>
                      <a:pt x="224047" y="13253"/>
                      <a:pt x="222088" y="12283"/>
                      <a:pt x="222088" y="12283"/>
                    </a:cubicBezTo>
                    <a:lnTo>
                      <a:pt x="221785" y="14916"/>
                    </a:lnTo>
                    <a:cubicBezTo>
                      <a:pt x="221785" y="14916"/>
                      <a:pt x="220811" y="14727"/>
                      <a:pt x="220811" y="13454"/>
                    </a:cubicBezTo>
                    <a:cubicBezTo>
                      <a:pt x="220811" y="12182"/>
                      <a:pt x="220710" y="9940"/>
                      <a:pt x="220217" y="10532"/>
                    </a:cubicBezTo>
                    <a:cubicBezTo>
                      <a:pt x="219737" y="11111"/>
                      <a:pt x="219838" y="13253"/>
                      <a:pt x="219838" y="13253"/>
                    </a:cubicBezTo>
                    <a:cubicBezTo>
                      <a:pt x="219838" y="13253"/>
                      <a:pt x="219244" y="12182"/>
                      <a:pt x="218359" y="12673"/>
                    </a:cubicBezTo>
                    <a:cubicBezTo>
                      <a:pt x="217487" y="13165"/>
                      <a:pt x="217095" y="14236"/>
                      <a:pt x="217676" y="14916"/>
                    </a:cubicBezTo>
                    <a:cubicBezTo>
                      <a:pt x="218270" y="15596"/>
                      <a:pt x="219446" y="18040"/>
                      <a:pt x="218460" y="18040"/>
                    </a:cubicBezTo>
                    <a:cubicBezTo>
                      <a:pt x="217487" y="18040"/>
                      <a:pt x="216994" y="16478"/>
                      <a:pt x="216311" y="16969"/>
                    </a:cubicBezTo>
                    <a:cubicBezTo>
                      <a:pt x="215628" y="17448"/>
                      <a:pt x="212987" y="20572"/>
                      <a:pt x="212987" y="21265"/>
                    </a:cubicBezTo>
                    <a:cubicBezTo>
                      <a:pt x="212987" y="21946"/>
                      <a:pt x="212392" y="25158"/>
                      <a:pt x="213859" y="25360"/>
                    </a:cubicBezTo>
                    <a:cubicBezTo>
                      <a:pt x="215325" y="25549"/>
                      <a:pt x="217676" y="26821"/>
                      <a:pt x="216412" y="27401"/>
                    </a:cubicBezTo>
                    <a:cubicBezTo>
                      <a:pt x="215135" y="27993"/>
                      <a:pt x="214061" y="27313"/>
                      <a:pt x="213366" y="26620"/>
                    </a:cubicBezTo>
                    <a:cubicBezTo>
                      <a:pt x="212683" y="25939"/>
                      <a:pt x="211508" y="25549"/>
                      <a:pt x="211419" y="26229"/>
                    </a:cubicBezTo>
                    <a:cubicBezTo>
                      <a:pt x="211318" y="26909"/>
                      <a:pt x="210635" y="27502"/>
                      <a:pt x="210635" y="27502"/>
                    </a:cubicBezTo>
                    <a:lnTo>
                      <a:pt x="209750" y="26330"/>
                    </a:lnTo>
                    <a:lnTo>
                      <a:pt x="206818" y="26330"/>
                    </a:lnTo>
                    <a:lnTo>
                      <a:pt x="205832" y="29946"/>
                    </a:lnTo>
                    <a:cubicBezTo>
                      <a:pt x="205061" y="30034"/>
                      <a:pt x="204656" y="29353"/>
                      <a:pt x="204858" y="28283"/>
                    </a:cubicBezTo>
                    <a:cubicBezTo>
                      <a:pt x="205061" y="27212"/>
                      <a:pt x="204757" y="26531"/>
                      <a:pt x="204757" y="26040"/>
                    </a:cubicBezTo>
                    <a:cubicBezTo>
                      <a:pt x="204757" y="25549"/>
                      <a:pt x="206514" y="24377"/>
                      <a:pt x="205642" y="23898"/>
                    </a:cubicBezTo>
                    <a:cubicBezTo>
                      <a:pt x="204757" y="23407"/>
                      <a:pt x="203089" y="21845"/>
                      <a:pt x="203089" y="21845"/>
                    </a:cubicBezTo>
                    <a:lnTo>
                      <a:pt x="204568" y="21354"/>
                    </a:lnTo>
                    <a:lnTo>
                      <a:pt x="204277" y="19010"/>
                    </a:lnTo>
                    <a:lnTo>
                      <a:pt x="207993" y="19502"/>
                    </a:lnTo>
                    <a:cubicBezTo>
                      <a:pt x="207993" y="19502"/>
                      <a:pt x="209460" y="16377"/>
                      <a:pt x="210433" y="15987"/>
                    </a:cubicBezTo>
                    <a:cubicBezTo>
                      <a:pt x="211419" y="15596"/>
                      <a:pt x="212582" y="15407"/>
                      <a:pt x="212582" y="13845"/>
                    </a:cubicBezTo>
                    <a:cubicBezTo>
                      <a:pt x="212582" y="12283"/>
                      <a:pt x="212102" y="8289"/>
                      <a:pt x="209750" y="8088"/>
                    </a:cubicBezTo>
                    <a:cubicBezTo>
                      <a:pt x="207399" y="7899"/>
                      <a:pt x="206717" y="7798"/>
                      <a:pt x="206325" y="7508"/>
                    </a:cubicBezTo>
                    <a:cubicBezTo>
                      <a:pt x="205933" y="7206"/>
                      <a:pt x="206426" y="5656"/>
                      <a:pt x="205351" y="6828"/>
                    </a:cubicBezTo>
                    <a:cubicBezTo>
                      <a:pt x="204277" y="7987"/>
                      <a:pt x="203582" y="9461"/>
                      <a:pt x="203392" y="8579"/>
                    </a:cubicBezTo>
                    <a:cubicBezTo>
                      <a:pt x="203190" y="7697"/>
                      <a:pt x="203872" y="6236"/>
                      <a:pt x="202216" y="5266"/>
                    </a:cubicBezTo>
                    <a:cubicBezTo>
                      <a:pt x="200548" y="4283"/>
                      <a:pt x="197906" y="3892"/>
                      <a:pt x="197426" y="3892"/>
                    </a:cubicBezTo>
                    <a:cubicBezTo>
                      <a:pt x="196933" y="3892"/>
                      <a:pt x="195555" y="3111"/>
                      <a:pt x="195365" y="2040"/>
                    </a:cubicBezTo>
                    <a:cubicBezTo>
                      <a:pt x="195163" y="970"/>
                      <a:pt x="195163" y="-1171"/>
                      <a:pt x="193696" y="0"/>
                    </a:cubicBezTo>
                    <a:cubicBezTo>
                      <a:pt x="192230" y="1159"/>
                      <a:pt x="188311" y="6916"/>
                      <a:pt x="188311" y="6916"/>
                    </a:cubicBezTo>
                    <a:cubicBezTo>
                      <a:pt x="188311" y="6916"/>
                      <a:pt x="184595" y="14437"/>
                      <a:pt x="181270" y="18141"/>
                    </a:cubicBezTo>
                    <a:cubicBezTo>
                      <a:pt x="177946" y="21845"/>
                      <a:pt x="173926" y="24768"/>
                      <a:pt x="171777" y="25549"/>
                    </a:cubicBezTo>
                    <a:cubicBezTo>
                      <a:pt x="169615" y="26330"/>
                      <a:pt x="167960" y="26720"/>
                      <a:pt x="165507" y="26720"/>
                    </a:cubicBezTo>
                    <a:cubicBezTo>
                      <a:pt x="163068" y="26720"/>
                      <a:pt x="164825" y="28094"/>
                      <a:pt x="162473" y="28283"/>
                    </a:cubicBezTo>
                    <a:cubicBezTo>
                      <a:pt x="160122" y="28472"/>
                      <a:pt x="156014" y="29253"/>
                      <a:pt x="155129" y="28572"/>
                    </a:cubicBezTo>
                    <a:cubicBezTo>
                      <a:pt x="154257" y="27892"/>
                      <a:pt x="152790" y="26620"/>
                      <a:pt x="153271" y="27502"/>
                    </a:cubicBezTo>
                    <a:cubicBezTo>
                      <a:pt x="153764" y="28383"/>
                      <a:pt x="155041" y="29845"/>
                      <a:pt x="154156" y="29744"/>
                    </a:cubicBezTo>
                    <a:cubicBezTo>
                      <a:pt x="153271" y="29656"/>
                      <a:pt x="151514" y="30135"/>
                      <a:pt x="150831" y="29845"/>
                    </a:cubicBezTo>
                    <a:cubicBezTo>
                      <a:pt x="150148" y="29555"/>
                      <a:pt x="149757" y="29353"/>
                      <a:pt x="150047" y="30815"/>
                    </a:cubicBezTo>
                    <a:cubicBezTo>
                      <a:pt x="150338" y="32289"/>
                      <a:pt x="152297" y="35300"/>
                      <a:pt x="150047" y="32969"/>
                    </a:cubicBezTo>
                    <a:cubicBezTo>
                      <a:pt x="147797" y="30626"/>
                      <a:pt x="147304" y="27690"/>
                      <a:pt x="147987" y="27602"/>
                    </a:cubicBezTo>
                    <a:cubicBezTo>
                      <a:pt x="148682" y="27502"/>
                      <a:pt x="151615" y="27690"/>
                      <a:pt x="151615" y="27111"/>
                    </a:cubicBezTo>
                    <a:cubicBezTo>
                      <a:pt x="151615" y="26531"/>
                      <a:pt x="151804" y="25360"/>
                      <a:pt x="149757" y="25461"/>
                    </a:cubicBezTo>
                    <a:cubicBezTo>
                      <a:pt x="147696" y="25549"/>
                      <a:pt x="143980" y="25461"/>
                      <a:pt x="138405" y="33259"/>
                    </a:cubicBezTo>
                    <a:cubicBezTo>
                      <a:pt x="132818" y="41057"/>
                      <a:pt x="127825" y="47205"/>
                      <a:pt x="123817" y="49838"/>
                    </a:cubicBezTo>
                    <a:cubicBezTo>
                      <a:pt x="119798" y="52471"/>
                      <a:pt x="119317" y="52081"/>
                      <a:pt x="118041" y="53252"/>
                    </a:cubicBezTo>
                    <a:cubicBezTo>
                      <a:pt x="116764" y="54424"/>
                      <a:pt x="113730" y="55696"/>
                      <a:pt x="112074" y="55785"/>
                    </a:cubicBezTo>
                    <a:cubicBezTo>
                      <a:pt x="110405" y="55885"/>
                      <a:pt x="110304" y="57548"/>
                      <a:pt x="109331" y="57649"/>
                    </a:cubicBezTo>
                    <a:cubicBezTo>
                      <a:pt x="108358" y="57737"/>
                      <a:pt x="106689" y="58128"/>
                      <a:pt x="106297" y="57548"/>
                    </a:cubicBezTo>
                    <a:cubicBezTo>
                      <a:pt x="105905" y="56956"/>
                      <a:pt x="105905" y="56276"/>
                      <a:pt x="107270" y="56087"/>
                    </a:cubicBezTo>
                    <a:cubicBezTo>
                      <a:pt x="108648" y="55885"/>
                      <a:pt x="109622" y="55306"/>
                      <a:pt x="108155" y="54626"/>
                    </a:cubicBezTo>
                    <a:cubicBezTo>
                      <a:pt x="106689" y="53933"/>
                      <a:pt x="106095" y="52673"/>
                      <a:pt x="105513" y="52673"/>
                    </a:cubicBezTo>
                    <a:cubicBezTo>
                      <a:pt x="104932" y="52673"/>
                      <a:pt x="104047" y="53845"/>
                      <a:pt x="103845" y="55104"/>
                    </a:cubicBezTo>
                    <a:cubicBezTo>
                      <a:pt x="103655" y="56377"/>
                      <a:pt x="98852" y="61152"/>
                      <a:pt x="98371" y="62033"/>
                    </a:cubicBezTo>
                    <a:cubicBezTo>
                      <a:pt x="97878" y="62915"/>
                      <a:pt x="95135" y="69932"/>
                      <a:pt x="94453" y="71003"/>
                    </a:cubicBezTo>
                    <a:cubicBezTo>
                      <a:pt x="93770" y="72074"/>
                      <a:pt x="93188" y="71696"/>
                      <a:pt x="92784" y="72074"/>
                    </a:cubicBezTo>
                    <a:cubicBezTo>
                      <a:pt x="92392" y="72477"/>
                      <a:pt x="86034" y="80376"/>
                      <a:pt x="86034" y="80376"/>
                    </a:cubicBezTo>
                    <a:cubicBezTo>
                      <a:pt x="87310" y="81158"/>
                      <a:pt x="88094" y="82128"/>
                      <a:pt x="87310" y="82808"/>
                    </a:cubicBezTo>
                    <a:cubicBezTo>
                      <a:pt x="86527" y="83501"/>
                      <a:pt x="86337" y="84080"/>
                      <a:pt x="86337" y="84080"/>
                    </a:cubicBezTo>
                    <a:cubicBezTo>
                      <a:pt x="86426" y="84950"/>
                      <a:pt x="86817" y="85831"/>
                      <a:pt x="86034" y="86222"/>
                    </a:cubicBezTo>
                    <a:cubicBezTo>
                      <a:pt x="85250" y="86613"/>
                      <a:pt x="84175" y="88276"/>
                      <a:pt x="84858" y="88465"/>
                    </a:cubicBezTo>
                    <a:cubicBezTo>
                      <a:pt x="85541" y="88666"/>
                      <a:pt x="86817" y="90417"/>
                      <a:pt x="86135" y="91589"/>
                    </a:cubicBezTo>
                    <a:cubicBezTo>
                      <a:pt x="85452" y="92761"/>
                      <a:pt x="84858" y="92080"/>
                      <a:pt x="84858" y="93441"/>
                    </a:cubicBezTo>
                    <a:cubicBezTo>
                      <a:pt x="84858" y="94814"/>
                      <a:pt x="84959" y="96175"/>
                      <a:pt x="84668" y="97926"/>
                    </a:cubicBezTo>
                    <a:cubicBezTo>
                      <a:pt x="84378" y="99690"/>
                      <a:pt x="82128" y="104175"/>
                      <a:pt x="80750" y="105145"/>
                    </a:cubicBezTo>
                    <a:cubicBezTo>
                      <a:pt x="79385" y="106115"/>
                      <a:pt x="78108" y="106027"/>
                      <a:pt x="78108" y="107589"/>
                    </a:cubicBezTo>
                    <a:cubicBezTo>
                      <a:pt x="78108" y="109151"/>
                      <a:pt x="73797" y="114127"/>
                      <a:pt x="69487" y="116559"/>
                    </a:cubicBezTo>
                    <a:cubicBezTo>
                      <a:pt x="65189" y="119003"/>
                      <a:pt x="68513" y="118902"/>
                      <a:pt x="64797" y="119393"/>
                    </a:cubicBezTo>
                    <a:cubicBezTo>
                      <a:pt x="61081" y="119872"/>
                      <a:pt x="58932" y="120363"/>
                      <a:pt x="51296" y="121737"/>
                    </a:cubicBezTo>
                    <a:cubicBezTo>
                      <a:pt x="43661" y="123097"/>
                      <a:pt x="40324" y="123185"/>
                      <a:pt x="37391" y="122606"/>
                    </a:cubicBezTo>
                    <a:cubicBezTo>
                      <a:pt x="34459" y="122026"/>
                      <a:pt x="32398" y="120955"/>
                      <a:pt x="32499" y="121737"/>
                    </a:cubicBezTo>
                    <a:cubicBezTo>
                      <a:pt x="32600" y="122505"/>
                      <a:pt x="32992" y="130014"/>
                      <a:pt x="32398" y="131387"/>
                    </a:cubicBezTo>
                    <a:cubicBezTo>
                      <a:pt x="31817" y="132760"/>
                      <a:pt x="32499" y="135872"/>
                      <a:pt x="31905" y="136363"/>
                    </a:cubicBezTo>
                    <a:cubicBezTo>
                      <a:pt x="31324" y="136854"/>
                      <a:pt x="31425" y="141730"/>
                      <a:pt x="29364" y="143683"/>
                    </a:cubicBezTo>
                    <a:cubicBezTo>
                      <a:pt x="27317" y="145635"/>
                      <a:pt x="25357" y="146605"/>
                      <a:pt x="27215" y="146794"/>
                    </a:cubicBezTo>
                    <a:cubicBezTo>
                      <a:pt x="29074" y="146996"/>
                      <a:pt x="32209" y="147097"/>
                      <a:pt x="33473" y="149427"/>
                    </a:cubicBezTo>
                    <a:cubicBezTo>
                      <a:pt x="34749" y="151771"/>
                      <a:pt x="35533" y="154794"/>
                      <a:pt x="36115" y="155475"/>
                    </a:cubicBezTo>
                    <a:cubicBezTo>
                      <a:pt x="36709" y="156168"/>
                      <a:pt x="37783" y="156646"/>
                      <a:pt x="41209" y="157730"/>
                    </a:cubicBezTo>
                    <a:cubicBezTo>
                      <a:pt x="44635" y="158801"/>
                      <a:pt x="48945" y="162303"/>
                      <a:pt x="49817" y="163185"/>
                    </a:cubicBezTo>
                    <a:cubicBezTo>
                      <a:pt x="50702" y="164067"/>
                      <a:pt x="55986" y="169623"/>
                      <a:pt x="56770" y="169723"/>
                    </a:cubicBezTo>
                    <a:cubicBezTo>
                      <a:pt x="57554" y="169824"/>
                      <a:pt x="58047" y="168262"/>
                      <a:pt x="59513" y="171286"/>
                    </a:cubicBezTo>
                    <a:cubicBezTo>
                      <a:pt x="60979" y="174309"/>
                      <a:pt x="61270" y="174700"/>
                      <a:pt x="62547" y="174700"/>
                    </a:cubicBezTo>
                    <a:cubicBezTo>
                      <a:pt x="63824" y="174700"/>
                      <a:pt x="66946" y="177333"/>
                      <a:pt x="67932" y="178693"/>
                    </a:cubicBezTo>
                    <a:cubicBezTo>
                      <a:pt x="68905" y="180066"/>
                      <a:pt x="70675" y="183569"/>
                      <a:pt x="71067" y="184740"/>
                    </a:cubicBezTo>
                    <a:cubicBezTo>
                      <a:pt x="71459" y="185912"/>
                      <a:pt x="71547" y="187373"/>
                      <a:pt x="72533" y="187966"/>
                    </a:cubicBezTo>
                    <a:cubicBezTo>
                      <a:pt x="73507" y="188545"/>
                      <a:pt x="72912" y="190208"/>
                      <a:pt x="73115" y="191569"/>
                    </a:cubicBezTo>
                    <a:cubicBezTo>
                      <a:pt x="73317" y="192942"/>
                      <a:pt x="73418" y="197137"/>
                      <a:pt x="75276" y="198006"/>
                    </a:cubicBezTo>
                    <a:cubicBezTo>
                      <a:pt x="77122" y="198888"/>
                      <a:pt x="78702" y="199770"/>
                      <a:pt x="77425" y="200450"/>
                    </a:cubicBezTo>
                    <a:cubicBezTo>
                      <a:pt x="76148" y="201131"/>
                      <a:pt x="74973" y="200161"/>
                      <a:pt x="74783" y="199858"/>
                    </a:cubicBezTo>
                    <a:cubicBezTo>
                      <a:pt x="74581" y="199569"/>
                      <a:pt x="73898" y="199770"/>
                      <a:pt x="74101" y="200450"/>
                    </a:cubicBezTo>
                    <a:cubicBezTo>
                      <a:pt x="74290" y="201131"/>
                      <a:pt x="74884" y="201811"/>
                      <a:pt x="76641" y="201912"/>
                    </a:cubicBezTo>
                    <a:cubicBezTo>
                      <a:pt x="78399" y="202013"/>
                      <a:pt x="79486" y="202794"/>
                      <a:pt x="81142" y="202794"/>
                    </a:cubicBezTo>
                    <a:cubicBezTo>
                      <a:pt x="82810" y="202794"/>
                      <a:pt x="85642" y="204545"/>
                      <a:pt x="87209" y="204545"/>
                    </a:cubicBezTo>
                    <a:cubicBezTo>
                      <a:pt x="88777" y="204545"/>
                      <a:pt x="90344" y="204054"/>
                      <a:pt x="91318" y="204255"/>
                    </a:cubicBezTo>
                    <a:cubicBezTo>
                      <a:pt x="92304" y="204444"/>
                      <a:pt x="92000" y="205616"/>
                      <a:pt x="94162" y="205225"/>
                    </a:cubicBezTo>
                    <a:cubicBezTo>
                      <a:pt x="96311" y="204835"/>
                      <a:pt x="95236" y="207568"/>
                      <a:pt x="97777" y="206687"/>
                    </a:cubicBezTo>
                    <a:cubicBezTo>
                      <a:pt x="100318" y="205817"/>
                      <a:pt x="103061" y="203474"/>
                      <a:pt x="104439" y="203575"/>
                    </a:cubicBezTo>
                    <a:cubicBezTo>
                      <a:pt x="105804" y="203676"/>
                      <a:pt x="107473" y="205036"/>
                      <a:pt x="108648" y="205137"/>
                    </a:cubicBezTo>
                    <a:cubicBezTo>
                      <a:pt x="109811" y="205225"/>
                      <a:pt x="111581" y="206309"/>
                      <a:pt x="111973" y="206989"/>
                    </a:cubicBezTo>
                    <a:cubicBezTo>
                      <a:pt x="112365" y="207669"/>
                      <a:pt x="111783" y="209723"/>
                      <a:pt x="111189" y="209723"/>
                    </a:cubicBezTo>
                    <a:cubicBezTo>
                      <a:pt x="110595" y="209723"/>
                      <a:pt x="111290" y="208639"/>
                      <a:pt x="110304" y="208249"/>
                    </a:cubicBezTo>
                    <a:cubicBezTo>
                      <a:pt x="109331" y="207858"/>
                      <a:pt x="108054" y="209030"/>
                      <a:pt x="107662" y="209521"/>
                    </a:cubicBezTo>
                    <a:cubicBezTo>
                      <a:pt x="107270" y="210013"/>
                      <a:pt x="105804" y="212835"/>
                      <a:pt x="105804" y="214006"/>
                    </a:cubicBezTo>
                    <a:cubicBezTo>
                      <a:pt x="105804" y="215178"/>
                      <a:pt x="105223" y="217811"/>
                      <a:pt x="106588" y="218983"/>
                    </a:cubicBezTo>
                    <a:cubicBezTo>
                      <a:pt x="107953" y="220154"/>
                      <a:pt x="107953" y="222006"/>
                      <a:pt x="109521" y="222686"/>
                    </a:cubicBezTo>
                    <a:cubicBezTo>
                      <a:pt x="111088" y="223379"/>
                      <a:pt x="111189" y="224740"/>
                      <a:pt x="112655" y="225521"/>
                    </a:cubicBezTo>
                    <a:cubicBezTo>
                      <a:pt x="114122" y="226302"/>
                      <a:pt x="116372" y="226302"/>
                      <a:pt x="116675" y="225231"/>
                    </a:cubicBezTo>
                    <a:cubicBezTo>
                      <a:pt x="116966" y="224160"/>
                      <a:pt x="117446" y="221515"/>
                      <a:pt x="119014" y="221326"/>
                    </a:cubicBezTo>
                    <a:cubicBezTo>
                      <a:pt x="120581" y="221124"/>
                      <a:pt x="121858" y="219965"/>
                      <a:pt x="123034" y="220545"/>
                    </a:cubicBezTo>
                    <a:cubicBezTo>
                      <a:pt x="124209" y="221124"/>
                      <a:pt x="125865" y="223858"/>
                      <a:pt x="128128" y="223077"/>
                    </a:cubicBezTo>
                    <a:cubicBezTo>
                      <a:pt x="130365" y="222296"/>
                      <a:pt x="130858" y="221225"/>
                      <a:pt x="131642" y="221124"/>
                    </a:cubicBezTo>
                    <a:cubicBezTo>
                      <a:pt x="132426" y="221036"/>
                      <a:pt x="132818" y="220645"/>
                      <a:pt x="132628" y="222598"/>
                    </a:cubicBezTo>
                    <a:cubicBezTo>
                      <a:pt x="132426" y="224538"/>
                      <a:pt x="133500" y="226201"/>
                      <a:pt x="133602" y="227083"/>
                    </a:cubicBezTo>
                    <a:cubicBezTo>
                      <a:pt x="133703" y="227953"/>
                      <a:pt x="134878" y="230208"/>
                      <a:pt x="132628" y="231077"/>
                    </a:cubicBezTo>
                    <a:cubicBezTo>
                      <a:pt x="130365" y="231959"/>
                      <a:pt x="124601" y="234000"/>
                      <a:pt x="123034" y="232248"/>
                    </a:cubicBezTo>
                    <a:cubicBezTo>
                      <a:pt x="121466" y="230497"/>
                      <a:pt x="119608" y="227953"/>
                      <a:pt x="118331" y="227474"/>
                    </a:cubicBezTo>
                    <a:cubicBezTo>
                      <a:pt x="117067" y="226982"/>
                      <a:pt x="116865" y="226012"/>
                      <a:pt x="115790" y="226882"/>
                    </a:cubicBezTo>
                    <a:cubicBezTo>
                      <a:pt x="114716" y="227764"/>
                      <a:pt x="112365" y="230989"/>
                      <a:pt x="109331" y="228545"/>
                    </a:cubicBezTo>
                    <a:cubicBezTo>
                      <a:pt x="106297" y="226101"/>
                      <a:pt x="101506" y="220935"/>
                      <a:pt x="102189" y="219373"/>
                    </a:cubicBezTo>
                    <a:cubicBezTo>
                      <a:pt x="102871" y="217811"/>
                      <a:pt x="104047" y="215178"/>
                      <a:pt x="102960" y="215178"/>
                    </a:cubicBezTo>
                    <a:cubicBezTo>
                      <a:pt x="101885" y="215178"/>
                      <a:pt x="99155" y="211575"/>
                      <a:pt x="99155" y="210592"/>
                    </a:cubicBezTo>
                    <a:cubicBezTo>
                      <a:pt x="99155" y="209622"/>
                      <a:pt x="98561" y="208249"/>
                      <a:pt x="97398" y="208450"/>
                    </a:cubicBezTo>
                    <a:cubicBezTo>
                      <a:pt x="96210" y="208639"/>
                      <a:pt x="95426" y="208942"/>
                      <a:pt x="95034" y="208639"/>
                    </a:cubicBezTo>
                    <a:cubicBezTo>
                      <a:pt x="94655" y="208350"/>
                      <a:pt x="94453" y="209320"/>
                      <a:pt x="94061" y="209622"/>
                    </a:cubicBezTo>
                    <a:cubicBezTo>
                      <a:pt x="93669" y="209912"/>
                      <a:pt x="93277" y="209811"/>
                      <a:pt x="93277" y="210592"/>
                    </a:cubicBezTo>
                    <a:cubicBezTo>
                      <a:pt x="93277" y="211373"/>
                      <a:pt x="93669" y="212444"/>
                      <a:pt x="94162" y="213817"/>
                    </a:cubicBezTo>
                    <a:cubicBezTo>
                      <a:pt x="94655" y="215178"/>
                      <a:pt x="94250" y="217912"/>
                      <a:pt x="96311" y="217622"/>
                    </a:cubicBezTo>
                    <a:cubicBezTo>
                      <a:pt x="98371" y="217332"/>
                      <a:pt x="99939" y="218201"/>
                      <a:pt x="100722" y="219764"/>
                    </a:cubicBezTo>
                    <a:cubicBezTo>
                      <a:pt x="101506" y="221326"/>
                      <a:pt x="101304" y="223279"/>
                      <a:pt x="101885" y="223279"/>
                    </a:cubicBezTo>
                    <a:cubicBezTo>
                      <a:pt x="102480" y="223279"/>
                      <a:pt x="104249" y="224160"/>
                      <a:pt x="104527" y="224941"/>
                    </a:cubicBezTo>
                    <a:cubicBezTo>
                      <a:pt x="104831" y="225710"/>
                      <a:pt x="105615" y="227953"/>
                      <a:pt x="105311" y="229716"/>
                    </a:cubicBezTo>
                    <a:cubicBezTo>
                      <a:pt x="105020" y="231467"/>
                      <a:pt x="104439" y="233219"/>
                      <a:pt x="104932" y="233219"/>
                    </a:cubicBezTo>
                    <a:cubicBezTo>
                      <a:pt x="105412" y="233219"/>
                      <a:pt x="106487" y="232841"/>
                      <a:pt x="107763" y="232248"/>
                    </a:cubicBezTo>
                    <a:cubicBezTo>
                      <a:pt x="109040" y="231669"/>
                      <a:pt x="110595" y="230586"/>
                      <a:pt x="113237" y="231858"/>
                    </a:cubicBezTo>
                    <a:cubicBezTo>
                      <a:pt x="115892" y="233130"/>
                      <a:pt x="118142" y="234403"/>
                      <a:pt x="118723" y="235083"/>
                    </a:cubicBezTo>
                    <a:cubicBezTo>
                      <a:pt x="119317" y="235763"/>
                      <a:pt x="119608" y="237414"/>
                      <a:pt x="120190" y="237817"/>
                    </a:cubicBezTo>
                    <a:cubicBezTo>
                      <a:pt x="120784" y="238195"/>
                      <a:pt x="119608" y="240047"/>
                      <a:pt x="119507" y="240929"/>
                    </a:cubicBezTo>
                    <a:cubicBezTo>
                      <a:pt x="119418" y="241811"/>
                      <a:pt x="118533" y="243662"/>
                      <a:pt x="118331" y="242592"/>
                    </a:cubicBezTo>
                    <a:cubicBezTo>
                      <a:pt x="118142" y="241521"/>
                      <a:pt x="117548" y="240248"/>
                      <a:pt x="118142" y="239669"/>
                    </a:cubicBezTo>
                    <a:cubicBezTo>
                      <a:pt x="118723" y="239077"/>
                      <a:pt x="119709" y="237905"/>
                      <a:pt x="118041" y="238396"/>
                    </a:cubicBezTo>
                    <a:cubicBezTo>
                      <a:pt x="116372" y="238888"/>
                      <a:pt x="115500" y="238585"/>
                      <a:pt x="114514" y="237414"/>
                    </a:cubicBezTo>
                    <a:cubicBezTo>
                      <a:pt x="113540" y="236255"/>
                      <a:pt x="111088" y="237124"/>
                      <a:pt x="111088" y="237515"/>
                    </a:cubicBezTo>
                    <a:cubicBezTo>
                      <a:pt x="111088" y="237905"/>
                      <a:pt x="110797" y="239467"/>
                      <a:pt x="109723" y="241029"/>
                    </a:cubicBezTo>
                    <a:cubicBezTo>
                      <a:pt x="108648" y="242592"/>
                      <a:pt x="106487" y="246296"/>
                      <a:pt x="106689" y="246787"/>
                    </a:cubicBezTo>
                    <a:cubicBezTo>
                      <a:pt x="106879" y="247278"/>
                      <a:pt x="106790" y="248740"/>
                      <a:pt x="105804" y="248740"/>
                    </a:cubicBezTo>
                    <a:cubicBezTo>
                      <a:pt x="104831" y="248740"/>
                      <a:pt x="106006" y="247568"/>
                      <a:pt x="104831" y="246976"/>
                    </a:cubicBezTo>
                    <a:cubicBezTo>
                      <a:pt x="103655" y="246396"/>
                      <a:pt x="102277" y="243952"/>
                      <a:pt x="100318" y="245023"/>
                    </a:cubicBezTo>
                    <a:cubicBezTo>
                      <a:pt x="98371" y="246094"/>
                      <a:pt x="97486" y="246686"/>
                      <a:pt x="96513" y="245905"/>
                    </a:cubicBezTo>
                    <a:cubicBezTo>
                      <a:pt x="95527" y="245124"/>
                      <a:pt x="94453" y="244834"/>
                      <a:pt x="93188" y="246497"/>
                    </a:cubicBezTo>
                    <a:cubicBezTo>
                      <a:pt x="91912" y="248148"/>
                      <a:pt x="91520" y="246686"/>
                      <a:pt x="91520" y="245804"/>
                    </a:cubicBezTo>
                    <a:cubicBezTo>
                      <a:pt x="91520" y="244935"/>
                      <a:pt x="90825" y="243171"/>
                      <a:pt x="88575" y="243952"/>
                    </a:cubicBezTo>
                    <a:cubicBezTo>
                      <a:pt x="86337" y="244733"/>
                      <a:pt x="85351" y="246094"/>
                      <a:pt x="82128" y="244935"/>
                    </a:cubicBezTo>
                    <a:cubicBezTo>
                      <a:pt x="78891" y="243763"/>
                      <a:pt x="81635" y="243952"/>
                      <a:pt x="79486" y="244343"/>
                    </a:cubicBezTo>
                    <a:cubicBezTo>
                      <a:pt x="77324" y="244733"/>
                      <a:pt x="74783" y="246396"/>
                      <a:pt x="73608" y="244242"/>
                    </a:cubicBezTo>
                    <a:cubicBezTo>
                      <a:pt x="72432" y="242100"/>
                      <a:pt x="71939" y="240248"/>
                      <a:pt x="71256" y="240248"/>
                    </a:cubicBezTo>
                    <a:cubicBezTo>
                      <a:pt x="70574" y="240248"/>
                      <a:pt x="67148" y="240248"/>
                      <a:pt x="67831" y="239858"/>
                    </a:cubicBezTo>
                    <a:cubicBezTo>
                      <a:pt x="68513" y="239467"/>
                      <a:pt x="69487" y="238686"/>
                      <a:pt x="70372" y="238686"/>
                    </a:cubicBezTo>
                    <a:cubicBezTo>
                      <a:pt x="71256" y="238686"/>
                      <a:pt x="71939" y="237414"/>
                      <a:pt x="72129" y="237124"/>
                    </a:cubicBezTo>
                    <a:cubicBezTo>
                      <a:pt x="72331" y="236834"/>
                      <a:pt x="71648" y="234882"/>
                      <a:pt x="71648" y="234882"/>
                    </a:cubicBezTo>
                    <a:cubicBezTo>
                      <a:pt x="71648" y="234882"/>
                      <a:pt x="72230" y="234000"/>
                      <a:pt x="72230" y="233420"/>
                    </a:cubicBezTo>
                    <a:cubicBezTo>
                      <a:pt x="72230" y="232841"/>
                      <a:pt x="71547" y="231367"/>
                      <a:pt x="72129" y="230686"/>
                    </a:cubicBezTo>
                    <a:cubicBezTo>
                      <a:pt x="72723" y="230006"/>
                      <a:pt x="74682" y="228645"/>
                      <a:pt x="74480" y="227953"/>
                    </a:cubicBezTo>
                    <a:cubicBezTo>
                      <a:pt x="74290" y="227272"/>
                      <a:pt x="74189" y="224941"/>
                      <a:pt x="73418" y="224941"/>
                    </a:cubicBezTo>
                    <a:cubicBezTo>
                      <a:pt x="72634" y="224941"/>
                      <a:pt x="71648" y="223757"/>
                      <a:pt x="73418" y="223959"/>
                    </a:cubicBezTo>
                    <a:cubicBezTo>
                      <a:pt x="75175" y="224160"/>
                      <a:pt x="75655" y="223379"/>
                      <a:pt x="73696" y="223077"/>
                    </a:cubicBezTo>
                    <a:cubicBezTo>
                      <a:pt x="71749" y="222787"/>
                      <a:pt x="61081" y="222686"/>
                      <a:pt x="59210" y="224249"/>
                    </a:cubicBezTo>
                    <a:cubicBezTo>
                      <a:pt x="57364" y="225811"/>
                      <a:pt x="53837" y="230989"/>
                      <a:pt x="53344" y="231077"/>
                    </a:cubicBezTo>
                    <a:cubicBezTo>
                      <a:pt x="52864" y="231178"/>
                      <a:pt x="52270" y="230989"/>
                      <a:pt x="52270" y="230497"/>
                    </a:cubicBezTo>
                    <a:cubicBezTo>
                      <a:pt x="52270" y="230006"/>
                      <a:pt x="50892" y="230497"/>
                      <a:pt x="49729" y="230107"/>
                    </a:cubicBezTo>
                    <a:cubicBezTo>
                      <a:pt x="48553" y="229716"/>
                      <a:pt x="49729" y="228734"/>
                      <a:pt x="51296" y="228356"/>
                    </a:cubicBezTo>
                    <a:cubicBezTo>
                      <a:pt x="52864" y="227953"/>
                      <a:pt x="54128" y="226101"/>
                      <a:pt x="51878" y="227171"/>
                    </a:cubicBezTo>
                    <a:cubicBezTo>
                      <a:pt x="49628" y="228255"/>
                      <a:pt x="41702" y="232929"/>
                      <a:pt x="40716" y="234000"/>
                    </a:cubicBezTo>
                    <a:cubicBezTo>
                      <a:pt x="39743" y="235083"/>
                      <a:pt x="36810" y="238497"/>
                      <a:pt x="38377" y="238888"/>
                    </a:cubicBezTo>
                    <a:cubicBezTo>
                      <a:pt x="39932" y="239266"/>
                      <a:pt x="44041" y="240450"/>
                      <a:pt x="42776" y="242000"/>
                    </a:cubicBezTo>
                    <a:cubicBezTo>
                      <a:pt x="41500" y="243562"/>
                      <a:pt x="40615" y="243562"/>
                      <a:pt x="38175" y="243461"/>
                    </a:cubicBezTo>
                    <a:cubicBezTo>
                      <a:pt x="35735" y="243373"/>
                      <a:pt x="34459" y="242390"/>
                      <a:pt x="32600" y="241130"/>
                    </a:cubicBezTo>
                    <a:cubicBezTo>
                      <a:pt x="30742" y="239858"/>
                      <a:pt x="23006" y="246296"/>
                      <a:pt x="23006" y="246875"/>
                    </a:cubicBezTo>
                    <a:cubicBezTo>
                      <a:pt x="23006" y="247467"/>
                      <a:pt x="23297" y="248639"/>
                      <a:pt x="20844" y="248538"/>
                    </a:cubicBezTo>
                    <a:cubicBezTo>
                      <a:pt x="18405" y="248437"/>
                      <a:pt x="19871" y="249609"/>
                      <a:pt x="19972" y="249911"/>
                    </a:cubicBezTo>
                    <a:cubicBezTo>
                      <a:pt x="20061" y="250201"/>
                      <a:pt x="21729" y="250881"/>
                      <a:pt x="19479" y="252343"/>
                    </a:cubicBezTo>
                    <a:cubicBezTo>
                      <a:pt x="17229" y="253804"/>
                      <a:pt x="16635" y="254585"/>
                      <a:pt x="15472" y="252922"/>
                    </a:cubicBezTo>
                    <a:cubicBezTo>
                      <a:pt x="14296" y="251272"/>
                      <a:pt x="10770" y="254976"/>
                      <a:pt x="10277" y="255467"/>
                    </a:cubicBezTo>
                    <a:cubicBezTo>
                      <a:pt x="9784" y="255958"/>
                      <a:pt x="9493" y="257420"/>
                      <a:pt x="9885" y="257999"/>
                    </a:cubicBezTo>
                    <a:cubicBezTo>
                      <a:pt x="10277" y="258591"/>
                      <a:pt x="9303" y="259851"/>
                      <a:pt x="8128" y="259851"/>
                    </a:cubicBezTo>
                    <a:cubicBezTo>
                      <a:pt x="8128" y="259851"/>
                      <a:pt x="6168" y="259083"/>
                      <a:pt x="4411" y="259083"/>
                    </a:cubicBezTo>
                    <a:cubicBezTo>
                      <a:pt x="2641" y="259083"/>
                      <a:pt x="-290" y="261124"/>
                      <a:pt x="0" y="261565"/>
                    </a:cubicBezTo>
                    <a:cubicBezTo>
                      <a:pt x="290" y="262006"/>
                      <a:pt x="1478" y="262585"/>
                      <a:pt x="1618" y="263026"/>
                    </a:cubicBezTo>
                    <a:cubicBezTo>
                      <a:pt x="1769" y="263467"/>
                      <a:pt x="1618" y="265659"/>
                      <a:pt x="3236" y="265949"/>
                    </a:cubicBezTo>
                    <a:cubicBezTo>
                      <a:pt x="4854" y="266239"/>
                      <a:pt x="11756" y="272387"/>
                      <a:pt x="12185" y="272387"/>
                    </a:cubicBezTo>
                    <a:cubicBezTo>
                      <a:pt x="12628" y="272387"/>
                      <a:pt x="21578" y="273268"/>
                      <a:pt x="24371" y="274138"/>
                    </a:cubicBezTo>
                    <a:cubicBezTo>
                      <a:pt x="27165" y="275020"/>
                      <a:pt x="31564" y="276191"/>
                      <a:pt x="32891" y="276481"/>
                    </a:cubicBezTo>
                    <a:cubicBezTo>
                      <a:pt x="34206" y="276783"/>
                      <a:pt x="37139" y="278975"/>
                      <a:pt x="33763" y="278686"/>
                    </a:cubicBezTo>
                    <a:cubicBezTo>
                      <a:pt x="30388" y="278383"/>
                      <a:pt x="28631" y="277804"/>
                      <a:pt x="27898" y="279857"/>
                    </a:cubicBezTo>
                    <a:cubicBezTo>
                      <a:pt x="27165" y="281898"/>
                      <a:pt x="26141" y="284531"/>
                      <a:pt x="23486" y="283952"/>
                    </a:cubicBezTo>
                    <a:cubicBezTo>
                      <a:pt x="20844" y="283360"/>
                      <a:pt x="20111" y="283801"/>
                      <a:pt x="21439" y="284834"/>
                    </a:cubicBezTo>
                    <a:cubicBezTo>
                      <a:pt x="22753" y="285854"/>
                      <a:pt x="24523" y="287026"/>
                      <a:pt x="24675" y="288336"/>
                    </a:cubicBezTo>
                    <a:cubicBezTo>
                      <a:pt x="24814" y="289659"/>
                      <a:pt x="27013" y="291410"/>
                      <a:pt x="28050" y="291561"/>
                    </a:cubicBezTo>
                    <a:cubicBezTo>
                      <a:pt x="29074" y="291700"/>
                      <a:pt x="30540" y="295215"/>
                      <a:pt x="28922" y="295945"/>
                    </a:cubicBezTo>
                    <a:cubicBezTo>
                      <a:pt x="27317" y="296676"/>
                      <a:pt x="27898" y="297558"/>
                      <a:pt x="28189" y="299309"/>
                    </a:cubicBezTo>
                    <a:cubicBezTo>
                      <a:pt x="28480" y="301073"/>
                      <a:pt x="30098" y="305457"/>
                      <a:pt x="35976" y="306049"/>
                    </a:cubicBezTo>
                    <a:cubicBezTo>
                      <a:pt x="41841" y="306629"/>
                      <a:pt x="50942" y="310144"/>
                      <a:pt x="51827" y="310295"/>
                    </a:cubicBezTo>
                    <a:cubicBezTo>
                      <a:pt x="52712" y="310433"/>
                      <a:pt x="53155" y="310433"/>
                      <a:pt x="54621" y="309262"/>
                    </a:cubicBezTo>
                    <a:cubicBezTo>
                      <a:pt x="56087" y="308090"/>
                      <a:pt x="58881" y="307800"/>
                      <a:pt x="59905" y="307649"/>
                    </a:cubicBezTo>
                    <a:cubicBezTo>
                      <a:pt x="60929" y="307511"/>
                      <a:pt x="62256" y="305747"/>
                      <a:pt x="64595" y="305596"/>
                    </a:cubicBezTo>
                    <a:cubicBezTo>
                      <a:pt x="66946" y="305457"/>
                      <a:pt x="74000" y="304575"/>
                      <a:pt x="75757" y="305016"/>
                    </a:cubicBezTo>
                    <a:cubicBezTo>
                      <a:pt x="77526" y="305457"/>
                      <a:pt x="82659" y="311315"/>
                      <a:pt x="83695" y="311605"/>
                    </a:cubicBezTo>
                    <a:cubicBezTo>
                      <a:pt x="84719" y="311895"/>
                      <a:pt x="85591" y="309551"/>
                      <a:pt x="85452" y="309111"/>
                    </a:cubicBezTo>
                    <a:cubicBezTo>
                      <a:pt x="85300" y="308682"/>
                      <a:pt x="84428" y="307939"/>
                      <a:pt x="82949" y="306780"/>
                    </a:cubicBezTo>
                    <a:cubicBezTo>
                      <a:pt x="81483" y="305596"/>
                      <a:pt x="78980" y="303416"/>
                      <a:pt x="79283" y="302534"/>
                    </a:cubicBezTo>
                    <a:cubicBezTo>
                      <a:pt x="79574" y="301652"/>
                      <a:pt x="82949" y="301652"/>
                      <a:pt x="83834" y="302232"/>
                    </a:cubicBezTo>
                    <a:cubicBezTo>
                      <a:pt x="84719" y="302824"/>
                      <a:pt x="86476" y="306339"/>
                      <a:pt x="87500" y="306780"/>
                    </a:cubicBezTo>
                    <a:cubicBezTo>
                      <a:pt x="88537" y="307208"/>
                      <a:pt x="89257" y="309841"/>
                      <a:pt x="89561" y="310874"/>
                    </a:cubicBezTo>
                    <a:cubicBezTo>
                      <a:pt x="89851" y="311895"/>
                      <a:pt x="89712" y="315107"/>
                      <a:pt x="90736" y="314528"/>
                    </a:cubicBezTo>
                    <a:cubicBezTo>
                      <a:pt x="91760" y="313948"/>
                      <a:pt x="93087" y="312474"/>
                      <a:pt x="93517" y="309841"/>
                    </a:cubicBezTo>
                    <a:cubicBezTo>
                      <a:pt x="93972" y="307208"/>
                      <a:pt x="97196" y="304134"/>
                      <a:pt x="98510" y="303996"/>
                    </a:cubicBezTo>
                    <a:cubicBezTo>
                      <a:pt x="99838" y="303844"/>
                      <a:pt x="99547" y="302383"/>
                      <a:pt x="100722" y="301501"/>
                    </a:cubicBezTo>
                    <a:cubicBezTo>
                      <a:pt x="101885" y="300632"/>
                      <a:pt x="102189" y="299901"/>
                      <a:pt x="103364" y="299901"/>
                    </a:cubicBezTo>
                    <a:cubicBezTo>
                      <a:pt x="104527" y="299901"/>
                      <a:pt x="104982" y="297696"/>
                      <a:pt x="106297" y="297848"/>
                    </a:cubicBezTo>
                    <a:cubicBezTo>
                      <a:pt x="107624" y="297999"/>
                      <a:pt x="108054" y="296386"/>
                      <a:pt x="109078" y="297117"/>
                    </a:cubicBezTo>
                    <a:cubicBezTo>
                      <a:pt x="110115" y="297848"/>
                      <a:pt x="110848" y="298440"/>
                      <a:pt x="112314" y="297999"/>
                    </a:cubicBezTo>
                    <a:cubicBezTo>
                      <a:pt x="113780" y="297558"/>
                      <a:pt x="116713" y="290528"/>
                      <a:pt x="117750" y="291561"/>
                    </a:cubicBezTo>
                    <a:cubicBezTo>
                      <a:pt x="118774" y="292582"/>
                      <a:pt x="118192" y="294043"/>
                      <a:pt x="120240" y="294623"/>
                    </a:cubicBezTo>
                    <a:cubicBezTo>
                      <a:pt x="122301" y="295215"/>
                      <a:pt x="122591" y="296235"/>
                      <a:pt x="122882" y="297268"/>
                    </a:cubicBezTo>
                    <a:cubicBezTo>
                      <a:pt x="123185" y="298289"/>
                      <a:pt x="125082" y="302685"/>
                      <a:pt x="122743" y="304285"/>
                    </a:cubicBezTo>
                    <a:cubicBezTo>
                      <a:pt x="120392" y="305898"/>
                      <a:pt x="119216" y="306049"/>
                      <a:pt x="119355" y="306477"/>
                    </a:cubicBezTo>
                    <a:cubicBezTo>
                      <a:pt x="119507" y="306918"/>
                      <a:pt x="119507" y="309111"/>
                      <a:pt x="115980" y="307649"/>
                    </a:cubicBezTo>
                    <a:cubicBezTo>
                      <a:pt x="112466" y="306188"/>
                      <a:pt x="112314" y="306629"/>
                      <a:pt x="112163" y="308229"/>
                    </a:cubicBezTo>
                    <a:cubicBezTo>
                      <a:pt x="112023" y="309841"/>
                      <a:pt x="110405" y="312046"/>
                      <a:pt x="111290" y="312046"/>
                    </a:cubicBezTo>
                    <a:cubicBezTo>
                      <a:pt x="112163" y="312046"/>
                      <a:pt x="113932" y="309841"/>
                      <a:pt x="114514" y="311013"/>
                    </a:cubicBezTo>
                    <a:cubicBezTo>
                      <a:pt x="115108" y="312184"/>
                      <a:pt x="119798" y="316430"/>
                      <a:pt x="120240" y="317312"/>
                    </a:cubicBezTo>
                    <a:cubicBezTo>
                      <a:pt x="120682" y="318181"/>
                      <a:pt x="120834" y="324921"/>
                      <a:pt x="122010" y="327403"/>
                    </a:cubicBezTo>
                    <a:cubicBezTo>
                      <a:pt x="123185" y="329898"/>
                      <a:pt x="125966" y="334572"/>
                      <a:pt x="123185" y="337935"/>
                    </a:cubicBezTo>
                    <a:cubicBezTo>
                      <a:pt x="120392" y="341299"/>
                      <a:pt x="119216" y="346716"/>
                      <a:pt x="112908" y="347447"/>
                    </a:cubicBezTo>
                    <a:cubicBezTo>
                      <a:pt x="106588" y="348178"/>
                      <a:pt x="101304" y="349790"/>
                      <a:pt x="102037" y="348619"/>
                    </a:cubicBezTo>
                    <a:cubicBezTo>
                      <a:pt x="102770" y="347447"/>
                      <a:pt x="102037" y="345696"/>
                      <a:pt x="100280" y="345545"/>
                    </a:cubicBezTo>
                    <a:cubicBezTo>
                      <a:pt x="98510" y="345406"/>
                      <a:pt x="98080" y="347447"/>
                      <a:pt x="96892" y="349060"/>
                    </a:cubicBezTo>
                    <a:cubicBezTo>
                      <a:pt x="95729" y="350672"/>
                      <a:pt x="93378" y="356959"/>
                      <a:pt x="91179" y="357110"/>
                    </a:cubicBezTo>
                    <a:cubicBezTo>
                      <a:pt x="88966" y="357261"/>
                      <a:pt x="89257" y="358861"/>
                      <a:pt x="87942" y="360625"/>
                    </a:cubicBezTo>
                    <a:cubicBezTo>
                      <a:pt x="86615" y="362376"/>
                      <a:pt x="83973" y="363686"/>
                      <a:pt x="82507" y="363686"/>
                    </a:cubicBezTo>
                    <a:cubicBezTo>
                      <a:pt x="81053" y="363686"/>
                      <a:pt x="81925" y="366760"/>
                      <a:pt x="81925" y="366760"/>
                    </a:cubicBezTo>
                    <a:lnTo>
                      <a:pt x="79574" y="361784"/>
                    </a:lnTo>
                    <a:cubicBezTo>
                      <a:pt x="79574" y="361784"/>
                      <a:pt x="77665" y="361356"/>
                      <a:pt x="77526" y="361935"/>
                    </a:cubicBezTo>
                    <a:cubicBezTo>
                      <a:pt x="77375" y="362527"/>
                      <a:pt x="72533" y="365299"/>
                      <a:pt x="73418" y="364568"/>
                    </a:cubicBezTo>
                    <a:cubicBezTo>
                      <a:pt x="74290" y="363837"/>
                      <a:pt x="76060" y="362376"/>
                      <a:pt x="75908" y="360763"/>
                    </a:cubicBezTo>
                    <a:cubicBezTo>
                      <a:pt x="75757" y="359151"/>
                      <a:pt x="73557" y="356959"/>
                      <a:pt x="73557" y="356959"/>
                    </a:cubicBezTo>
                    <a:cubicBezTo>
                      <a:pt x="73557" y="356959"/>
                      <a:pt x="73696" y="358722"/>
                      <a:pt x="73696" y="359743"/>
                    </a:cubicBezTo>
                    <a:cubicBezTo>
                      <a:pt x="73696" y="360763"/>
                      <a:pt x="73115" y="361784"/>
                      <a:pt x="72533" y="360474"/>
                    </a:cubicBezTo>
                    <a:cubicBezTo>
                      <a:pt x="71939" y="359151"/>
                      <a:pt x="72824" y="357689"/>
                      <a:pt x="71206" y="356518"/>
                    </a:cubicBezTo>
                    <a:cubicBezTo>
                      <a:pt x="69588" y="355359"/>
                      <a:pt x="66061" y="355497"/>
                      <a:pt x="64304" y="356518"/>
                    </a:cubicBezTo>
                    <a:cubicBezTo>
                      <a:pt x="62547" y="357538"/>
                      <a:pt x="60486" y="359151"/>
                      <a:pt x="60486" y="360625"/>
                    </a:cubicBezTo>
                    <a:cubicBezTo>
                      <a:pt x="60486" y="362086"/>
                      <a:pt x="60347" y="361356"/>
                      <a:pt x="62395" y="362225"/>
                    </a:cubicBezTo>
                    <a:cubicBezTo>
                      <a:pt x="64456" y="363107"/>
                      <a:pt x="65922" y="363548"/>
                      <a:pt x="65922" y="364278"/>
                    </a:cubicBezTo>
                    <a:cubicBezTo>
                      <a:pt x="65922" y="365009"/>
                      <a:pt x="65922" y="367050"/>
                      <a:pt x="65328" y="366181"/>
                    </a:cubicBezTo>
                    <a:cubicBezTo>
                      <a:pt x="64746" y="365299"/>
                      <a:pt x="62686" y="364568"/>
                      <a:pt x="61662" y="363989"/>
                    </a:cubicBezTo>
                    <a:cubicBezTo>
                      <a:pt x="60638" y="363396"/>
                      <a:pt x="57693" y="364278"/>
                      <a:pt x="57402" y="364870"/>
                    </a:cubicBezTo>
                    <a:cubicBezTo>
                      <a:pt x="57111" y="365450"/>
                      <a:pt x="54760" y="370414"/>
                      <a:pt x="55506" y="371006"/>
                    </a:cubicBezTo>
                    <a:cubicBezTo>
                      <a:pt x="56239" y="371598"/>
                      <a:pt x="55784" y="374521"/>
                      <a:pt x="55784" y="375113"/>
                    </a:cubicBezTo>
                    <a:cubicBezTo>
                      <a:pt x="55784" y="375692"/>
                      <a:pt x="56821" y="377443"/>
                      <a:pt x="55506" y="377595"/>
                    </a:cubicBezTo>
                    <a:cubicBezTo>
                      <a:pt x="54179" y="377746"/>
                      <a:pt x="52118" y="379636"/>
                      <a:pt x="54027" y="379636"/>
                    </a:cubicBezTo>
                    <a:cubicBezTo>
                      <a:pt x="55936" y="379636"/>
                      <a:pt x="56239" y="379925"/>
                      <a:pt x="56239" y="380958"/>
                    </a:cubicBezTo>
                    <a:cubicBezTo>
                      <a:pt x="56239" y="381979"/>
                      <a:pt x="55784" y="383591"/>
                      <a:pt x="56669" y="383743"/>
                    </a:cubicBezTo>
                    <a:cubicBezTo>
                      <a:pt x="57554" y="383881"/>
                      <a:pt x="59172" y="384612"/>
                      <a:pt x="57844" y="384763"/>
                    </a:cubicBezTo>
                    <a:cubicBezTo>
                      <a:pt x="56530" y="384902"/>
                      <a:pt x="55645" y="384322"/>
                      <a:pt x="55202" y="383440"/>
                    </a:cubicBezTo>
                    <a:cubicBezTo>
                      <a:pt x="54760" y="382571"/>
                      <a:pt x="55051" y="380958"/>
                      <a:pt x="53003" y="382130"/>
                    </a:cubicBezTo>
                    <a:cubicBezTo>
                      <a:pt x="50942" y="383302"/>
                      <a:pt x="48452" y="385204"/>
                      <a:pt x="46986" y="388265"/>
                    </a:cubicBezTo>
                    <a:cubicBezTo>
                      <a:pt x="45519" y="391352"/>
                      <a:pt x="40665" y="396177"/>
                      <a:pt x="40375" y="398079"/>
                    </a:cubicBezTo>
                    <a:cubicBezTo>
                      <a:pt x="40084" y="399982"/>
                      <a:pt x="40236" y="404227"/>
                      <a:pt x="41259" y="404958"/>
                    </a:cubicBezTo>
                    <a:cubicBezTo>
                      <a:pt x="42283" y="405689"/>
                      <a:pt x="43901" y="406419"/>
                      <a:pt x="40084" y="407150"/>
                    </a:cubicBezTo>
                    <a:cubicBezTo>
                      <a:pt x="36266" y="407881"/>
                      <a:pt x="33915" y="407591"/>
                      <a:pt x="35242" y="409342"/>
                    </a:cubicBezTo>
                    <a:cubicBezTo>
                      <a:pt x="36557" y="411093"/>
                      <a:pt x="38327" y="411975"/>
                      <a:pt x="39641" y="412126"/>
                    </a:cubicBezTo>
                    <a:cubicBezTo>
                      <a:pt x="40969" y="412265"/>
                      <a:pt x="42878" y="412706"/>
                      <a:pt x="38466" y="413147"/>
                    </a:cubicBezTo>
                    <a:cubicBezTo>
                      <a:pt x="34067" y="413588"/>
                      <a:pt x="33043" y="413878"/>
                      <a:pt x="33043" y="414898"/>
                    </a:cubicBezTo>
                    <a:cubicBezTo>
                      <a:pt x="33043" y="415931"/>
                      <a:pt x="31273" y="418564"/>
                      <a:pt x="34648" y="417972"/>
                    </a:cubicBezTo>
                    <a:cubicBezTo>
                      <a:pt x="38023" y="417393"/>
                      <a:pt x="40236" y="417531"/>
                      <a:pt x="40236" y="419295"/>
                    </a:cubicBezTo>
                    <a:cubicBezTo>
                      <a:pt x="40236" y="421046"/>
                      <a:pt x="39490" y="421487"/>
                      <a:pt x="38618" y="421928"/>
                    </a:cubicBezTo>
                    <a:cubicBezTo>
                      <a:pt x="37733" y="422369"/>
                      <a:pt x="36418" y="423541"/>
                      <a:pt x="38618" y="424851"/>
                    </a:cubicBezTo>
                    <a:cubicBezTo>
                      <a:pt x="40817" y="426174"/>
                      <a:pt x="41399" y="425733"/>
                      <a:pt x="41841" y="427774"/>
                    </a:cubicBezTo>
                    <a:cubicBezTo>
                      <a:pt x="42283" y="429827"/>
                      <a:pt x="40817" y="432901"/>
                      <a:pt x="43611" y="433481"/>
                    </a:cubicBezTo>
                    <a:cubicBezTo>
                      <a:pt x="46392" y="434073"/>
                      <a:pt x="46834" y="434652"/>
                      <a:pt x="46834" y="433052"/>
                    </a:cubicBezTo>
                    <a:cubicBezTo>
                      <a:pt x="46834" y="431440"/>
                      <a:pt x="46834" y="429096"/>
                      <a:pt x="48161" y="430268"/>
                    </a:cubicBezTo>
                    <a:cubicBezTo>
                      <a:pt x="49476" y="431440"/>
                      <a:pt x="48895" y="432901"/>
                      <a:pt x="50803" y="433481"/>
                    </a:cubicBezTo>
                    <a:cubicBezTo>
                      <a:pt x="52712" y="434073"/>
                      <a:pt x="53003" y="433191"/>
                      <a:pt x="53597" y="432750"/>
                    </a:cubicBezTo>
                    <a:cubicBezTo>
                      <a:pt x="54179" y="432322"/>
                      <a:pt x="55354" y="432170"/>
                      <a:pt x="54179" y="433632"/>
                    </a:cubicBezTo>
                    <a:cubicBezTo>
                      <a:pt x="53003" y="435093"/>
                      <a:pt x="51246" y="435093"/>
                      <a:pt x="50942" y="436555"/>
                    </a:cubicBezTo>
                    <a:cubicBezTo>
                      <a:pt x="50652" y="438016"/>
                      <a:pt x="49628" y="439477"/>
                      <a:pt x="51537" y="439339"/>
                    </a:cubicBezTo>
                    <a:cubicBezTo>
                      <a:pt x="53445" y="439188"/>
                      <a:pt x="54469" y="438318"/>
                      <a:pt x="55936" y="439188"/>
                    </a:cubicBezTo>
                    <a:cubicBezTo>
                      <a:pt x="57402" y="440069"/>
                      <a:pt x="60196" y="438457"/>
                      <a:pt x="60638" y="439931"/>
                    </a:cubicBezTo>
                    <a:cubicBezTo>
                      <a:pt x="61081" y="441380"/>
                      <a:pt x="61523" y="441380"/>
                      <a:pt x="64165" y="441380"/>
                    </a:cubicBezTo>
                    <a:cubicBezTo>
                      <a:pt x="66807" y="441380"/>
                      <a:pt x="67249" y="439477"/>
                      <a:pt x="68564" y="438608"/>
                    </a:cubicBezTo>
                    <a:cubicBezTo>
                      <a:pt x="69891" y="437726"/>
                      <a:pt x="71497" y="436995"/>
                      <a:pt x="71206" y="438898"/>
                    </a:cubicBezTo>
                    <a:cubicBezTo>
                      <a:pt x="70915" y="440800"/>
                      <a:pt x="74442" y="437147"/>
                      <a:pt x="74442" y="437147"/>
                    </a:cubicBezTo>
                    <a:cubicBezTo>
                      <a:pt x="74442" y="437147"/>
                      <a:pt x="75023" y="439339"/>
                      <a:pt x="75466" y="439477"/>
                    </a:cubicBezTo>
                    <a:cubicBezTo>
                      <a:pt x="75908" y="439628"/>
                      <a:pt x="76932" y="438608"/>
                      <a:pt x="75908" y="439628"/>
                    </a:cubicBezTo>
                    <a:cubicBezTo>
                      <a:pt x="74884" y="440649"/>
                      <a:pt x="74733" y="440951"/>
                      <a:pt x="76338" y="441090"/>
                    </a:cubicBezTo>
                    <a:cubicBezTo>
                      <a:pt x="77956" y="441241"/>
                      <a:pt x="78108" y="441531"/>
                      <a:pt x="78399" y="443143"/>
                    </a:cubicBezTo>
                    <a:cubicBezTo>
                      <a:pt x="78702" y="444756"/>
                      <a:pt x="79574" y="447528"/>
                      <a:pt x="77665" y="448989"/>
                    </a:cubicBezTo>
                    <a:cubicBezTo>
                      <a:pt x="75757" y="450450"/>
                      <a:pt x="72672" y="452655"/>
                      <a:pt x="72963" y="448850"/>
                    </a:cubicBezTo>
                    <a:cubicBezTo>
                      <a:pt x="73266" y="445046"/>
                      <a:pt x="71206" y="442262"/>
                      <a:pt x="69297" y="444756"/>
                    </a:cubicBezTo>
                    <a:cubicBezTo>
                      <a:pt x="67388" y="447238"/>
                      <a:pt x="67982" y="446658"/>
                      <a:pt x="66213" y="448409"/>
                    </a:cubicBezTo>
                    <a:cubicBezTo>
                      <a:pt x="64456" y="450173"/>
                      <a:pt x="63280" y="451194"/>
                      <a:pt x="63280" y="451194"/>
                    </a:cubicBezTo>
                    <a:lnTo>
                      <a:pt x="66213" y="446948"/>
                    </a:lnTo>
                    <a:lnTo>
                      <a:pt x="64456" y="443433"/>
                    </a:lnTo>
                    <a:lnTo>
                      <a:pt x="58578" y="442564"/>
                    </a:lnTo>
                    <a:lnTo>
                      <a:pt x="57844" y="440359"/>
                    </a:lnTo>
                    <a:lnTo>
                      <a:pt x="56239" y="440510"/>
                    </a:lnTo>
                    <a:cubicBezTo>
                      <a:pt x="56239" y="440510"/>
                      <a:pt x="55936" y="443295"/>
                      <a:pt x="54760" y="443433"/>
                    </a:cubicBezTo>
                    <a:cubicBezTo>
                      <a:pt x="53597" y="443584"/>
                      <a:pt x="52409" y="442262"/>
                      <a:pt x="52712" y="443874"/>
                    </a:cubicBezTo>
                    <a:cubicBezTo>
                      <a:pt x="53003" y="445474"/>
                      <a:pt x="53888" y="447238"/>
                      <a:pt x="51537" y="448409"/>
                    </a:cubicBezTo>
                    <a:cubicBezTo>
                      <a:pt x="49185" y="449581"/>
                      <a:pt x="45368" y="450891"/>
                      <a:pt x="46392" y="452504"/>
                    </a:cubicBezTo>
                    <a:cubicBezTo>
                      <a:pt x="47428" y="454117"/>
                      <a:pt x="49185" y="454268"/>
                      <a:pt x="50942" y="453083"/>
                    </a:cubicBezTo>
                    <a:cubicBezTo>
                      <a:pt x="52712" y="451924"/>
                      <a:pt x="54027" y="452806"/>
                      <a:pt x="53155" y="453965"/>
                    </a:cubicBezTo>
                    <a:cubicBezTo>
                      <a:pt x="52270" y="455137"/>
                      <a:pt x="52118" y="454998"/>
                      <a:pt x="51537" y="455137"/>
                    </a:cubicBezTo>
                    <a:cubicBezTo>
                      <a:pt x="50942" y="455288"/>
                      <a:pt x="50361" y="456170"/>
                      <a:pt x="51827" y="457631"/>
                    </a:cubicBezTo>
                    <a:cubicBezTo>
                      <a:pt x="53294" y="459093"/>
                      <a:pt x="54179" y="460844"/>
                      <a:pt x="55645" y="460844"/>
                    </a:cubicBezTo>
                    <a:cubicBezTo>
                      <a:pt x="57111" y="460844"/>
                      <a:pt x="58578" y="460113"/>
                      <a:pt x="58578" y="460113"/>
                    </a:cubicBezTo>
                    <a:cubicBezTo>
                      <a:pt x="58578" y="460113"/>
                      <a:pt x="58426" y="460844"/>
                      <a:pt x="59311" y="462457"/>
                    </a:cubicBezTo>
                    <a:cubicBezTo>
                      <a:pt x="60196" y="464069"/>
                      <a:pt x="62547" y="468604"/>
                      <a:pt x="64013" y="468743"/>
                    </a:cubicBezTo>
                    <a:cubicBezTo>
                      <a:pt x="65480" y="468894"/>
                      <a:pt x="68425" y="470935"/>
                      <a:pt x="67249" y="471678"/>
                    </a:cubicBezTo>
                    <a:cubicBezTo>
                      <a:pt x="66061" y="472409"/>
                      <a:pt x="65631" y="473568"/>
                      <a:pt x="66946" y="475181"/>
                    </a:cubicBezTo>
                    <a:cubicBezTo>
                      <a:pt x="68273" y="476793"/>
                      <a:pt x="74733" y="478545"/>
                      <a:pt x="79132" y="477234"/>
                    </a:cubicBezTo>
                    <a:cubicBezTo>
                      <a:pt x="83543" y="475912"/>
                      <a:pt x="90445" y="473291"/>
                      <a:pt x="90736" y="472699"/>
                    </a:cubicBezTo>
                    <a:cubicBezTo>
                      <a:pt x="91027" y="472107"/>
                      <a:pt x="90142" y="470066"/>
                      <a:pt x="90142" y="470066"/>
                    </a:cubicBezTo>
                    <a:cubicBezTo>
                      <a:pt x="90142" y="470066"/>
                      <a:pt x="93226" y="471527"/>
                      <a:pt x="93972" y="471527"/>
                    </a:cubicBezTo>
                    <a:cubicBezTo>
                      <a:pt x="94705" y="471527"/>
                      <a:pt x="96602" y="467433"/>
                      <a:pt x="95135" y="464359"/>
                    </a:cubicBezTo>
                    <a:cubicBezTo>
                      <a:pt x="93669" y="461285"/>
                      <a:pt x="93820" y="459672"/>
                      <a:pt x="92936" y="459534"/>
                    </a:cubicBezTo>
                    <a:cubicBezTo>
                      <a:pt x="92051" y="459383"/>
                      <a:pt x="90584" y="458942"/>
                      <a:pt x="93087" y="458942"/>
                    </a:cubicBezTo>
                    <a:cubicBezTo>
                      <a:pt x="95578" y="458942"/>
                      <a:pt x="96311" y="457480"/>
                      <a:pt x="96753" y="456019"/>
                    </a:cubicBezTo>
                    <a:cubicBezTo>
                      <a:pt x="97196" y="454557"/>
                      <a:pt x="98953" y="448699"/>
                      <a:pt x="99989" y="448258"/>
                    </a:cubicBezTo>
                    <a:cubicBezTo>
                      <a:pt x="101013" y="447830"/>
                      <a:pt x="103061" y="446066"/>
                      <a:pt x="103213" y="447238"/>
                    </a:cubicBezTo>
                    <a:cubicBezTo>
                      <a:pt x="103364" y="448409"/>
                      <a:pt x="102770" y="448699"/>
                      <a:pt x="101304" y="450022"/>
                    </a:cubicBezTo>
                    <a:cubicBezTo>
                      <a:pt x="99838" y="451332"/>
                      <a:pt x="98371" y="455288"/>
                      <a:pt x="98371" y="455868"/>
                    </a:cubicBezTo>
                    <a:cubicBezTo>
                      <a:pt x="98371" y="456460"/>
                      <a:pt x="98220" y="459383"/>
                      <a:pt x="97044" y="459534"/>
                    </a:cubicBezTo>
                    <a:cubicBezTo>
                      <a:pt x="95868" y="459672"/>
                      <a:pt x="96020" y="462305"/>
                      <a:pt x="97486" y="462746"/>
                    </a:cubicBezTo>
                    <a:cubicBezTo>
                      <a:pt x="98953" y="463187"/>
                      <a:pt x="100571" y="464069"/>
                      <a:pt x="100419" y="464800"/>
                    </a:cubicBezTo>
                    <a:cubicBezTo>
                      <a:pt x="100280" y="465530"/>
                      <a:pt x="98814" y="468012"/>
                      <a:pt x="99686" y="469335"/>
                    </a:cubicBezTo>
                    <a:cubicBezTo>
                      <a:pt x="100571" y="470658"/>
                      <a:pt x="102922" y="476352"/>
                      <a:pt x="103655" y="477675"/>
                    </a:cubicBezTo>
                    <a:cubicBezTo>
                      <a:pt x="104388" y="478985"/>
                      <a:pt x="106588" y="484693"/>
                      <a:pt x="107321" y="486154"/>
                    </a:cubicBezTo>
                    <a:cubicBezTo>
                      <a:pt x="108054" y="487628"/>
                      <a:pt x="108358" y="488938"/>
                      <a:pt x="106436" y="489669"/>
                    </a:cubicBezTo>
                    <a:cubicBezTo>
                      <a:pt x="104527" y="490400"/>
                      <a:pt x="103794" y="492163"/>
                      <a:pt x="103794" y="492894"/>
                    </a:cubicBezTo>
                    <a:cubicBezTo>
                      <a:pt x="103794" y="493625"/>
                      <a:pt x="103364" y="496547"/>
                      <a:pt x="103364" y="496547"/>
                    </a:cubicBezTo>
                    <a:cubicBezTo>
                      <a:pt x="103364" y="496547"/>
                      <a:pt x="103061" y="498160"/>
                      <a:pt x="103946" y="498891"/>
                    </a:cubicBezTo>
                    <a:cubicBezTo>
                      <a:pt x="104831" y="499621"/>
                      <a:pt x="104098" y="500503"/>
                      <a:pt x="105121" y="500503"/>
                    </a:cubicBezTo>
                    <a:cubicBezTo>
                      <a:pt x="106145" y="500503"/>
                      <a:pt x="111139" y="500062"/>
                      <a:pt x="111139" y="500062"/>
                    </a:cubicBezTo>
                    <a:cubicBezTo>
                      <a:pt x="109521" y="501373"/>
                      <a:pt x="108648" y="502544"/>
                      <a:pt x="107473" y="502695"/>
                    </a:cubicBezTo>
                    <a:cubicBezTo>
                      <a:pt x="106297" y="502847"/>
                      <a:pt x="106006" y="503716"/>
                      <a:pt x="106588" y="505769"/>
                    </a:cubicBezTo>
                    <a:cubicBezTo>
                      <a:pt x="107169" y="507810"/>
                      <a:pt x="107169" y="508692"/>
                      <a:pt x="107763" y="509713"/>
                    </a:cubicBezTo>
                    <a:cubicBezTo>
                      <a:pt x="108358" y="510746"/>
                      <a:pt x="106145" y="511905"/>
                      <a:pt x="106145" y="511905"/>
                    </a:cubicBezTo>
                    <a:cubicBezTo>
                      <a:pt x="106145" y="511905"/>
                      <a:pt x="105703" y="514109"/>
                      <a:pt x="104679" y="514109"/>
                    </a:cubicBezTo>
                    <a:cubicBezTo>
                      <a:pt x="103655" y="514109"/>
                      <a:pt x="102328" y="514399"/>
                      <a:pt x="101595" y="514840"/>
                    </a:cubicBezTo>
                    <a:cubicBezTo>
                      <a:pt x="100861" y="515281"/>
                      <a:pt x="101304" y="516742"/>
                      <a:pt x="102922" y="516302"/>
                    </a:cubicBezTo>
                    <a:cubicBezTo>
                      <a:pt x="104527" y="515861"/>
                      <a:pt x="105855" y="515861"/>
                      <a:pt x="107030" y="515861"/>
                    </a:cubicBezTo>
                    <a:cubicBezTo>
                      <a:pt x="108206" y="515861"/>
                      <a:pt x="110557" y="517624"/>
                      <a:pt x="112605" y="515722"/>
                    </a:cubicBezTo>
                    <a:cubicBezTo>
                      <a:pt x="114665" y="513807"/>
                      <a:pt x="114514" y="511035"/>
                      <a:pt x="116713" y="510154"/>
                    </a:cubicBezTo>
                    <a:cubicBezTo>
                      <a:pt x="118925" y="509272"/>
                      <a:pt x="121567" y="506928"/>
                      <a:pt x="122010" y="507672"/>
                    </a:cubicBezTo>
                    <a:cubicBezTo>
                      <a:pt x="122440" y="508402"/>
                      <a:pt x="121567" y="509713"/>
                      <a:pt x="124209" y="507382"/>
                    </a:cubicBezTo>
                    <a:cubicBezTo>
                      <a:pt x="126851" y="505039"/>
                      <a:pt x="131554" y="501234"/>
                      <a:pt x="131844" y="501965"/>
                    </a:cubicBezTo>
                    <a:cubicBezTo>
                      <a:pt x="132135" y="502695"/>
                      <a:pt x="131983" y="506500"/>
                      <a:pt x="133020" y="506639"/>
                    </a:cubicBezTo>
                    <a:cubicBezTo>
                      <a:pt x="134044" y="506790"/>
                      <a:pt x="136686" y="507231"/>
                      <a:pt x="136977" y="507672"/>
                    </a:cubicBezTo>
                    <a:cubicBezTo>
                      <a:pt x="137267" y="508113"/>
                      <a:pt x="139037" y="513958"/>
                      <a:pt x="140643" y="508843"/>
                    </a:cubicBezTo>
                    <a:cubicBezTo>
                      <a:pt x="142261" y="503716"/>
                      <a:pt x="144030" y="506928"/>
                      <a:pt x="144030" y="506928"/>
                    </a:cubicBezTo>
                    <a:cubicBezTo>
                      <a:pt x="144030" y="506928"/>
                      <a:pt x="143588" y="508982"/>
                      <a:pt x="144030" y="508982"/>
                    </a:cubicBezTo>
                    <a:cubicBezTo>
                      <a:pt x="144473" y="508982"/>
                      <a:pt x="145636" y="509864"/>
                      <a:pt x="146672" y="510595"/>
                    </a:cubicBezTo>
                    <a:cubicBezTo>
                      <a:pt x="147696" y="511325"/>
                      <a:pt x="153422" y="522739"/>
                      <a:pt x="153422" y="522739"/>
                    </a:cubicBezTo>
                    <a:lnTo>
                      <a:pt x="156368" y="523470"/>
                    </a:lnTo>
                    <a:lnTo>
                      <a:pt x="158706" y="520686"/>
                    </a:lnTo>
                    <a:cubicBezTo>
                      <a:pt x="158706" y="520686"/>
                      <a:pt x="155622" y="513076"/>
                      <a:pt x="156216" y="512497"/>
                    </a:cubicBezTo>
                    <a:cubicBezTo>
                      <a:pt x="156798" y="511905"/>
                      <a:pt x="157531" y="508113"/>
                      <a:pt x="159288" y="507672"/>
                    </a:cubicBezTo>
                    <a:cubicBezTo>
                      <a:pt x="161058" y="507231"/>
                      <a:pt x="162676" y="500793"/>
                      <a:pt x="163409" y="501662"/>
                    </a:cubicBezTo>
                    <a:cubicBezTo>
                      <a:pt x="164142" y="502544"/>
                      <a:pt x="161197" y="507810"/>
                      <a:pt x="161197" y="508251"/>
                    </a:cubicBezTo>
                    <a:cubicBezTo>
                      <a:pt x="161197" y="508692"/>
                      <a:pt x="162524" y="511615"/>
                      <a:pt x="163548" y="511476"/>
                    </a:cubicBezTo>
                    <a:cubicBezTo>
                      <a:pt x="164584" y="511325"/>
                      <a:pt x="164433" y="515722"/>
                      <a:pt x="166190" y="516012"/>
                    </a:cubicBezTo>
                    <a:cubicBezTo>
                      <a:pt x="167960" y="516302"/>
                      <a:pt x="168693" y="517322"/>
                      <a:pt x="175734" y="512787"/>
                    </a:cubicBezTo>
                    <a:cubicBezTo>
                      <a:pt x="182787" y="508251"/>
                      <a:pt x="186314" y="507672"/>
                      <a:pt x="186896" y="508251"/>
                    </a:cubicBezTo>
                    <a:cubicBezTo>
                      <a:pt x="187477" y="508843"/>
                      <a:pt x="187629" y="512497"/>
                      <a:pt x="186011" y="513517"/>
                    </a:cubicBezTo>
                    <a:cubicBezTo>
                      <a:pt x="184405" y="514538"/>
                      <a:pt x="179703" y="519376"/>
                      <a:pt x="179564" y="520396"/>
                    </a:cubicBezTo>
                    <a:cubicBezTo>
                      <a:pt x="179412" y="521416"/>
                      <a:pt x="177794" y="527564"/>
                      <a:pt x="179109" y="528295"/>
                    </a:cubicBezTo>
                    <a:cubicBezTo>
                      <a:pt x="180436" y="529026"/>
                      <a:pt x="180879" y="530928"/>
                      <a:pt x="179412" y="530928"/>
                    </a:cubicBezTo>
                    <a:cubicBezTo>
                      <a:pt x="177946" y="530928"/>
                      <a:pt x="176770" y="540881"/>
                      <a:pt x="176467" y="542052"/>
                    </a:cubicBezTo>
                    <a:cubicBezTo>
                      <a:pt x="176176" y="543224"/>
                      <a:pt x="175152" y="545567"/>
                      <a:pt x="175734" y="546739"/>
                    </a:cubicBezTo>
                    <a:cubicBezTo>
                      <a:pt x="176328" y="547911"/>
                      <a:pt x="178085" y="549662"/>
                      <a:pt x="177946" y="550833"/>
                    </a:cubicBezTo>
                    <a:cubicBezTo>
                      <a:pt x="177794" y="552005"/>
                      <a:pt x="176467" y="550833"/>
                      <a:pt x="176176" y="550241"/>
                    </a:cubicBezTo>
                    <a:cubicBezTo>
                      <a:pt x="175885" y="549662"/>
                      <a:pt x="171335" y="552736"/>
                      <a:pt x="170741" y="554059"/>
                    </a:cubicBezTo>
                    <a:cubicBezTo>
                      <a:pt x="170159" y="555369"/>
                      <a:pt x="170159" y="557712"/>
                      <a:pt x="169135" y="557561"/>
                    </a:cubicBezTo>
                    <a:cubicBezTo>
                      <a:pt x="168099" y="557422"/>
                      <a:pt x="167365" y="556692"/>
                      <a:pt x="165027" y="559325"/>
                    </a:cubicBezTo>
                    <a:cubicBezTo>
                      <a:pt x="162676" y="561958"/>
                      <a:pt x="157973" y="566934"/>
                      <a:pt x="158858" y="569857"/>
                    </a:cubicBezTo>
                    <a:cubicBezTo>
                      <a:pt x="159743" y="572780"/>
                      <a:pt x="160173" y="574531"/>
                      <a:pt x="157240" y="573221"/>
                    </a:cubicBezTo>
                    <a:cubicBezTo>
                      <a:pt x="154295" y="571898"/>
                      <a:pt x="154598" y="572339"/>
                      <a:pt x="152108" y="574241"/>
                    </a:cubicBezTo>
                    <a:cubicBezTo>
                      <a:pt x="149605" y="576143"/>
                      <a:pt x="141527" y="580968"/>
                      <a:pt x="139770" y="581561"/>
                    </a:cubicBezTo>
                    <a:cubicBezTo>
                      <a:pt x="138001" y="582140"/>
                      <a:pt x="135814" y="585214"/>
                      <a:pt x="133602" y="586386"/>
                    </a:cubicBezTo>
                    <a:cubicBezTo>
                      <a:pt x="131402" y="587557"/>
                      <a:pt x="130075" y="592975"/>
                      <a:pt x="129342" y="594436"/>
                    </a:cubicBezTo>
                    <a:cubicBezTo>
                      <a:pt x="128608" y="595897"/>
                      <a:pt x="126851" y="597800"/>
                      <a:pt x="128760" y="598971"/>
                    </a:cubicBezTo>
                    <a:cubicBezTo>
                      <a:pt x="130669" y="600143"/>
                      <a:pt x="133462" y="603796"/>
                      <a:pt x="131693" y="603948"/>
                    </a:cubicBezTo>
                    <a:cubicBezTo>
                      <a:pt x="129936" y="604086"/>
                      <a:pt x="130075" y="603066"/>
                      <a:pt x="128760" y="602335"/>
                    </a:cubicBezTo>
                    <a:cubicBezTo>
                      <a:pt x="127433" y="601604"/>
                      <a:pt x="123767" y="601025"/>
                      <a:pt x="124058" y="601453"/>
                    </a:cubicBezTo>
                    <a:cubicBezTo>
                      <a:pt x="124348" y="601894"/>
                      <a:pt x="126561" y="607904"/>
                      <a:pt x="123476" y="605119"/>
                    </a:cubicBezTo>
                    <a:cubicBezTo>
                      <a:pt x="120392" y="602335"/>
                      <a:pt x="120240" y="599551"/>
                      <a:pt x="121416" y="599551"/>
                    </a:cubicBezTo>
                    <a:cubicBezTo>
                      <a:pt x="122591" y="599551"/>
                      <a:pt x="124500" y="597800"/>
                      <a:pt x="119507" y="598682"/>
                    </a:cubicBezTo>
                    <a:cubicBezTo>
                      <a:pt x="114514" y="599551"/>
                      <a:pt x="108497" y="598820"/>
                      <a:pt x="105121" y="601894"/>
                    </a:cubicBezTo>
                    <a:cubicBezTo>
                      <a:pt x="101746" y="604968"/>
                      <a:pt x="97347" y="609504"/>
                      <a:pt x="95578" y="611116"/>
                    </a:cubicBezTo>
                    <a:cubicBezTo>
                      <a:pt x="93820" y="612729"/>
                      <a:pt x="93378" y="613018"/>
                      <a:pt x="94111" y="613598"/>
                    </a:cubicBezTo>
                    <a:cubicBezTo>
                      <a:pt x="94844" y="614190"/>
                      <a:pt x="95578" y="615803"/>
                      <a:pt x="93820" y="616231"/>
                    </a:cubicBezTo>
                    <a:cubicBezTo>
                      <a:pt x="92051" y="616672"/>
                      <a:pt x="88966" y="618877"/>
                      <a:pt x="88966" y="619897"/>
                    </a:cubicBezTo>
                    <a:cubicBezTo>
                      <a:pt x="88966" y="620918"/>
                      <a:pt x="87942" y="622379"/>
                      <a:pt x="86185" y="621938"/>
                    </a:cubicBezTo>
                    <a:cubicBezTo>
                      <a:pt x="84428" y="621510"/>
                      <a:pt x="82077" y="623412"/>
                      <a:pt x="82077" y="623412"/>
                    </a:cubicBezTo>
                    <a:cubicBezTo>
                      <a:pt x="82077" y="623412"/>
                      <a:pt x="81925" y="630719"/>
                      <a:pt x="80901" y="631021"/>
                    </a:cubicBezTo>
                    <a:cubicBezTo>
                      <a:pt x="79865" y="631298"/>
                      <a:pt x="78399" y="626625"/>
                      <a:pt x="77665" y="626625"/>
                    </a:cubicBezTo>
                    <a:cubicBezTo>
                      <a:pt x="76932" y="626625"/>
                      <a:pt x="72381" y="625012"/>
                      <a:pt x="70763" y="626776"/>
                    </a:cubicBezTo>
                    <a:cubicBezTo>
                      <a:pt x="69158" y="628527"/>
                      <a:pt x="67388" y="628527"/>
                      <a:pt x="66061" y="629409"/>
                    </a:cubicBezTo>
                    <a:cubicBezTo>
                      <a:pt x="64746" y="630278"/>
                      <a:pt x="64456" y="629837"/>
                      <a:pt x="62838" y="629698"/>
                    </a:cubicBezTo>
                    <a:cubicBezTo>
                      <a:pt x="61220" y="629547"/>
                      <a:pt x="59753" y="633201"/>
                      <a:pt x="59172" y="634524"/>
                    </a:cubicBezTo>
                    <a:cubicBezTo>
                      <a:pt x="58578" y="635846"/>
                      <a:pt x="55784" y="638908"/>
                      <a:pt x="54621" y="639210"/>
                    </a:cubicBezTo>
                    <a:cubicBezTo>
                      <a:pt x="53445" y="639500"/>
                      <a:pt x="55051" y="643305"/>
                      <a:pt x="55051" y="643305"/>
                    </a:cubicBezTo>
                    <a:cubicBezTo>
                      <a:pt x="55051" y="643305"/>
                      <a:pt x="57844" y="647399"/>
                      <a:pt x="63141" y="642423"/>
                    </a:cubicBezTo>
                    <a:cubicBezTo>
                      <a:pt x="68425" y="637446"/>
                      <a:pt x="70473" y="637749"/>
                      <a:pt x="73266" y="638177"/>
                    </a:cubicBezTo>
                    <a:cubicBezTo>
                      <a:pt x="76060" y="638631"/>
                      <a:pt x="77817" y="639500"/>
                      <a:pt x="80307" y="635985"/>
                    </a:cubicBezTo>
                    <a:cubicBezTo>
                      <a:pt x="82810" y="632483"/>
                      <a:pt x="84567" y="629988"/>
                      <a:pt x="85010" y="629258"/>
                    </a:cubicBezTo>
                    <a:cubicBezTo>
                      <a:pt x="85452" y="628527"/>
                      <a:pt x="84125" y="627935"/>
                      <a:pt x="83973" y="626776"/>
                    </a:cubicBezTo>
                    <a:cubicBezTo>
                      <a:pt x="83834" y="625604"/>
                      <a:pt x="83543" y="623689"/>
                      <a:pt x="85591" y="624722"/>
                    </a:cubicBezTo>
                    <a:cubicBezTo>
                      <a:pt x="87652" y="625755"/>
                      <a:pt x="87070" y="628086"/>
                      <a:pt x="87652" y="628665"/>
                    </a:cubicBezTo>
                    <a:cubicBezTo>
                      <a:pt x="88233" y="629258"/>
                      <a:pt x="91027" y="630139"/>
                      <a:pt x="91608" y="629119"/>
                    </a:cubicBezTo>
                    <a:cubicBezTo>
                      <a:pt x="92202" y="628086"/>
                      <a:pt x="93378" y="628817"/>
                      <a:pt x="93820" y="627796"/>
                    </a:cubicBezTo>
                    <a:cubicBezTo>
                      <a:pt x="94250" y="626776"/>
                      <a:pt x="94111" y="624281"/>
                      <a:pt x="93517" y="623551"/>
                    </a:cubicBezTo>
                    <a:cubicBezTo>
                      <a:pt x="92936" y="622820"/>
                      <a:pt x="90736" y="620325"/>
                      <a:pt x="91912" y="619456"/>
                    </a:cubicBezTo>
                    <a:cubicBezTo>
                      <a:pt x="93087" y="618574"/>
                      <a:pt x="94111" y="619456"/>
                      <a:pt x="94705" y="620187"/>
                    </a:cubicBezTo>
                    <a:cubicBezTo>
                      <a:pt x="95287" y="620918"/>
                      <a:pt x="96753" y="622971"/>
                      <a:pt x="96311" y="623261"/>
                    </a:cubicBezTo>
                    <a:cubicBezTo>
                      <a:pt x="95868" y="623551"/>
                      <a:pt x="95287" y="626184"/>
                      <a:pt x="96311" y="626184"/>
                    </a:cubicBezTo>
                    <a:cubicBezTo>
                      <a:pt x="97347" y="626184"/>
                      <a:pt x="99686" y="627204"/>
                      <a:pt x="100128" y="625604"/>
                    </a:cubicBezTo>
                    <a:cubicBezTo>
                      <a:pt x="100571" y="623991"/>
                      <a:pt x="100571" y="624281"/>
                      <a:pt x="102037" y="624722"/>
                    </a:cubicBezTo>
                    <a:cubicBezTo>
                      <a:pt x="103503" y="625163"/>
                      <a:pt x="104249" y="622971"/>
                      <a:pt x="104098" y="621938"/>
                    </a:cubicBezTo>
                    <a:cubicBezTo>
                      <a:pt x="103946" y="620918"/>
                      <a:pt x="104249" y="620628"/>
                      <a:pt x="104982" y="620628"/>
                    </a:cubicBezTo>
                    <a:cubicBezTo>
                      <a:pt x="105703" y="620628"/>
                      <a:pt x="108939" y="615803"/>
                      <a:pt x="108939" y="615803"/>
                    </a:cubicBezTo>
                    <a:cubicBezTo>
                      <a:pt x="108939" y="613900"/>
                      <a:pt x="108648" y="609504"/>
                      <a:pt x="111139" y="608924"/>
                    </a:cubicBezTo>
                    <a:cubicBezTo>
                      <a:pt x="113641" y="608332"/>
                      <a:pt x="114804" y="610083"/>
                      <a:pt x="113780" y="611116"/>
                    </a:cubicBezTo>
                    <a:cubicBezTo>
                      <a:pt x="112757" y="612137"/>
                      <a:pt x="109672" y="617113"/>
                      <a:pt x="111429" y="616962"/>
                    </a:cubicBezTo>
                    <a:cubicBezTo>
                      <a:pt x="113199" y="616823"/>
                      <a:pt x="116574" y="616672"/>
                      <a:pt x="117901" y="616231"/>
                    </a:cubicBezTo>
                    <a:cubicBezTo>
                      <a:pt x="119216" y="615803"/>
                      <a:pt x="120543" y="612137"/>
                      <a:pt x="121706" y="612137"/>
                    </a:cubicBezTo>
                    <a:cubicBezTo>
                      <a:pt x="122882" y="612137"/>
                      <a:pt x="123185" y="615059"/>
                      <a:pt x="124791" y="614329"/>
                    </a:cubicBezTo>
                    <a:cubicBezTo>
                      <a:pt x="126409" y="613598"/>
                      <a:pt x="125082" y="609944"/>
                      <a:pt x="126409" y="610537"/>
                    </a:cubicBezTo>
                    <a:cubicBezTo>
                      <a:pt x="127723" y="611116"/>
                      <a:pt x="127433" y="614190"/>
                      <a:pt x="129493" y="611406"/>
                    </a:cubicBezTo>
                    <a:cubicBezTo>
                      <a:pt x="131554" y="608622"/>
                      <a:pt x="140352" y="601894"/>
                      <a:pt x="141527" y="602335"/>
                    </a:cubicBezTo>
                    <a:cubicBezTo>
                      <a:pt x="142703" y="602776"/>
                      <a:pt x="143740" y="605409"/>
                      <a:pt x="142994" y="606719"/>
                    </a:cubicBezTo>
                    <a:cubicBezTo>
                      <a:pt x="142261" y="608042"/>
                      <a:pt x="143145" y="612288"/>
                      <a:pt x="144030" y="609504"/>
                    </a:cubicBezTo>
                    <a:cubicBezTo>
                      <a:pt x="144902" y="606719"/>
                      <a:pt x="145636" y="602927"/>
                      <a:pt x="146381" y="602625"/>
                    </a:cubicBezTo>
                    <a:cubicBezTo>
                      <a:pt x="147115" y="602335"/>
                      <a:pt x="152538" y="600294"/>
                      <a:pt x="153422" y="600294"/>
                    </a:cubicBezTo>
                    <a:cubicBezTo>
                      <a:pt x="154295" y="600294"/>
                      <a:pt x="157240" y="598530"/>
                      <a:pt x="157682" y="598392"/>
                    </a:cubicBezTo>
                    <a:cubicBezTo>
                      <a:pt x="158125" y="598241"/>
                      <a:pt x="159743" y="599702"/>
                      <a:pt x="160324" y="598682"/>
                    </a:cubicBezTo>
                    <a:cubicBezTo>
                      <a:pt x="160906" y="597661"/>
                      <a:pt x="160173" y="592823"/>
                      <a:pt x="161058" y="593113"/>
                    </a:cubicBezTo>
                    <a:cubicBezTo>
                      <a:pt x="161930" y="593416"/>
                      <a:pt x="160906" y="597208"/>
                      <a:pt x="162233" y="596477"/>
                    </a:cubicBezTo>
                    <a:cubicBezTo>
                      <a:pt x="163548" y="595746"/>
                      <a:pt x="168250" y="592685"/>
                      <a:pt x="168250" y="591513"/>
                    </a:cubicBezTo>
                    <a:cubicBezTo>
                      <a:pt x="168250" y="590342"/>
                      <a:pt x="167517" y="587847"/>
                      <a:pt x="165899" y="587847"/>
                    </a:cubicBezTo>
                    <a:cubicBezTo>
                      <a:pt x="164294" y="587847"/>
                      <a:pt x="162966" y="588288"/>
                      <a:pt x="161652" y="589308"/>
                    </a:cubicBezTo>
                    <a:cubicBezTo>
                      <a:pt x="160324" y="590342"/>
                      <a:pt x="162524" y="587116"/>
                      <a:pt x="163548" y="586096"/>
                    </a:cubicBezTo>
                    <a:cubicBezTo>
                      <a:pt x="164584" y="585075"/>
                      <a:pt x="165166" y="583312"/>
                      <a:pt x="167365" y="583173"/>
                    </a:cubicBezTo>
                    <a:cubicBezTo>
                      <a:pt x="169565" y="583022"/>
                      <a:pt x="171777" y="584042"/>
                      <a:pt x="172801" y="582871"/>
                    </a:cubicBezTo>
                    <a:cubicBezTo>
                      <a:pt x="173825" y="581699"/>
                      <a:pt x="173534" y="582140"/>
                      <a:pt x="172068" y="580830"/>
                    </a:cubicBezTo>
                    <a:cubicBezTo>
                      <a:pt x="170601" y="579507"/>
                      <a:pt x="171335" y="577025"/>
                      <a:pt x="174710" y="577907"/>
                    </a:cubicBezTo>
                    <a:cubicBezTo>
                      <a:pt x="178085" y="578776"/>
                      <a:pt x="180879" y="578197"/>
                      <a:pt x="178237" y="576874"/>
                    </a:cubicBezTo>
                    <a:cubicBezTo>
                      <a:pt x="175595" y="575564"/>
                      <a:pt x="181169" y="574833"/>
                      <a:pt x="181169" y="574090"/>
                    </a:cubicBezTo>
                    <a:cubicBezTo>
                      <a:pt x="181169" y="573359"/>
                      <a:pt x="179994" y="571318"/>
                      <a:pt x="181321" y="571608"/>
                    </a:cubicBezTo>
                    <a:cubicBezTo>
                      <a:pt x="182636" y="571898"/>
                      <a:pt x="183672" y="575123"/>
                      <a:pt x="185429" y="572931"/>
                    </a:cubicBezTo>
                    <a:cubicBezTo>
                      <a:pt x="187199" y="570726"/>
                      <a:pt x="188653" y="568685"/>
                      <a:pt x="189689" y="569265"/>
                    </a:cubicBezTo>
                    <a:cubicBezTo>
                      <a:pt x="190713" y="569857"/>
                      <a:pt x="193064" y="567803"/>
                      <a:pt x="192913" y="567073"/>
                    </a:cubicBezTo>
                    <a:cubicBezTo>
                      <a:pt x="192761" y="566342"/>
                      <a:pt x="193355" y="568244"/>
                      <a:pt x="194240" y="567362"/>
                    </a:cubicBezTo>
                    <a:cubicBezTo>
                      <a:pt x="195112" y="566480"/>
                      <a:pt x="195112" y="565321"/>
                      <a:pt x="196730" y="564288"/>
                    </a:cubicBezTo>
                    <a:cubicBezTo>
                      <a:pt x="198348" y="563268"/>
                      <a:pt x="198930" y="562688"/>
                      <a:pt x="198500" y="561958"/>
                    </a:cubicBezTo>
                    <a:cubicBezTo>
                      <a:pt x="198058" y="561214"/>
                      <a:pt x="200548" y="557851"/>
                      <a:pt x="198639" y="557851"/>
                    </a:cubicBezTo>
                    <a:cubicBezTo>
                      <a:pt x="196730" y="557851"/>
                      <a:pt x="194240" y="558443"/>
                      <a:pt x="196882" y="556238"/>
                    </a:cubicBezTo>
                    <a:cubicBezTo>
                      <a:pt x="199524" y="554059"/>
                      <a:pt x="201433" y="553605"/>
                      <a:pt x="202899" y="553605"/>
                    </a:cubicBezTo>
                    <a:cubicBezTo>
                      <a:pt x="204365" y="553605"/>
                      <a:pt x="202899" y="551715"/>
                      <a:pt x="205250" y="550985"/>
                    </a:cubicBezTo>
                    <a:cubicBezTo>
                      <a:pt x="207601" y="550241"/>
                      <a:pt x="209068" y="549952"/>
                      <a:pt x="209649" y="548490"/>
                    </a:cubicBezTo>
                    <a:cubicBezTo>
                      <a:pt x="210243" y="547029"/>
                      <a:pt x="210977" y="542934"/>
                      <a:pt x="210977" y="542934"/>
                    </a:cubicBezTo>
                    <a:cubicBezTo>
                      <a:pt x="210977" y="542934"/>
                      <a:pt x="214503" y="545126"/>
                      <a:pt x="214933" y="544975"/>
                    </a:cubicBezTo>
                    <a:cubicBezTo>
                      <a:pt x="215376" y="544837"/>
                      <a:pt x="215527" y="542204"/>
                      <a:pt x="215957" y="542052"/>
                    </a:cubicBezTo>
                    <a:cubicBezTo>
                      <a:pt x="216412" y="541901"/>
                      <a:pt x="219926" y="539709"/>
                      <a:pt x="219926" y="539709"/>
                    </a:cubicBezTo>
                    <a:lnTo>
                      <a:pt x="219926" y="537366"/>
                    </a:lnTo>
                    <a:lnTo>
                      <a:pt x="220950" y="536207"/>
                    </a:lnTo>
                    <a:cubicBezTo>
                      <a:pt x="220950" y="536207"/>
                      <a:pt x="219345" y="529908"/>
                      <a:pt x="220950" y="530197"/>
                    </a:cubicBezTo>
                    <a:cubicBezTo>
                      <a:pt x="222568" y="530500"/>
                      <a:pt x="222568" y="532982"/>
                      <a:pt x="222568" y="533561"/>
                    </a:cubicBezTo>
                    <a:cubicBezTo>
                      <a:pt x="222568" y="534153"/>
                      <a:pt x="223744" y="535325"/>
                      <a:pt x="224338" y="535325"/>
                    </a:cubicBezTo>
                    <a:cubicBezTo>
                      <a:pt x="224920" y="535325"/>
                      <a:pt x="227422" y="533712"/>
                      <a:pt x="227852" y="533712"/>
                    </a:cubicBezTo>
                    <a:cubicBezTo>
                      <a:pt x="228295" y="533712"/>
                      <a:pt x="231088" y="532541"/>
                      <a:pt x="231088" y="531810"/>
                    </a:cubicBezTo>
                    <a:cubicBezTo>
                      <a:pt x="231088" y="531079"/>
                      <a:pt x="234173" y="530500"/>
                      <a:pt x="234906" y="529618"/>
                    </a:cubicBezTo>
                    <a:cubicBezTo>
                      <a:pt x="235639" y="528736"/>
                      <a:pt x="235791" y="525234"/>
                      <a:pt x="235791" y="525234"/>
                    </a:cubicBezTo>
                    <a:lnTo>
                      <a:pt x="238723" y="523029"/>
                    </a:lnTo>
                    <a:cubicBezTo>
                      <a:pt x="238723" y="523029"/>
                      <a:pt x="236524" y="520396"/>
                      <a:pt x="237990" y="519955"/>
                    </a:cubicBezTo>
                    <a:cubicBezTo>
                      <a:pt x="239457" y="519514"/>
                      <a:pt x="240190" y="517322"/>
                      <a:pt x="240190" y="517322"/>
                    </a:cubicBezTo>
                    <a:cubicBezTo>
                      <a:pt x="240190" y="517322"/>
                      <a:pt x="247825" y="513669"/>
                      <a:pt x="248116" y="513228"/>
                    </a:cubicBezTo>
                    <a:cubicBezTo>
                      <a:pt x="248406" y="512787"/>
                      <a:pt x="251642" y="507672"/>
                      <a:pt x="248710" y="505480"/>
                    </a:cubicBezTo>
                    <a:cubicBezTo>
                      <a:pt x="245764" y="503275"/>
                      <a:pt x="245183" y="500352"/>
                      <a:pt x="241504" y="501524"/>
                    </a:cubicBezTo>
                    <a:cubicBezTo>
                      <a:pt x="237839" y="502695"/>
                      <a:pt x="233869" y="503136"/>
                      <a:pt x="234173" y="500932"/>
                    </a:cubicBezTo>
                    <a:cubicBezTo>
                      <a:pt x="234463" y="498740"/>
                      <a:pt x="235930" y="492894"/>
                      <a:pt x="237244" y="492163"/>
                    </a:cubicBezTo>
                    <a:cubicBezTo>
                      <a:pt x="238572" y="491420"/>
                      <a:pt x="243856" y="490110"/>
                      <a:pt x="243856" y="489379"/>
                    </a:cubicBezTo>
                    <a:cubicBezTo>
                      <a:pt x="243856" y="488648"/>
                      <a:pt x="241656" y="486595"/>
                      <a:pt x="244007" y="485864"/>
                    </a:cubicBezTo>
                    <a:cubicBezTo>
                      <a:pt x="246359" y="485133"/>
                      <a:pt x="244450" y="482790"/>
                      <a:pt x="246801" y="482790"/>
                    </a:cubicBezTo>
                    <a:cubicBezTo>
                      <a:pt x="249140" y="482790"/>
                      <a:pt x="252237" y="482941"/>
                      <a:pt x="253261" y="481178"/>
                    </a:cubicBezTo>
                    <a:cubicBezTo>
                      <a:pt x="254284" y="479426"/>
                      <a:pt x="256484" y="476793"/>
                      <a:pt x="254575" y="476352"/>
                    </a:cubicBezTo>
                    <a:cubicBezTo>
                      <a:pt x="252666" y="475912"/>
                      <a:pt x="252085" y="474752"/>
                      <a:pt x="255157" y="474752"/>
                    </a:cubicBezTo>
                    <a:cubicBezTo>
                      <a:pt x="258254" y="474752"/>
                      <a:pt x="263386" y="471238"/>
                      <a:pt x="261768" y="467874"/>
                    </a:cubicBezTo>
                    <a:cubicBezTo>
                      <a:pt x="260150" y="464510"/>
                      <a:pt x="256193" y="462595"/>
                      <a:pt x="258987" y="462595"/>
                    </a:cubicBezTo>
                    <a:cubicBezTo>
                      <a:pt x="261768" y="462595"/>
                      <a:pt x="265585" y="460844"/>
                      <a:pt x="266470" y="459231"/>
                    </a:cubicBezTo>
                    <a:cubicBezTo>
                      <a:pt x="267343" y="457631"/>
                      <a:pt x="266319" y="454658"/>
                      <a:pt x="268480" y="452302"/>
                    </a:cubicBezTo>
                    <a:cubicBezTo>
                      <a:pt x="270629" y="449972"/>
                      <a:pt x="272588" y="444895"/>
                      <a:pt x="273764" y="445474"/>
                    </a:cubicBezTo>
                    <a:cubicBezTo>
                      <a:pt x="274940" y="446066"/>
                      <a:pt x="277278" y="447628"/>
                      <a:pt x="276495" y="443925"/>
                    </a:cubicBezTo>
                    <a:cubicBezTo>
                      <a:pt x="275711" y="440221"/>
                      <a:pt x="278656" y="436315"/>
                      <a:pt x="281778" y="436315"/>
                    </a:cubicBezTo>
                    <a:cubicBezTo>
                      <a:pt x="284913" y="436315"/>
                      <a:pt x="286683" y="433581"/>
                      <a:pt x="287859" y="431629"/>
                    </a:cubicBezTo>
                    <a:cubicBezTo>
                      <a:pt x="289034" y="429689"/>
                      <a:pt x="294508" y="427736"/>
                      <a:pt x="296265" y="427534"/>
                    </a:cubicBezTo>
                    <a:cubicBezTo>
                      <a:pt x="298035" y="427345"/>
                      <a:pt x="305088" y="428907"/>
                      <a:pt x="306062" y="428907"/>
                    </a:cubicBezTo>
                    <a:cubicBezTo>
                      <a:pt x="307035" y="428907"/>
                      <a:pt x="304494" y="430848"/>
                      <a:pt x="304494" y="430848"/>
                    </a:cubicBezTo>
                    <a:cubicBezTo>
                      <a:pt x="304494" y="430848"/>
                      <a:pt x="307629" y="432410"/>
                      <a:pt x="308805" y="433581"/>
                    </a:cubicBezTo>
                    <a:cubicBezTo>
                      <a:pt x="309968" y="434753"/>
                      <a:pt x="309968" y="436895"/>
                      <a:pt x="313103" y="437285"/>
                    </a:cubicBezTo>
                    <a:cubicBezTo>
                      <a:pt x="316238" y="437676"/>
                      <a:pt x="319562" y="438646"/>
                      <a:pt x="320940" y="439628"/>
                    </a:cubicBezTo>
                    <a:cubicBezTo>
                      <a:pt x="322305" y="440611"/>
                      <a:pt x="323291" y="442161"/>
                      <a:pt x="320156" y="441380"/>
                    </a:cubicBezTo>
                    <a:cubicBezTo>
                      <a:pt x="317021" y="440611"/>
                      <a:pt x="313886" y="439628"/>
                      <a:pt x="311737" y="438847"/>
                    </a:cubicBezTo>
                    <a:cubicBezTo>
                      <a:pt x="309589" y="438066"/>
                      <a:pt x="306251" y="440611"/>
                      <a:pt x="304494" y="440019"/>
                    </a:cubicBezTo>
                    <a:cubicBezTo>
                      <a:pt x="302737" y="439427"/>
                      <a:pt x="299792" y="435736"/>
                      <a:pt x="299792" y="435736"/>
                    </a:cubicBezTo>
                    <a:cubicBezTo>
                      <a:pt x="299792" y="435736"/>
                      <a:pt x="296669" y="435143"/>
                      <a:pt x="293143" y="438847"/>
                    </a:cubicBezTo>
                    <a:cubicBezTo>
                      <a:pt x="289616" y="442564"/>
                      <a:pt x="288048" y="443723"/>
                      <a:pt x="286291" y="443925"/>
                    </a:cubicBezTo>
                    <a:cubicBezTo>
                      <a:pt x="284522" y="444113"/>
                      <a:pt x="282183" y="445474"/>
                      <a:pt x="282764" y="447628"/>
                    </a:cubicBezTo>
                    <a:cubicBezTo>
                      <a:pt x="283346" y="449770"/>
                      <a:pt x="285116" y="456220"/>
                      <a:pt x="283940" y="457002"/>
                    </a:cubicBezTo>
                    <a:cubicBezTo>
                      <a:pt x="282764" y="457783"/>
                      <a:pt x="281589" y="458942"/>
                      <a:pt x="281778" y="460894"/>
                    </a:cubicBezTo>
                    <a:cubicBezTo>
                      <a:pt x="281981" y="462847"/>
                      <a:pt x="276697" y="468693"/>
                      <a:pt x="276495" y="469877"/>
                    </a:cubicBezTo>
                    <a:cubicBezTo>
                      <a:pt x="276305" y="471036"/>
                      <a:pt x="274156" y="479426"/>
                      <a:pt x="275332" y="480989"/>
                    </a:cubicBezTo>
                    <a:cubicBezTo>
                      <a:pt x="276495" y="482551"/>
                      <a:pt x="279048" y="484894"/>
                      <a:pt x="280413" y="483332"/>
                    </a:cubicBezTo>
                    <a:cubicBezTo>
                      <a:pt x="281778" y="481770"/>
                      <a:pt x="287467" y="478255"/>
                      <a:pt x="287467" y="478255"/>
                    </a:cubicBezTo>
                    <a:cubicBezTo>
                      <a:pt x="287467" y="478255"/>
                      <a:pt x="287656" y="479426"/>
                      <a:pt x="286873" y="481581"/>
                    </a:cubicBezTo>
                    <a:cubicBezTo>
                      <a:pt x="286089" y="483722"/>
                      <a:pt x="284913" y="485474"/>
                      <a:pt x="283156" y="485864"/>
                    </a:cubicBezTo>
                    <a:cubicBezTo>
                      <a:pt x="281399" y="486255"/>
                      <a:pt x="279642" y="488409"/>
                      <a:pt x="279642" y="488409"/>
                    </a:cubicBezTo>
                    <a:lnTo>
                      <a:pt x="274940" y="489190"/>
                    </a:lnTo>
                    <a:lnTo>
                      <a:pt x="274156" y="491722"/>
                    </a:lnTo>
                    <a:lnTo>
                      <a:pt x="272007" y="493272"/>
                    </a:lnTo>
                    <a:cubicBezTo>
                      <a:pt x="271602" y="494834"/>
                      <a:pt x="272007" y="496396"/>
                      <a:pt x="273170" y="496396"/>
                    </a:cubicBezTo>
                    <a:cubicBezTo>
                      <a:pt x="274346" y="496396"/>
                      <a:pt x="276495" y="496598"/>
                      <a:pt x="276697" y="497568"/>
                    </a:cubicBezTo>
                    <a:cubicBezTo>
                      <a:pt x="276899" y="498551"/>
                      <a:pt x="279048" y="499911"/>
                      <a:pt x="280021" y="497958"/>
                    </a:cubicBezTo>
                    <a:cubicBezTo>
                      <a:pt x="281007" y="496018"/>
                      <a:pt x="280615" y="495817"/>
                      <a:pt x="281981" y="495817"/>
                    </a:cubicBezTo>
                    <a:cubicBezTo>
                      <a:pt x="283346" y="495817"/>
                      <a:pt x="286873" y="496787"/>
                      <a:pt x="286873" y="496787"/>
                    </a:cubicBezTo>
                    <a:lnTo>
                      <a:pt x="286873" y="494456"/>
                    </a:lnTo>
                    <a:lnTo>
                      <a:pt x="288832" y="495615"/>
                    </a:lnTo>
                    <a:lnTo>
                      <a:pt x="291183" y="494834"/>
                    </a:lnTo>
                    <a:lnTo>
                      <a:pt x="291386" y="493272"/>
                    </a:lnTo>
                    <a:cubicBezTo>
                      <a:pt x="291386" y="493272"/>
                      <a:pt x="294799" y="488648"/>
                      <a:pt x="295393" y="488648"/>
                    </a:cubicBezTo>
                    <a:cubicBezTo>
                      <a:pt x="295974" y="488648"/>
                      <a:pt x="295241" y="484844"/>
                      <a:pt x="295835" y="484995"/>
                    </a:cubicBezTo>
                    <a:cubicBezTo>
                      <a:pt x="296417" y="485133"/>
                      <a:pt x="296417" y="488787"/>
                      <a:pt x="297301" y="488359"/>
                    </a:cubicBezTo>
                    <a:cubicBezTo>
                      <a:pt x="298186" y="487918"/>
                      <a:pt x="300386" y="481921"/>
                      <a:pt x="300386" y="481921"/>
                    </a:cubicBezTo>
                    <a:lnTo>
                      <a:pt x="299362" y="489669"/>
                    </a:lnTo>
                    <a:cubicBezTo>
                      <a:pt x="299362" y="489669"/>
                      <a:pt x="301701" y="484693"/>
                      <a:pt x="302737" y="483811"/>
                    </a:cubicBezTo>
                    <a:cubicBezTo>
                      <a:pt x="303761" y="482941"/>
                      <a:pt x="306112" y="482790"/>
                      <a:pt x="306542" y="481921"/>
                    </a:cubicBezTo>
                    <a:cubicBezTo>
                      <a:pt x="306997" y="481039"/>
                      <a:pt x="304646" y="477965"/>
                      <a:pt x="304646" y="477965"/>
                    </a:cubicBezTo>
                    <a:cubicBezTo>
                      <a:pt x="304646" y="477965"/>
                      <a:pt x="308312" y="478985"/>
                      <a:pt x="308451" y="480447"/>
                    </a:cubicBezTo>
                    <a:cubicBezTo>
                      <a:pt x="308602" y="481921"/>
                      <a:pt x="310069" y="482941"/>
                      <a:pt x="310069" y="480157"/>
                    </a:cubicBezTo>
                    <a:cubicBezTo>
                      <a:pt x="310069" y="477385"/>
                      <a:pt x="310069" y="470658"/>
                      <a:pt x="310802" y="473140"/>
                    </a:cubicBezTo>
                    <a:cubicBezTo>
                      <a:pt x="311535" y="475622"/>
                      <a:pt x="312129" y="477965"/>
                      <a:pt x="313305" y="475483"/>
                    </a:cubicBezTo>
                    <a:cubicBezTo>
                      <a:pt x="314481" y="472989"/>
                      <a:pt x="315353" y="470797"/>
                      <a:pt x="315504" y="469474"/>
                    </a:cubicBezTo>
                    <a:cubicBezTo>
                      <a:pt x="315656" y="468164"/>
                      <a:pt x="316086" y="466261"/>
                      <a:pt x="316680" y="468894"/>
                    </a:cubicBezTo>
                    <a:cubicBezTo>
                      <a:pt x="317274" y="471527"/>
                      <a:pt x="316971" y="477083"/>
                      <a:pt x="317995" y="474752"/>
                    </a:cubicBezTo>
                    <a:cubicBezTo>
                      <a:pt x="319031" y="472409"/>
                      <a:pt x="320194" y="468012"/>
                      <a:pt x="320649" y="469045"/>
                    </a:cubicBezTo>
                    <a:cubicBezTo>
                      <a:pt x="321079" y="470066"/>
                      <a:pt x="319916" y="471678"/>
                      <a:pt x="322116" y="471817"/>
                    </a:cubicBezTo>
                    <a:cubicBezTo>
                      <a:pt x="324315" y="471968"/>
                      <a:pt x="325630" y="473719"/>
                      <a:pt x="327690" y="473140"/>
                    </a:cubicBezTo>
                    <a:cubicBezTo>
                      <a:pt x="329738" y="472548"/>
                      <a:pt x="330471" y="472258"/>
                      <a:pt x="331508" y="472107"/>
                    </a:cubicBezTo>
                    <a:cubicBezTo>
                      <a:pt x="332532" y="471968"/>
                      <a:pt x="332393" y="471389"/>
                      <a:pt x="333417" y="469474"/>
                    </a:cubicBezTo>
                    <a:cubicBezTo>
                      <a:pt x="334441" y="467571"/>
                      <a:pt x="335616" y="468453"/>
                      <a:pt x="335768" y="469184"/>
                    </a:cubicBezTo>
                    <a:cubicBezTo>
                      <a:pt x="335907" y="469915"/>
                      <a:pt x="337828" y="470507"/>
                      <a:pt x="338106" y="468012"/>
                    </a:cubicBezTo>
                    <a:cubicBezTo>
                      <a:pt x="338410" y="465530"/>
                      <a:pt x="338410" y="465682"/>
                      <a:pt x="338410" y="464510"/>
                    </a:cubicBezTo>
                    <a:cubicBezTo>
                      <a:pt x="338410" y="463326"/>
                      <a:pt x="338258" y="462746"/>
                      <a:pt x="336349" y="463049"/>
                    </a:cubicBezTo>
                    <a:cubicBezTo>
                      <a:pt x="334441" y="463326"/>
                      <a:pt x="332241" y="462595"/>
                      <a:pt x="333859" y="461864"/>
                    </a:cubicBezTo>
                    <a:cubicBezTo>
                      <a:pt x="335464" y="461146"/>
                      <a:pt x="338106" y="457631"/>
                      <a:pt x="338106" y="458362"/>
                    </a:cubicBezTo>
                    <a:cubicBezTo>
                      <a:pt x="338106" y="459093"/>
                      <a:pt x="340470" y="456019"/>
                      <a:pt x="339876" y="454268"/>
                    </a:cubicBezTo>
                    <a:cubicBezTo>
                      <a:pt x="339282" y="452504"/>
                      <a:pt x="339143" y="450173"/>
                      <a:pt x="337677" y="451332"/>
                    </a:cubicBezTo>
                    <a:cubicBezTo>
                      <a:pt x="336210" y="452504"/>
                      <a:pt x="336640" y="454406"/>
                      <a:pt x="335325" y="454406"/>
                    </a:cubicBezTo>
                    <a:cubicBezTo>
                      <a:pt x="333998" y="454406"/>
                      <a:pt x="330332" y="453827"/>
                      <a:pt x="332089" y="452504"/>
                    </a:cubicBezTo>
                    <a:cubicBezTo>
                      <a:pt x="333859" y="451194"/>
                      <a:pt x="333707" y="450602"/>
                      <a:pt x="335768" y="449581"/>
                    </a:cubicBezTo>
                    <a:cubicBezTo>
                      <a:pt x="337828" y="448561"/>
                      <a:pt x="339585" y="445197"/>
                      <a:pt x="337082" y="446066"/>
                    </a:cubicBezTo>
                    <a:cubicBezTo>
                      <a:pt x="334592" y="446948"/>
                      <a:pt x="332974" y="450450"/>
                      <a:pt x="332974" y="447969"/>
                    </a:cubicBezTo>
                    <a:cubicBezTo>
                      <a:pt x="332974" y="445474"/>
                      <a:pt x="333859" y="446948"/>
                      <a:pt x="332089" y="445474"/>
                    </a:cubicBezTo>
                    <a:cubicBezTo>
                      <a:pt x="330332" y="444025"/>
                      <a:pt x="327551" y="444756"/>
                      <a:pt x="330926" y="442841"/>
                    </a:cubicBezTo>
                    <a:cubicBezTo>
                      <a:pt x="334301" y="440951"/>
                      <a:pt x="337967" y="434514"/>
                      <a:pt x="336059" y="435093"/>
                    </a:cubicBezTo>
                    <a:cubicBezTo>
                      <a:pt x="334150" y="435685"/>
                      <a:pt x="333568" y="437436"/>
                      <a:pt x="333417" y="436114"/>
                    </a:cubicBezTo>
                    <a:cubicBezTo>
                      <a:pt x="333265" y="434803"/>
                      <a:pt x="338106" y="431288"/>
                      <a:pt x="337828" y="432170"/>
                    </a:cubicBezTo>
                    <a:cubicBezTo>
                      <a:pt x="337525" y="433052"/>
                      <a:pt x="337828" y="437285"/>
                      <a:pt x="338562" y="435534"/>
                    </a:cubicBezTo>
                    <a:cubicBezTo>
                      <a:pt x="339282" y="433783"/>
                      <a:pt x="342518" y="427925"/>
                      <a:pt x="343112" y="427925"/>
                    </a:cubicBezTo>
                    <a:cubicBezTo>
                      <a:pt x="343694" y="427925"/>
                      <a:pt x="343403" y="429096"/>
                      <a:pt x="342076" y="432170"/>
                    </a:cubicBezTo>
                    <a:cubicBezTo>
                      <a:pt x="340748" y="435232"/>
                      <a:pt x="337373" y="440800"/>
                      <a:pt x="337373" y="441531"/>
                    </a:cubicBezTo>
                    <a:cubicBezTo>
                      <a:pt x="337373" y="442262"/>
                      <a:pt x="338410" y="445474"/>
                      <a:pt x="341052" y="442841"/>
                    </a:cubicBezTo>
                    <a:cubicBezTo>
                      <a:pt x="343694" y="440221"/>
                      <a:pt x="344275" y="438318"/>
                      <a:pt x="344427" y="439188"/>
                    </a:cubicBezTo>
                    <a:cubicBezTo>
                      <a:pt x="344579" y="440069"/>
                      <a:pt x="346778" y="441090"/>
                      <a:pt x="346917" y="439628"/>
                    </a:cubicBezTo>
                    <a:cubicBezTo>
                      <a:pt x="347069" y="438167"/>
                      <a:pt x="347221" y="433342"/>
                      <a:pt x="347511" y="435824"/>
                    </a:cubicBezTo>
                    <a:cubicBezTo>
                      <a:pt x="347802" y="438318"/>
                      <a:pt x="346917" y="440359"/>
                      <a:pt x="348687" y="440069"/>
                    </a:cubicBezTo>
                    <a:cubicBezTo>
                      <a:pt x="350444" y="439780"/>
                      <a:pt x="352947" y="439049"/>
                      <a:pt x="352643" y="438457"/>
                    </a:cubicBezTo>
                    <a:cubicBezTo>
                      <a:pt x="352353" y="437877"/>
                      <a:pt x="353238" y="437588"/>
                      <a:pt x="353971" y="437877"/>
                    </a:cubicBezTo>
                    <a:cubicBezTo>
                      <a:pt x="354704" y="438167"/>
                      <a:pt x="355285" y="432750"/>
                      <a:pt x="355880" y="434211"/>
                    </a:cubicBezTo>
                    <a:cubicBezTo>
                      <a:pt x="356474" y="435685"/>
                      <a:pt x="355146" y="440069"/>
                      <a:pt x="357346" y="439049"/>
                    </a:cubicBezTo>
                    <a:cubicBezTo>
                      <a:pt x="359545" y="438016"/>
                      <a:pt x="359406" y="435383"/>
                      <a:pt x="360279" y="434652"/>
                    </a:cubicBezTo>
                    <a:cubicBezTo>
                      <a:pt x="361163" y="433921"/>
                      <a:pt x="362921" y="432019"/>
                      <a:pt x="364690" y="432019"/>
                    </a:cubicBezTo>
                    <a:cubicBezTo>
                      <a:pt x="366447" y="432019"/>
                      <a:pt x="370846" y="433052"/>
                      <a:pt x="367623" y="433632"/>
                    </a:cubicBezTo>
                    <a:cubicBezTo>
                      <a:pt x="364400" y="434211"/>
                      <a:pt x="362491" y="434652"/>
                      <a:pt x="362491" y="435975"/>
                    </a:cubicBezTo>
                    <a:cubicBezTo>
                      <a:pt x="362491" y="437285"/>
                      <a:pt x="360873" y="440359"/>
                      <a:pt x="362187" y="440649"/>
                    </a:cubicBezTo>
                    <a:cubicBezTo>
                      <a:pt x="363515" y="440951"/>
                      <a:pt x="362921" y="443723"/>
                      <a:pt x="366005" y="442841"/>
                    </a:cubicBezTo>
                    <a:cubicBezTo>
                      <a:pt x="369089" y="441972"/>
                      <a:pt x="370707" y="442564"/>
                      <a:pt x="367471" y="443874"/>
                    </a:cubicBezTo>
                    <a:cubicBezTo>
                      <a:pt x="364248" y="445197"/>
                      <a:pt x="360279" y="445336"/>
                      <a:pt x="361897" y="446507"/>
                    </a:cubicBezTo>
                    <a:cubicBezTo>
                      <a:pt x="363515" y="447679"/>
                      <a:pt x="367332" y="447969"/>
                      <a:pt x="368647" y="446507"/>
                    </a:cubicBezTo>
                    <a:cubicBezTo>
                      <a:pt x="369974" y="445046"/>
                      <a:pt x="373059" y="444164"/>
                      <a:pt x="371580" y="445776"/>
                    </a:cubicBezTo>
                    <a:cubicBezTo>
                      <a:pt x="370126" y="447389"/>
                      <a:pt x="367914" y="448699"/>
                      <a:pt x="369532" y="448850"/>
                    </a:cubicBezTo>
                    <a:cubicBezTo>
                      <a:pt x="371150" y="448989"/>
                      <a:pt x="374373" y="446948"/>
                      <a:pt x="374677" y="447389"/>
                    </a:cubicBezTo>
                    <a:cubicBezTo>
                      <a:pt x="374967" y="447830"/>
                      <a:pt x="373501" y="448989"/>
                      <a:pt x="373501" y="448989"/>
                    </a:cubicBezTo>
                    <a:lnTo>
                      <a:pt x="375991" y="448561"/>
                    </a:lnTo>
                    <a:lnTo>
                      <a:pt x="376143" y="449291"/>
                    </a:lnTo>
                    <a:lnTo>
                      <a:pt x="378924" y="448409"/>
                    </a:lnTo>
                    <a:cubicBezTo>
                      <a:pt x="378924" y="448409"/>
                      <a:pt x="379961" y="448850"/>
                      <a:pt x="378343" y="450602"/>
                    </a:cubicBezTo>
                    <a:cubicBezTo>
                      <a:pt x="376724" y="452353"/>
                      <a:pt x="371883" y="454268"/>
                      <a:pt x="373931" y="454557"/>
                    </a:cubicBezTo>
                    <a:cubicBezTo>
                      <a:pt x="375991" y="454847"/>
                      <a:pt x="377900" y="455578"/>
                      <a:pt x="379518" y="455716"/>
                    </a:cubicBezTo>
                    <a:cubicBezTo>
                      <a:pt x="381123" y="455868"/>
                      <a:pt x="382742" y="457191"/>
                      <a:pt x="383917" y="458060"/>
                    </a:cubicBezTo>
                    <a:cubicBezTo>
                      <a:pt x="385093" y="458942"/>
                      <a:pt x="384208" y="459231"/>
                      <a:pt x="386711" y="456598"/>
                    </a:cubicBezTo>
                    <a:cubicBezTo>
                      <a:pt x="389201" y="453965"/>
                      <a:pt x="392285" y="448258"/>
                      <a:pt x="392728" y="450022"/>
                    </a:cubicBezTo>
                    <a:cubicBezTo>
                      <a:pt x="393170" y="451773"/>
                      <a:pt x="391843" y="453537"/>
                      <a:pt x="393322" y="454117"/>
                    </a:cubicBezTo>
                    <a:cubicBezTo>
                      <a:pt x="394788" y="454696"/>
                      <a:pt x="397721" y="455716"/>
                      <a:pt x="395370" y="455716"/>
                    </a:cubicBezTo>
                    <a:cubicBezTo>
                      <a:pt x="393019" y="455716"/>
                      <a:pt x="391110" y="460693"/>
                      <a:pt x="391110" y="460693"/>
                    </a:cubicBezTo>
                    <a:cubicBezTo>
                      <a:pt x="391110" y="460693"/>
                      <a:pt x="395231" y="461864"/>
                      <a:pt x="395509" y="462595"/>
                    </a:cubicBezTo>
                    <a:cubicBezTo>
                      <a:pt x="395812" y="463326"/>
                      <a:pt x="397569" y="465241"/>
                      <a:pt x="400515" y="464938"/>
                    </a:cubicBezTo>
                    <a:cubicBezTo>
                      <a:pt x="403447" y="464649"/>
                      <a:pt x="406823" y="471817"/>
                      <a:pt x="409022" y="471086"/>
                    </a:cubicBezTo>
                    <a:cubicBezTo>
                      <a:pt x="411222" y="470356"/>
                      <a:pt x="420323" y="468453"/>
                      <a:pt x="424153" y="468012"/>
                    </a:cubicBezTo>
                    <a:cubicBezTo>
                      <a:pt x="427958" y="467571"/>
                      <a:pt x="433836" y="468453"/>
                      <a:pt x="435164" y="468453"/>
                    </a:cubicBezTo>
                    <a:cubicBezTo>
                      <a:pt x="436478" y="468453"/>
                      <a:pt x="441914" y="470935"/>
                      <a:pt x="444113" y="471678"/>
                    </a:cubicBezTo>
                    <a:cubicBezTo>
                      <a:pt x="446313" y="472409"/>
                      <a:pt x="451015" y="471389"/>
                      <a:pt x="450573" y="469915"/>
                    </a:cubicBezTo>
                    <a:cubicBezTo>
                      <a:pt x="450130" y="468453"/>
                      <a:pt x="448373" y="467571"/>
                      <a:pt x="448816" y="466992"/>
                    </a:cubicBezTo>
                    <a:cubicBezTo>
                      <a:pt x="449245" y="466412"/>
                      <a:pt x="452039" y="466551"/>
                      <a:pt x="452342" y="468302"/>
                    </a:cubicBezTo>
                    <a:cubicBezTo>
                      <a:pt x="452633" y="470066"/>
                      <a:pt x="452924" y="472258"/>
                      <a:pt x="451609" y="472838"/>
                    </a:cubicBezTo>
                    <a:cubicBezTo>
                      <a:pt x="450282" y="473430"/>
                      <a:pt x="448222" y="474752"/>
                      <a:pt x="451154" y="475483"/>
                    </a:cubicBezTo>
                    <a:cubicBezTo>
                      <a:pt x="454100" y="476201"/>
                      <a:pt x="458208" y="480598"/>
                      <a:pt x="464377" y="480598"/>
                    </a:cubicBezTo>
                    <a:cubicBezTo>
                      <a:pt x="470545" y="480598"/>
                      <a:pt x="474793" y="478696"/>
                      <a:pt x="474944" y="477965"/>
                    </a:cubicBezTo>
                    <a:cubicBezTo>
                      <a:pt x="475084" y="477234"/>
                      <a:pt x="474350" y="473291"/>
                      <a:pt x="475829" y="474312"/>
                    </a:cubicBezTo>
                    <a:cubicBezTo>
                      <a:pt x="477296" y="475332"/>
                      <a:pt x="479053" y="473430"/>
                      <a:pt x="479647" y="473291"/>
                    </a:cubicBezTo>
                    <a:cubicBezTo>
                      <a:pt x="480228" y="473140"/>
                      <a:pt x="482580" y="467571"/>
                      <a:pt x="482580" y="470356"/>
                    </a:cubicBezTo>
                    <a:cubicBezTo>
                      <a:pt x="482580" y="473140"/>
                      <a:pt x="480380" y="473430"/>
                      <a:pt x="480519" y="474752"/>
                    </a:cubicBezTo>
                    <a:cubicBezTo>
                      <a:pt x="480671" y="476063"/>
                      <a:pt x="482289" y="479426"/>
                      <a:pt x="481404" y="481329"/>
                    </a:cubicBezTo>
                    <a:cubicBezTo>
                      <a:pt x="480519" y="483231"/>
                      <a:pt x="479204" y="485133"/>
                      <a:pt x="477725" y="485285"/>
                    </a:cubicBezTo>
                    <a:cubicBezTo>
                      <a:pt x="476272" y="485423"/>
                      <a:pt x="475678" y="485864"/>
                      <a:pt x="476853" y="486897"/>
                    </a:cubicBezTo>
                    <a:cubicBezTo>
                      <a:pt x="478029" y="487918"/>
                      <a:pt x="483894" y="491571"/>
                      <a:pt x="484627" y="491420"/>
                    </a:cubicBezTo>
                    <a:cubicBezTo>
                      <a:pt x="485361" y="491281"/>
                      <a:pt x="487573" y="490551"/>
                      <a:pt x="487573" y="492604"/>
                    </a:cubicBezTo>
                    <a:cubicBezTo>
                      <a:pt x="487573" y="494645"/>
                      <a:pt x="494171" y="495527"/>
                      <a:pt x="494475" y="496396"/>
                    </a:cubicBezTo>
                    <a:cubicBezTo>
                      <a:pt x="494765" y="497278"/>
                      <a:pt x="496371" y="499029"/>
                      <a:pt x="496826" y="499029"/>
                    </a:cubicBezTo>
                    <a:cubicBezTo>
                      <a:pt x="497256" y="499029"/>
                      <a:pt x="500201" y="497429"/>
                      <a:pt x="500201" y="497429"/>
                    </a:cubicBezTo>
                    <a:lnTo>
                      <a:pt x="497989" y="499911"/>
                    </a:lnTo>
                    <a:cubicBezTo>
                      <a:pt x="497989" y="499911"/>
                      <a:pt x="504448" y="502544"/>
                      <a:pt x="505333" y="503136"/>
                    </a:cubicBezTo>
                    <a:cubicBezTo>
                      <a:pt x="506218" y="503716"/>
                      <a:pt x="508127" y="506059"/>
                      <a:pt x="508557" y="506790"/>
                    </a:cubicBezTo>
                    <a:cubicBezTo>
                      <a:pt x="509012" y="507521"/>
                      <a:pt x="508418" y="509864"/>
                      <a:pt x="509012" y="510746"/>
                    </a:cubicBezTo>
                    <a:cubicBezTo>
                      <a:pt x="509593" y="511615"/>
                      <a:pt x="513853" y="514840"/>
                      <a:pt x="514144" y="515571"/>
                    </a:cubicBezTo>
                    <a:cubicBezTo>
                      <a:pt x="514435" y="516302"/>
                      <a:pt x="523245" y="523621"/>
                      <a:pt x="523245" y="523621"/>
                    </a:cubicBezTo>
                    <a:cubicBezTo>
                      <a:pt x="523245" y="523621"/>
                      <a:pt x="525015" y="522601"/>
                      <a:pt x="526039" y="523180"/>
                    </a:cubicBezTo>
                    <a:cubicBezTo>
                      <a:pt x="527063" y="523760"/>
                      <a:pt x="526621" y="525964"/>
                      <a:pt x="527796" y="526103"/>
                    </a:cubicBezTo>
                    <a:cubicBezTo>
                      <a:pt x="528972" y="526254"/>
                      <a:pt x="530147" y="527867"/>
                      <a:pt x="530729" y="528736"/>
                    </a:cubicBezTo>
                    <a:cubicBezTo>
                      <a:pt x="531323" y="529618"/>
                      <a:pt x="531614" y="528144"/>
                      <a:pt x="531462" y="526834"/>
                    </a:cubicBezTo>
                    <a:cubicBezTo>
                      <a:pt x="531323" y="525523"/>
                      <a:pt x="531614" y="524780"/>
                      <a:pt x="533232" y="525523"/>
                    </a:cubicBezTo>
                    <a:cubicBezTo>
                      <a:pt x="534837" y="526254"/>
                      <a:pt x="536165" y="526544"/>
                      <a:pt x="536165" y="525234"/>
                    </a:cubicBezTo>
                    <a:cubicBezTo>
                      <a:pt x="536165" y="523911"/>
                      <a:pt x="536316" y="525372"/>
                      <a:pt x="537479" y="525662"/>
                    </a:cubicBezTo>
                    <a:cubicBezTo>
                      <a:pt x="538667" y="525964"/>
                      <a:pt x="539388" y="525523"/>
                      <a:pt x="540424" y="523470"/>
                    </a:cubicBezTo>
                    <a:cubicBezTo>
                      <a:pt x="541448" y="521416"/>
                      <a:pt x="536898" y="514538"/>
                      <a:pt x="535874" y="514538"/>
                    </a:cubicBezTo>
                    <a:cubicBezTo>
                      <a:pt x="534837" y="514538"/>
                      <a:pt x="533813" y="515722"/>
                      <a:pt x="533813" y="515722"/>
                    </a:cubicBezTo>
                    <a:cubicBezTo>
                      <a:pt x="533813" y="515722"/>
                      <a:pt x="534407" y="513517"/>
                      <a:pt x="534407" y="513076"/>
                    </a:cubicBezTo>
                    <a:cubicBezTo>
                      <a:pt x="534407" y="512648"/>
                      <a:pt x="532056" y="513076"/>
                      <a:pt x="531905" y="512648"/>
                    </a:cubicBezTo>
                    <a:cubicBezTo>
                      <a:pt x="531765" y="512207"/>
                      <a:pt x="531765" y="509864"/>
                      <a:pt x="531765" y="509864"/>
                    </a:cubicBezTo>
                    <a:lnTo>
                      <a:pt x="525015" y="507231"/>
                    </a:lnTo>
                    <a:lnTo>
                      <a:pt x="522664" y="508982"/>
                    </a:lnTo>
                    <a:lnTo>
                      <a:pt x="526178" y="505480"/>
                    </a:lnTo>
                    <a:lnTo>
                      <a:pt x="524560" y="502406"/>
                    </a:lnTo>
                    <a:lnTo>
                      <a:pt x="528239" y="505480"/>
                    </a:lnTo>
                    <a:lnTo>
                      <a:pt x="531171" y="506059"/>
                    </a:lnTo>
                    <a:lnTo>
                      <a:pt x="532056" y="504749"/>
                    </a:lnTo>
                    <a:lnTo>
                      <a:pt x="533232" y="507672"/>
                    </a:lnTo>
                    <a:lnTo>
                      <a:pt x="536013" y="510884"/>
                    </a:lnTo>
                    <a:lnTo>
                      <a:pt x="539249" y="511476"/>
                    </a:lnTo>
                    <a:lnTo>
                      <a:pt x="539540" y="507961"/>
                    </a:lnTo>
                    <a:lnTo>
                      <a:pt x="536746" y="506349"/>
                    </a:lnTo>
                    <a:lnTo>
                      <a:pt x="538516" y="504447"/>
                    </a:lnTo>
                    <a:lnTo>
                      <a:pt x="538364" y="501662"/>
                    </a:lnTo>
                    <a:lnTo>
                      <a:pt x="539540" y="505618"/>
                    </a:lnTo>
                    <a:cubicBezTo>
                      <a:pt x="539540" y="505618"/>
                      <a:pt x="540576" y="508541"/>
                      <a:pt x="540576" y="508982"/>
                    </a:cubicBezTo>
                    <a:cubicBezTo>
                      <a:pt x="540576" y="509423"/>
                      <a:pt x="541158" y="511766"/>
                      <a:pt x="542043" y="513228"/>
                    </a:cubicBezTo>
                    <a:cubicBezTo>
                      <a:pt x="542915" y="514689"/>
                      <a:pt x="543951" y="517763"/>
                      <a:pt x="543509" y="518783"/>
                    </a:cubicBezTo>
                    <a:cubicBezTo>
                      <a:pt x="543066" y="519816"/>
                      <a:pt x="542182" y="523180"/>
                      <a:pt x="543357" y="523621"/>
                    </a:cubicBezTo>
                    <a:cubicBezTo>
                      <a:pt x="544533" y="524049"/>
                      <a:pt x="546442" y="526985"/>
                      <a:pt x="544975" y="527564"/>
                    </a:cubicBezTo>
                    <a:cubicBezTo>
                      <a:pt x="543509" y="528144"/>
                      <a:pt x="542763" y="529908"/>
                      <a:pt x="540715" y="529618"/>
                    </a:cubicBezTo>
                    <a:cubicBezTo>
                      <a:pt x="538667" y="529328"/>
                      <a:pt x="536165" y="529177"/>
                      <a:pt x="536165" y="530059"/>
                    </a:cubicBezTo>
                    <a:cubicBezTo>
                      <a:pt x="536165" y="530928"/>
                      <a:pt x="533813" y="531810"/>
                      <a:pt x="533813" y="531810"/>
                    </a:cubicBezTo>
                    <a:cubicBezTo>
                      <a:pt x="533813" y="531810"/>
                      <a:pt x="533080" y="532251"/>
                      <a:pt x="533080" y="533712"/>
                    </a:cubicBezTo>
                    <a:cubicBezTo>
                      <a:pt x="533080" y="535174"/>
                      <a:pt x="533523" y="538386"/>
                      <a:pt x="534698" y="539268"/>
                    </a:cubicBezTo>
                    <a:cubicBezTo>
                      <a:pt x="535874" y="540150"/>
                      <a:pt x="537340" y="541763"/>
                      <a:pt x="537479" y="543665"/>
                    </a:cubicBezTo>
                    <a:cubicBezTo>
                      <a:pt x="537631" y="545567"/>
                      <a:pt x="536898" y="546739"/>
                      <a:pt x="538806" y="547608"/>
                    </a:cubicBezTo>
                    <a:cubicBezTo>
                      <a:pt x="540715" y="548490"/>
                      <a:pt x="540424" y="553177"/>
                      <a:pt x="542182" y="553328"/>
                    </a:cubicBezTo>
                    <a:cubicBezTo>
                      <a:pt x="543951" y="553466"/>
                      <a:pt x="543648" y="553466"/>
                      <a:pt x="544381" y="554928"/>
                    </a:cubicBezTo>
                    <a:cubicBezTo>
                      <a:pt x="545114" y="556389"/>
                      <a:pt x="545418" y="557271"/>
                      <a:pt x="544685" y="557561"/>
                    </a:cubicBezTo>
                    <a:cubicBezTo>
                      <a:pt x="543951" y="557851"/>
                      <a:pt x="543951" y="560055"/>
                      <a:pt x="543951" y="560055"/>
                    </a:cubicBezTo>
                    <a:lnTo>
                      <a:pt x="544242" y="562386"/>
                    </a:lnTo>
                    <a:lnTo>
                      <a:pt x="545418" y="562978"/>
                    </a:lnTo>
                    <a:lnTo>
                      <a:pt x="544975" y="564591"/>
                    </a:lnTo>
                    <a:lnTo>
                      <a:pt x="544242" y="567362"/>
                    </a:lnTo>
                    <a:lnTo>
                      <a:pt x="546151" y="567513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5" name="Freeform 3"/>
              <p:cNvSpPr/>
              <p:nvPr/>
            </p:nvSpPr>
            <p:spPr>
              <a:xfrm>
                <a:off x="14117736" y="5733026"/>
                <a:ext cx="4957" cy="3420"/>
              </a:xfrm>
              <a:custGeom>
                <a:avLst/>
                <a:gdLst>
                  <a:gd name="connsiteX0" fmla="*/ 2743 w 4108"/>
                  <a:gd name="connsiteY0" fmla="*/ 201 h 2834"/>
                  <a:gd name="connsiteX1" fmla="*/ 0 w 4108"/>
                  <a:gd name="connsiteY1" fmla="*/ 2834 h 2834"/>
                  <a:gd name="connsiteX2" fmla="*/ 4019 w 4108"/>
                  <a:gd name="connsiteY2" fmla="*/ 2444 h 2834"/>
                  <a:gd name="connsiteX3" fmla="*/ 4108 w 4108"/>
                  <a:gd name="connsiteY3" fmla="*/ 0 h 2834"/>
                  <a:gd name="connsiteX4" fmla="*/ 2743 w 4108"/>
                  <a:gd name="connsiteY4" fmla="*/ 201 h 2834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</a:cxnLst>
                <a:rect l="l" t="t" r="r" b="b"/>
                <a:pathLst>
                  <a:path w="4108" h="2834">
                    <a:moveTo>
                      <a:pt x="2743" y="201"/>
                    </a:moveTo>
                    <a:cubicBezTo>
                      <a:pt x="682" y="201"/>
                      <a:pt x="-1959" y="1562"/>
                      <a:pt x="0" y="2834"/>
                    </a:cubicBezTo>
                    <a:cubicBezTo>
                      <a:pt x="1959" y="4107"/>
                      <a:pt x="3817" y="3225"/>
                      <a:pt x="4019" y="2444"/>
                    </a:cubicBezTo>
                    <a:cubicBezTo>
                      <a:pt x="4209" y="1662"/>
                      <a:pt x="5195" y="-88"/>
                      <a:pt x="4108" y="0"/>
                    </a:cubicBezTo>
                    <a:cubicBezTo>
                      <a:pt x="3033" y="100"/>
                      <a:pt x="2743" y="201"/>
                      <a:pt x="2743" y="201"/>
                    </a:cubicBez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6" name="Freeform 3"/>
              <p:cNvSpPr/>
              <p:nvPr/>
            </p:nvSpPr>
            <p:spPr>
              <a:xfrm>
                <a:off x="13931240" y="5725616"/>
                <a:ext cx="62237" cy="37200"/>
              </a:xfrm>
              <a:custGeom>
                <a:avLst/>
                <a:gdLst>
                  <a:gd name="connsiteX0" fmla="*/ 2250 w 51574"/>
                  <a:gd name="connsiteY0" fmla="*/ 491 h 30827"/>
                  <a:gd name="connsiteX1" fmla="*/ 6168 w 51574"/>
                  <a:gd name="connsiteY1" fmla="*/ 5467 h 30827"/>
                  <a:gd name="connsiteX2" fmla="*/ 16837 w 51574"/>
                  <a:gd name="connsiteY2" fmla="*/ 6538 h 30827"/>
                  <a:gd name="connsiteX3" fmla="*/ 26432 w 51574"/>
                  <a:gd name="connsiteY3" fmla="*/ 4107 h 30827"/>
                  <a:gd name="connsiteX4" fmla="*/ 29074 w 51574"/>
                  <a:gd name="connsiteY4" fmla="*/ 7710 h 30827"/>
                  <a:gd name="connsiteX5" fmla="*/ 31324 w 51574"/>
                  <a:gd name="connsiteY5" fmla="*/ 12787 h 30827"/>
                  <a:gd name="connsiteX6" fmla="*/ 38074 w 51574"/>
                  <a:gd name="connsiteY6" fmla="*/ 15609 h 30827"/>
                  <a:gd name="connsiteX7" fmla="*/ 48743 w 51574"/>
                  <a:gd name="connsiteY7" fmla="*/ 17272 h 30827"/>
                  <a:gd name="connsiteX8" fmla="*/ 51574 w 51574"/>
                  <a:gd name="connsiteY8" fmla="*/ 20195 h 30827"/>
                  <a:gd name="connsiteX9" fmla="*/ 45128 w 51574"/>
                  <a:gd name="connsiteY9" fmla="*/ 23117 h 30827"/>
                  <a:gd name="connsiteX10" fmla="*/ 38074 w 51574"/>
                  <a:gd name="connsiteY10" fmla="*/ 27124 h 30827"/>
                  <a:gd name="connsiteX11" fmla="*/ 35141 w 51574"/>
                  <a:gd name="connsiteY11" fmla="*/ 30827 h 30827"/>
                  <a:gd name="connsiteX12" fmla="*/ 29756 w 51574"/>
                  <a:gd name="connsiteY12" fmla="*/ 23508 h 30827"/>
                  <a:gd name="connsiteX13" fmla="*/ 24169 w 51574"/>
                  <a:gd name="connsiteY13" fmla="*/ 20295 h 30827"/>
                  <a:gd name="connsiteX14" fmla="*/ 14587 w 51574"/>
                  <a:gd name="connsiteY14" fmla="*/ 13946 h 30827"/>
                  <a:gd name="connsiteX15" fmla="*/ 6459 w 51574"/>
                  <a:gd name="connsiteY15" fmla="*/ 17851 h 30827"/>
                  <a:gd name="connsiteX16" fmla="*/ 0 w 51574"/>
                  <a:gd name="connsiteY16" fmla="*/ 14147 h 30827"/>
                  <a:gd name="connsiteX17" fmla="*/ 101 w 51574"/>
                  <a:gd name="connsiteY17" fmla="*/ 6538 h 30827"/>
                  <a:gd name="connsiteX18" fmla="*/ 884 w 51574"/>
                  <a:gd name="connsiteY18" fmla="*/ 491 h 30827"/>
                  <a:gd name="connsiteX19" fmla="*/ 1377 w 51574"/>
                  <a:gd name="connsiteY19" fmla="*/ 0 h 30827"/>
                  <a:gd name="connsiteX20" fmla="*/ 2250 w 51574"/>
                  <a:gd name="connsiteY20" fmla="*/ 491 h 30827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</a:cxnLst>
                <a:rect l="l" t="t" r="r" b="b"/>
                <a:pathLst>
                  <a:path w="51574" h="30827">
                    <a:moveTo>
                      <a:pt x="2250" y="491"/>
                    </a:moveTo>
                    <a:cubicBezTo>
                      <a:pt x="2540" y="2053"/>
                      <a:pt x="2351" y="4396"/>
                      <a:pt x="6168" y="5467"/>
                    </a:cubicBezTo>
                    <a:cubicBezTo>
                      <a:pt x="9986" y="6538"/>
                      <a:pt x="13412" y="9070"/>
                      <a:pt x="16837" y="6538"/>
                    </a:cubicBezTo>
                    <a:cubicBezTo>
                      <a:pt x="20263" y="4006"/>
                      <a:pt x="25256" y="2343"/>
                      <a:pt x="26432" y="4107"/>
                    </a:cubicBezTo>
                    <a:cubicBezTo>
                      <a:pt x="27595" y="5858"/>
                      <a:pt x="28581" y="5757"/>
                      <a:pt x="29074" y="7710"/>
                    </a:cubicBezTo>
                    <a:cubicBezTo>
                      <a:pt x="29567" y="9662"/>
                      <a:pt x="28973" y="12585"/>
                      <a:pt x="31324" y="12787"/>
                    </a:cubicBezTo>
                    <a:cubicBezTo>
                      <a:pt x="33675" y="12976"/>
                      <a:pt x="37189" y="14336"/>
                      <a:pt x="38074" y="15609"/>
                    </a:cubicBezTo>
                    <a:cubicBezTo>
                      <a:pt x="38959" y="16881"/>
                      <a:pt x="47959" y="16579"/>
                      <a:pt x="48743" y="17272"/>
                    </a:cubicBezTo>
                    <a:cubicBezTo>
                      <a:pt x="49527" y="17952"/>
                      <a:pt x="53142" y="16680"/>
                      <a:pt x="51574" y="20195"/>
                    </a:cubicBezTo>
                    <a:cubicBezTo>
                      <a:pt x="50020" y="23709"/>
                      <a:pt x="48351" y="23609"/>
                      <a:pt x="45128" y="23117"/>
                    </a:cubicBezTo>
                    <a:cubicBezTo>
                      <a:pt x="41892" y="22626"/>
                      <a:pt x="38074" y="26342"/>
                      <a:pt x="38074" y="27124"/>
                    </a:cubicBezTo>
                    <a:cubicBezTo>
                      <a:pt x="38074" y="27905"/>
                      <a:pt x="37682" y="33460"/>
                      <a:pt x="35141" y="30827"/>
                    </a:cubicBezTo>
                    <a:cubicBezTo>
                      <a:pt x="32588" y="28194"/>
                      <a:pt x="33081" y="23999"/>
                      <a:pt x="29756" y="23508"/>
                    </a:cubicBezTo>
                    <a:cubicBezTo>
                      <a:pt x="26432" y="23029"/>
                      <a:pt x="24763" y="22437"/>
                      <a:pt x="24169" y="20295"/>
                    </a:cubicBezTo>
                    <a:cubicBezTo>
                      <a:pt x="23587" y="18141"/>
                      <a:pt x="18797" y="14248"/>
                      <a:pt x="14587" y="13946"/>
                    </a:cubicBezTo>
                    <a:cubicBezTo>
                      <a:pt x="10378" y="13656"/>
                      <a:pt x="7445" y="17851"/>
                      <a:pt x="6459" y="17851"/>
                    </a:cubicBezTo>
                    <a:cubicBezTo>
                      <a:pt x="5486" y="17851"/>
                      <a:pt x="682" y="16780"/>
                      <a:pt x="0" y="14147"/>
                    </a:cubicBezTo>
                    <a:cubicBezTo>
                      <a:pt x="-682" y="11514"/>
                      <a:pt x="-783" y="8592"/>
                      <a:pt x="101" y="6538"/>
                    </a:cubicBezTo>
                    <a:cubicBezTo>
                      <a:pt x="973" y="4484"/>
                      <a:pt x="884" y="491"/>
                      <a:pt x="884" y="491"/>
                    </a:cubicBezTo>
                    <a:cubicBezTo>
                      <a:pt x="884" y="491"/>
                      <a:pt x="884" y="100"/>
                      <a:pt x="1377" y="0"/>
                    </a:cubicBezTo>
                    <a:cubicBezTo>
                      <a:pt x="1858" y="-88"/>
                      <a:pt x="2250" y="491"/>
                      <a:pt x="2250" y="491"/>
                    </a:cubicBez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7" name="Freeform 3"/>
              <p:cNvSpPr/>
              <p:nvPr/>
            </p:nvSpPr>
            <p:spPr>
              <a:xfrm>
                <a:off x="14024437" y="5874290"/>
                <a:ext cx="32827" cy="20477"/>
              </a:xfrm>
              <a:custGeom>
                <a:avLst/>
                <a:gdLst>
                  <a:gd name="connsiteX0" fmla="*/ 27203 w 27203"/>
                  <a:gd name="connsiteY0" fmla="*/ 13656 h 16969"/>
                  <a:gd name="connsiteX1" fmla="*/ 22905 w 27203"/>
                  <a:gd name="connsiteY1" fmla="*/ 982 h 16969"/>
                  <a:gd name="connsiteX2" fmla="*/ 14094 w 27203"/>
                  <a:gd name="connsiteY2" fmla="*/ 0 h 16969"/>
                  <a:gd name="connsiteX3" fmla="*/ 3716 w 27203"/>
                  <a:gd name="connsiteY3" fmla="*/ 4875 h 16969"/>
                  <a:gd name="connsiteX4" fmla="*/ 0 w 27203"/>
                  <a:gd name="connsiteY4" fmla="*/ 10343 h 16969"/>
                  <a:gd name="connsiteX5" fmla="*/ 14486 w 27203"/>
                  <a:gd name="connsiteY5" fmla="*/ 16969 h 16969"/>
                  <a:gd name="connsiteX6" fmla="*/ 24068 w 27203"/>
                  <a:gd name="connsiteY6" fmla="*/ 15999 h 16969"/>
                  <a:gd name="connsiteX7" fmla="*/ 27203 w 27203"/>
                  <a:gd name="connsiteY7" fmla="*/ 13656 h 16969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</a:cxnLst>
                <a:rect l="l" t="t" r="r" b="b"/>
                <a:pathLst>
                  <a:path w="27203" h="16969">
                    <a:moveTo>
                      <a:pt x="27203" y="13656"/>
                    </a:moveTo>
                    <a:cubicBezTo>
                      <a:pt x="27013" y="11905"/>
                      <a:pt x="26621" y="1171"/>
                      <a:pt x="22905" y="982"/>
                    </a:cubicBezTo>
                    <a:cubicBezTo>
                      <a:pt x="19176" y="781"/>
                      <a:pt x="17419" y="-1171"/>
                      <a:pt x="14094" y="0"/>
                    </a:cubicBezTo>
                    <a:cubicBezTo>
                      <a:pt x="10757" y="1171"/>
                      <a:pt x="7824" y="5467"/>
                      <a:pt x="3716" y="4875"/>
                    </a:cubicBezTo>
                    <a:cubicBezTo>
                      <a:pt x="-391" y="4296"/>
                      <a:pt x="-4904" y="6047"/>
                      <a:pt x="0" y="10343"/>
                    </a:cubicBezTo>
                    <a:cubicBezTo>
                      <a:pt x="4892" y="14639"/>
                      <a:pt x="8798" y="16969"/>
                      <a:pt x="14486" y="16969"/>
                    </a:cubicBezTo>
                    <a:cubicBezTo>
                      <a:pt x="20162" y="16969"/>
                      <a:pt x="21919" y="15999"/>
                      <a:pt x="24068" y="15999"/>
                    </a:cubicBezTo>
                    <a:cubicBezTo>
                      <a:pt x="26229" y="15999"/>
                      <a:pt x="27203" y="13656"/>
                      <a:pt x="27203" y="13656"/>
                    </a:cubicBez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8" name="Freeform 3"/>
              <p:cNvSpPr/>
              <p:nvPr/>
            </p:nvSpPr>
            <p:spPr>
              <a:xfrm>
                <a:off x="14149626" y="5936446"/>
                <a:ext cx="6620" cy="7996"/>
              </a:xfrm>
              <a:custGeom>
                <a:avLst/>
                <a:gdLst>
                  <a:gd name="connsiteX0" fmla="*/ 5486 w 5486"/>
                  <a:gd name="connsiteY0" fmla="*/ 0 h 6626"/>
                  <a:gd name="connsiteX1" fmla="*/ 0 w 5486"/>
                  <a:gd name="connsiteY1" fmla="*/ 6626 h 6626"/>
                  <a:gd name="connsiteX2" fmla="*/ 5094 w 5486"/>
                  <a:gd name="connsiteY2" fmla="*/ 2733 h 6626"/>
                  <a:gd name="connsiteX3" fmla="*/ 5486 w 5486"/>
                  <a:gd name="connsiteY3" fmla="*/ 0 h 6626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</a:cxnLst>
                <a:rect l="l" t="t" r="r" b="b"/>
                <a:pathLst>
                  <a:path w="5486" h="6626">
                    <a:moveTo>
                      <a:pt x="5486" y="0"/>
                    </a:moveTo>
                    <a:cubicBezTo>
                      <a:pt x="5486" y="0"/>
                      <a:pt x="-2148" y="3502"/>
                      <a:pt x="0" y="6626"/>
                    </a:cubicBezTo>
                    <a:cubicBezTo>
                      <a:pt x="2148" y="9751"/>
                      <a:pt x="4500" y="4094"/>
                      <a:pt x="5094" y="2733"/>
                    </a:cubicBezTo>
                    <a:cubicBezTo>
                      <a:pt x="5675" y="1360"/>
                      <a:pt x="5486" y="0"/>
                      <a:pt x="5486" y="0"/>
                    </a:cubicBezTo>
                  </a:path>
                </a:pathLst>
              </a:custGeom>
              <a:grpFill/>
              <a:ln w="12700">
                <a:solidFill>
                  <a:srgbClr val="000000">
                    <a:alpha val="0"/>
                  </a:srgbClr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9" name="Freeform 3"/>
              <p:cNvSpPr/>
              <p:nvPr/>
            </p:nvSpPr>
            <p:spPr>
              <a:xfrm>
                <a:off x="14278612" y="5944210"/>
                <a:ext cx="54091" cy="70160"/>
              </a:xfrm>
              <a:custGeom>
                <a:avLst/>
                <a:gdLst>
                  <a:gd name="connsiteX0" fmla="*/ 43649 w 44824"/>
                  <a:gd name="connsiteY0" fmla="*/ 12875 h 58140"/>
                  <a:gd name="connsiteX1" fmla="*/ 44824 w 44824"/>
                  <a:gd name="connsiteY1" fmla="*/ 9171 h 58140"/>
                  <a:gd name="connsiteX2" fmla="*/ 40324 w 44824"/>
                  <a:gd name="connsiteY2" fmla="*/ 7810 h 58140"/>
                  <a:gd name="connsiteX3" fmla="*/ 38162 w 44824"/>
                  <a:gd name="connsiteY3" fmla="*/ 6437 h 58140"/>
                  <a:gd name="connsiteX4" fmla="*/ 40122 w 44824"/>
                  <a:gd name="connsiteY4" fmla="*/ 0 h 58140"/>
                  <a:gd name="connsiteX5" fmla="*/ 34648 w 44824"/>
                  <a:gd name="connsiteY5" fmla="*/ 2922 h 58140"/>
                  <a:gd name="connsiteX6" fmla="*/ 32879 w 44824"/>
                  <a:gd name="connsiteY6" fmla="*/ 8188 h 58140"/>
                  <a:gd name="connsiteX7" fmla="*/ 28960 w 44824"/>
                  <a:gd name="connsiteY7" fmla="*/ 9373 h 58140"/>
                  <a:gd name="connsiteX8" fmla="*/ 29554 w 44824"/>
                  <a:gd name="connsiteY8" fmla="*/ 12295 h 58140"/>
                  <a:gd name="connsiteX9" fmla="*/ 25446 w 44824"/>
                  <a:gd name="connsiteY9" fmla="*/ 13454 h 58140"/>
                  <a:gd name="connsiteX10" fmla="*/ 26027 w 44824"/>
                  <a:gd name="connsiteY10" fmla="*/ 14828 h 58140"/>
                  <a:gd name="connsiteX11" fmla="*/ 22311 w 44824"/>
                  <a:gd name="connsiteY11" fmla="*/ 16780 h 58140"/>
                  <a:gd name="connsiteX12" fmla="*/ 28770 w 44824"/>
                  <a:gd name="connsiteY12" fmla="*/ 19313 h 58140"/>
                  <a:gd name="connsiteX13" fmla="*/ 23676 w 44824"/>
                  <a:gd name="connsiteY13" fmla="*/ 20094 h 58140"/>
                  <a:gd name="connsiteX14" fmla="*/ 26229 w 44824"/>
                  <a:gd name="connsiteY14" fmla="*/ 23017 h 58140"/>
                  <a:gd name="connsiteX15" fmla="*/ 20554 w 44824"/>
                  <a:gd name="connsiteY15" fmla="*/ 20484 h 58140"/>
                  <a:gd name="connsiteX16" fmla="*/ 22108 w 44824"/>
                  <a:gd name="connsiteY16" fmla="*/ 25360 h 58140"/>
                  <a:gd name="connsiteX17" fmla="*/ 18392 w 44824"/>
                  <a:gd name="connsiteY17" fmla="*/ 23017 h 58140"/>
                  <a:gd name="connsiteX18" fmla="*/ 12919 w 44824"/>
                  <a:gd name="connsiteY18" fmla="*/ 26342 h 58140"/>
                  <a:gd name="connsiteX19" fmla="*/ 18202 w 44824"/>
                  <a:gd name="connsiteY19" fmla="*/ 30046 h 58140"/>
                  <a:gd name="connsiteX20" fmla="*/ 14094 w 44824"/>
                  <a:gd name="connsiteY20" fmla="*/ 29656 h 58140"/>
                  <a:gd name="connsiteX21" fmla="*/ 13892 w 44824"/>
                  <a:gd name="connsiteY21" fmla="*/ 34531 h 58140"/>
                  <a:gd name="connsiteX22" fmla="*/ 9973 w 44824"/>
                  <a:gd name="connsiteY22" fmla="*/ 30046 h 58140"/>
                  <a:gd name="connsiteX23" fmla="*/ 0 w 44824"/>
                  <a:gd name="connsiteY23" fmla="*/ 37064 h 58140"/>
                  <a:gd name="connsiteX24" fmla="*/ 1757 w 44824"/>
                  <a:gd name="connsiteY24" fmla="*/ 42330 h 58140"/>
                  <a:gd name="connsiteX25" fmla="*/ 4108 w 44824"/>
                  <a:gd name="connsiteY25" fmla="*/ 49750 h 58140"/>
                  <a:gd name="connsiteX26" fmla="*/ 9392 w 44824"/>
                  <a:gd name="connsiteY26" fmla="*/ 52093 h 58140"/>
                  <a:gd name="connsiteX27" fmla="*/ 13892 w 44824"/>
                  <a:gd name="connsiteY27" fmla="*/ 50330 h 58140"/>
                  <a:gd name="connsiteX28" fmla="*/ 11743 w 44824"/>
                  <a:gd name="connsiteY28" fmla="*/ 58140 h 58140"/>
                  <a:gd name="connsiteX29" fmla="*/ 20162 w 44824"/>
                  <a:gd name="connsiteY29" fmla="*/ 48780 h 58140"/>
                  <a:gd name="connsiteX30" fmla="*/ 21919 w 44824"/>
                  <a:gd name="connsiteY30" fmla="*/ 45656 h 58140"/>
                  <a:gd name="connsiteX31" fmla="*/ 23676 w 44824"/>
                  <a:gd name="connsiteY31" fmla="*/ 52093 h 58140"/>
                  <a:gd name="connsiteX32" fmla="*/ 28581 w 44824"/>
                  <a:gd name="connsiteY32" fmla="*/ 46437 h 58140"/>
                  <a:gd name="connsiteX33" fmla="*/ 28378 w 44824"/>
                  <a:gd name="connsiteY33" fmla="*/ 42733 h 58140"/>
                  <a:gd name="connsiteX34" fmla="*/ 30148 w 44824"/>
                  <a:gd name="connsiteY34" fmla="*/ 40767 h 58140"/>
                  <a:gd name="connsiteX35" fmla="*/ 34648 w 44824"/>
                  <a:gd name="connsiteY35" fmla="*/ 41549 h 58140"/>
                  <a:gd name="connsiteX36" fmla="*/ 33662 w 44824"/>
                  <a:gd name="connsiteY36" fmla="*/ 37064 h 58140"/>
                  <a:gd name="connsiteX37" fmla="*/ 29162 w 44824"/>
                  <a:gd name="connsiteY37" fmla="*/ 35312 h 58140"/>
                  <a:gd name="connsiteX38" fmla="*/ 28960 w 44824"/>
                  <a:gd name="connsiteY38" fmla="*/ 33952 h 58140"/>
                  <a:gd name="connsiteX39" fmla="*/ 35230 w 44824"/>
                  <a:gd name="connsiteY39" fmla="*/ 36094 h 58140"/>
                  <a:gd name="connsiteX40" fmla="*/ 40324 w 44824"/>
                  <a:gd name="connsiteY40" fmla="*/ 37656 h 58140"/>
                  <a:gd name="connsiteX41" fmla="*/ 42663 w 44824"/>
                  <a:gd name="connsiteY41" fmla="*/ 32188 h 58140"/>
                  <a:gd name="connsiteX42" fmla="*/ 38162 w 44824"/>
                  <a:gd name="connsiteY42" fmla="*/ 31218 h 58140"/>
                  <a:gd name="connsiteX43" fmla="*/ 37379 w 44824"/>
                  <a:gd name="connsiteY43" fmla="*/ 28875 h 58140"/>
                  <a:gd name="connsiteX44" fmla="*/ 40716 w 44824"/>
                  <a:gd name="connsiteY44" fmla="*/ 24579 h 58140"/>
                  <a:gd name="connsiteX45" fmla="*/ 38757 w 44824"/>
                  <a:gd name="connsiteY45" fmla="*/ 19514 h 58140"/>
                  <a:gd name="connsiteX46" fmla="*/ 34648 w 44824"/>
                  <a:gd name="connsiteY46" fmla="*/ 24188 h 58140"/>
                  <a:gd name="connsiteX47" fmla="*/ 32487 w 44824"/>
                  <a:gd name="connsiteY47" fmla="*/ 25360 h 58140"/>
                  <a:gd name="connsiteX48" fmla="*/ 31311 w 44824"/>
                  <a:gd name="connsiteY48" fmla="*/ 21265 h 58140"/>
                  <a:gd name="connsiteX49" fmla="*/ 34838 w 44824"/>
                  <a:gd name="connsiteY49" fmla="*/ 16579 h 58140"/>
                  <a:gd name="connsiteX50" fmla="*/ 37189 w 44824"/>
                  <a:gd name="connsiteY50" fmla="*/ 12686 h 58140"/>
                  <a:gd name="connsiteX51" fmla="*/ 39338 w 44824"/>
                  <a:gd name="connsiteY51" fmla="*/ 16390 h 58140"/>
                  <a:gd name="connsiteX52" fmla="*/ 40514 w 44824"/>
                  <a:gd name="connsiteY52" fmla="*/ 15218 h 58140"/>
                  <a:gd name="connsiteX53" fmla="*/ 40716 w 44824"/>
                  <a:gd name="connsiteY53" fmla="*/ 11514 h 58140"/>
                  <a:gd name="connsiteX54" fmla="*/ 42865 w 44824"/>
                  <a:gd name="connsiteY54" fmla="*/ 14828 h 58140"/>
                  <a:gd name="connsiteX55" fmla="*/ 43649 w 44824"/>
                  <a:gd name="connsiteY55" fmla="*/ 12875 h 5814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  <a:cxn ang="32">
                    <a:pos x="connsiteX32" y="connsiteY32"/>
                  </a:cxn>
                  <a:cxn ang="33">
                    <a:pos x="connsiteX33" y="connsiteY33"/>
                  </a:cxn>
                  <a:cxn ang="34">
                    <a:pos x="connsiteX34" y="connsiteY34"/>
                  </a:cxn>
                  <a:cxn ang="35">
                    <a:pos x="connsiteX35" y="connsiteY35"/>
                  </a:cxn>
                  <a:cxn ang="36">
                    <a:pos x="connsiteX36" y="connsiteY36"/>
                  </a:cxn>
                  <a:cxn ang="37">
                    <a:pos x="connsiteX37" y="connsiteY37"/>
                  </a:cxn>
                  <a:cxn ang="38">
                    <a:pos x="connsiteX38" y="connsiteY38"/>
                  </a:cxn>
                  <a:cxn ang="39">
                    <a:pos x="connsiteX39" y="connsiteY39"/>
                  </a:cxn>
                  <a:cxn ang="40">
                    <a:pos x="connsiteX40" y="connsiteY40"/>
                  </a:cxn>
                  <a:cxn ang="41">
                    <a:pos x="connsiteX41" y="connsiteY41"/>
                  </a:cxn>
                  <a:cxn ang="42">
                    <a:pos x="connsiteX42" y="connsiteY42"/>
                  </a:cxn>
                  <a:cxn ang="43">
                    <a:pos x="connsiteX43" y="connsiteY43"/>
                  </a:cxn>
                  <a:cxn ang="44">
                    <a:pos x="connsiteX44" y="connsiteY44"/>
                  </a:cxn>
                  <a:cxn ang="45">
                    <a:pos x="connsiteX45" y="connsiteY45"/>
                  </a:cxn>
                  <a:cxn ang="46">
                    <a:pos x="connsiteX46" y="connsiteY46"/>
                  </a:cxn>
                  <a:cxn ang="47">
                    <a:pos x="connsiteX47" y="connsiteY47"/>
                  </a:cxn>
                  <a:cxn ang="48">
                    <a:pos x="connsiteX48" y="connsiteY48"/>
                  </a:cxn>
                  <a:cxn ang="49">
                    <a:pos x="connsiteX49" y="connsiteY49"/>
                  </a:cxn>
                  <a:cxn ang="50">
                    <a:pos x="connsiteX50" y="connsiteY50"/>
                  </a:cxn>
                  <a:cxn ang="51">
                    <a:pos x="connsiteX51" y="connsiteY51"/>
                  </a:cxn>
                  <a:cxn ang="52">
                    <a:pos x="connsiteX52" y="connsiteY52"/>
                  </a:cxn>
                  <a:cxn ang="53">
                    <a:pos x="connsiteX53" y="connsiteY53"/>
                  </a:cxn>
                  <a:cxn ang="54">
                    <a:pos x="connsiteX54" y="connsiteY54"/>
                  </a:cxn>
                  <a:cxn ang="55">
                    <a:pos x="connsiteX55" y="connsiteY55"/>
                  </a:cxn>
                </a:cxnLst>
                <a:rect l="l" t="t" r="r" b="b"/>
                <a:pathLst>
                  <a:path w="44824" h="58140">
                    <a:moveTo>
                      <a:pt x="43649" y="12875"/>
                    </a:moveTo>
                    <a:cubicBezTo>
                      <a:pt x="46392" y="11514"/>
                      <a:pt x="47567" y="10733"/>
                      <a:pt x="44824" y="9171"/>
                    </a:cubicBezTo>
                    <a:cubicBezTo>
                      <a:pt x="42081" y="7609"/>
                      <a:pt x="41108" y="6828"/>
                      <a:pt x="40324" y="7810"/>
                    </a:cubicBezTo>
                    <a:cubicBezTo>
                      <a:pt x="39540" y="8781"/>
                      <a:pt x="38554" y="8390"/>
                      <a:pt x="38162" y="6437"/>
                    </a:cubicBezTo>
                    <a:cubicBezTo>
                      <a:pt x="37771" y="4484"/>
                      <a:pt x="41297" y="1171"/>
                      <a:pt x="40122" y="0"/>
                    </a:cubicBezTo>
                    <a:cubicBezTo>
                      <a:pt x="38946" y="-1171"/>
                      <a:pt x="35432" y="579"/>
                      <a:pt x="34648" y="2922"/>
                    </a:cubicBezTo>
                    <a:cubicBezTo>
                      <a:pt x="33865" y="5266"/>
                      <a:pt x="34256" y="7218"/>
                      <a:pt x="32879" y="8188"/>
                    </a:cubicBezTo>
                    <a:cubicBezTo>
                      <a:pt x="31513" y="9171"/>
                      <a:pt x="28960" y="9373"/>
                      <a:pt x="28960" y="9373"/>
                    </a:cubicBezTo>
                    <a:lnTo>
                      <a:pt x="29554" y="12295"/>
                    </a:lnTo>
                    <a:lnTo>
                      <a:pt x="25446" y="13454"/>
                    </a:lnTo>
                    <a:lnTo>
                      <a:pt x="26027" y="14828"/>
                    </a:lnTo>
                    <a:lnTo>
                      <a:pt x="22311" y="16780"/>
                    </a:lnTo>
                    <a:lnTo>
                      <a:pt x="28770" y="19313"/>
                    </a:lnTo>
                    <a:lnTo>
                      <a:pt x="23676" y="20094"/>
                    </a:lnTo>
                    <a:lnTo>
                      <a:pt x="26229" y="23017"/>
                    </a:lnTo>
                    <a:lnTo>
                      <a:pt x="20554" y="20484"/>
                    </a:lnTo>
                    <a:lnTo>
                      <a:pt x="22108" y="25360"/>
                    </a:lnTo>
                    <a:cubicBezTo>
                      <a:pt x="22108" y="25360"/>
                      <a:pt x="20351" y="24969"/>
                      <a:pt x="18392" y="23017"/>
                    </a:cubicBezTo>
                    <a:cubicBezTo>
                      <a:pt x="16445" y="21064"/>
                      <a:pt x="12135" y="25561"/>
                      <a:pt x="12919" y="26342"/>
                    </a:cubicBezTo>
                    <a:cubicBezTo>
                      <a:pt x="13702" y="27111"/>
                      <a:pt x="18202" y="30046"/>
                      <a:pt x="18202" y="30046"/>
                    </a:cubicBezTo>
                    <a:lnTo>
                      <a:pt x="14094" y="29656"/>
                    </a:lnTo>
                    <a:cubicBezTo>
                      <a:pt x="14094" y="29656"/>
                      <a:pt x="15257" y="35312"/>
                      <a:pt x="13892" y="34531"/>
                    </a:cubicBezTo>
                    <a:cubicBezTo>
                      <a:pt x="12527" y="33750"/>
                      <a:pt x="10959" y="30046"/>
                      <a:pt x="9973" y="30046"/>
                    </a:cubicBezTo>
                    <a:cubicBezTo>
                      <a:pt x="9000" y="30046"/>
                      <a:pt x="0" y="33952"/>
                      <a:pt x="0" y="37064"/>
                    </a:cubicBezTo>
                    <a:cubicBezTo>
                      <a:pt x="0" y="40188"/>
                      <a:pt x="771" y="39407"/>
                      <a:pt x="1757" y="42330"/>
                    </a:cubicBezTo>
                    <a:cubicBezTo>
                      <a:pt x="2743" y="45265"/>
                      <a:pt x="2338" y="47999"/>
                      <a:pt x="4108" y="49750"/>
                    </a:cubicBezTo>
                    <a:cubicBezTo>
                      <a:pt x="5865" y="51501"/>
                      <a:pt x="5473" y="57359"/>
                      <a:pt x="9392" y="52093"/>
                    </a:cubicBezTo>
                    <a:cubicBezTo>
                      <a:pt x="13310" y="46827"/>
                      <a:pt x="16635" y="47016"/>
                      <a:pt x="13892" y="50330"/>
                    </a:cubicBezTo>
                    <a:cubicBezTo>
                      <a:pt x="11149" y="53655"/>
                      <a:pt x="7824" y="61655"/>
                      <a:pt x="11743" y="58140"/>
                    </a:cubicBezTo>
                    <a:cubicBezTo>
                      <a:pt x="15662" y="54626"/>
                      <a:pt x="20162" y="51312"/>
                      <a:pt x="20162" y="48780"/>
                    </a:cubicBezTo>
                    <a:cubicBezTo>
                      <a:pt x="20162" y="46235"/>
                      <a:pt x="20743" y="45063"/>
                      <a:pt x="21919" y="45656"/>
                    </a:cubicBezTo>
                    <a:cubicBezTo>
                      <a:pt x="23094" y="46235"/>
                      <a:pt x="23676" y="52093"/>
                      <a:pt x="23676" y="52093"/>
                    </a:cubicBezTo>
                    <a:lnTo>
                      <a:pt x="28581" y="46437"/>
                    </a:lnTo>
                    <a:lnTo>
                      <a:pt x="28378" y="42733"/>
                    </a:lnTo>
                    <a:lnTo>
                      <a:pt x="30148" y="40767"/>
                    </a:lnTo>
                    <a:cubicBezTo>
                      <a:pt x="30148" y="40767"/>
                      <a:pt x="34256" y="42733"/>
                      <a:pt x="34648" y="41549"/>
                    </a:cubicBezTo>
                    <a:cubicBezTo>
                      <a:pt x="35040" y="40390"/>
                      <a:pt x="33662" y="37064"/>
                      <a:pt x="33662" y="37064"/>
                    </a:cubicBezTo>
                    <a:lnTo>
                      <a:pt x="29162" y="35312"/>
                    </a:lnTo>
                    <a:lnTo>
                      <a:pt x="28960" y="33952"/>
                    </a:lnTo>
                    <a:lnTo>
                      <a:pt x="35230" y="36094"/>
                    </a:lnTo>
                    <a:cubicBezTo>
                      <a:pt x="35230" y="36094"/>
                      <a:pt x="40122" y="39016"/>
                      <a:pt x="40324" y="37656"/>
                    </a:cubicBezTo>
                    <a:cubicBezTo>
                      <a:pt x="40514" y="36283"/>
                      <a:pt x="42663" y="32969"/>
                      <a:pt x="42663" y="32188"/>
                    </a:cubicBezTo>
                    <a:cubicBezTo>
                      <a:pt x="42663" y="31407"/>
                      <a:pt x="38162" y="31218"/>
                      <a:pt x="38162" y="31218"/>
                    </a:cubicBezTo>
                    <a:lnTo>
                      <a:pt x="37379" y="28875"/>
                    </a:lnTo>
                    <a:lnTo>
                      <a:pt x="40716" y="24579"/>
                    </a:lnTo>
                    <a:lnTo>
                      <a:pt x="38757" y="19514"/>
                    </a:lnTo>
                    <a:lnTo>
                      <a:pt x="34648" y="24188"/>
                    </a:lnTo>
                    <a:lnTo>
                      <a:pt x="32487" y="25360"/>
                    </a:lnTo>
                    <a:lnTo>
                      <a:pt x="31311" y="21265"/>
                    </a:lnTo>
                    <a:lnTo>
                      <a:pt x="34838" y="16579"/>
                    </a:lnTo>
                    <a:lnTo>
                      <a:pt x="37189" y="12686"/>
                    </a:lnTo>
                    <a:lnTo>
                      <a:pt x="39338" y="16390"/>
                    </a:lnTo>
                    <a:lnTo>
                      <a:pt x="40514" y="15218"/>
                    </a:lnTo>
                    <a:lnTo>
                      <a:pt x="40716" y="11514"/>
                    </a:lnTo>
                    <a:lnTo>
                      <a:pt x="42865" y="14828"/>
                    </a:lnTo>
                    <a:lnTo>
                      <a:pt x="43649" y="12875"/>
                    </a:ln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0" name="Freeform 3"/>
              <p:cNvSpPr/>
              <p:nvPr/>
            </p:nvSpPr>
            <p:spPr>
              <a:xfrm>
                <a:off x="14047460" y="6103181"/>
                <a:ext cx="11334" cy="8452"/>
              </a:xfrm>
              <a:custGeom>
                <a:avLst/>
                <a:gdLst>
                  <a:gd name="connsiteX0" fmla="*/ 429 w 9392"/>
                  <a:gd name="connsiteY0" fmla="*/ 2570 h 7004"/>
                  <a:gd name="connsiteX1" fmla="*/ 63 w 9392"/>
                  <a:gd name="connsiteY1" fmla="*/ 2884 h 7004"/>
                  <a:gd name="connsiteX2" fmla="*/ 0 w 9392"/>
                  <a:gd name="connsiteY2" fmla="*/ 3325 h 7004"/>
                  <a:gd name="connsiteX3" fmla="*/ 0 w 9392"/>
                  <a:gd name="connsiteY3" fmla="*/ 5316 h 7004"/>
                  <a:gd name="connsiteX4" fmla="*/ 113 w 9392"/>
                  <a:gd name="connsiteY4" fmla="*/ 5933 h 7004"/>
                  <a:gd name="connsiteX5" fmla="*/ 556 w 9392"/>
                  <a:gd name="connsiteY5" fmla="*/ 6299 h 7004"/>
                  <a:gd name="connsiteX6" fmla="*/ 4702 w 9392"/>
                  <a:gd name="connsiteY6" fmla="*/ 7004 h 7004"/>
                  <a:gd name="connsiteX7" fmla="*/ 5157 w 9392"/>
                  <a:gd name="connsiteY7" fmla="*/ 6853 h 7004"/>
                  <a:gd name="connsiteX8" fmla="*/ 5738 w 9392"/>
                  <a:gd name="connsiteY8" fmla="*/ 5568 h 7004"/>
                  <a:gd name="connsiteX9" fmla="*/ 7559 w 9392"/>
                  <a:gd name="connsiteY9" fmla="*/ 4925 h 7004"/>
                  <a:gd name="connsiteX10" fmla="*/ 9303 w 9392"/>
                  <a:gd name="connsiteY10" fmla="*/ 4157 h 7004"/>
                  <a:gd name="connsiteX11" fmla="*/ 9392 w 9392"/>
                  <a:gd name="connsiteY11" fmla="*/ 3477 h 7004"/>
                  <a:gd name="connsiteX12" fmla="*/ 9392 w 9392"/>
                  <a:gd name="connsiteY12" fmla="*/ 1070 h 7004"/>
                  <a:gd name="connsiteX13" fmla="*/ 9088 w 9392"/>
                  <a:gd name="connsiteY13" fmla="*/ 138 h 7004"/>
                  <a:gd name="connsiteX14" fmla="*/ 8545 w 9392"/>
                  <a:gd name="connsiteY14" fmla="*/ 0 h 7004"/>
                  <a:gd name="connsiteX15" fmla="*/ 6623 w 9392"/>
                  <a:gd name="connsiteY15" fmla="*/ 163 h 7004"/>
                  <a:gd name="connsiteX16" fmla="*/ 5612 w 9392"/>
                  <a:gd name="connsiteY16" fmla="*/ 781 h 7004"/>
                  <a:gd name="connsiteX17" fmla="*/ 429 w 9392"/>
                  <a:gd name="connsiteY17" fmla="*/ 2570 h 7004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</a:cxnLst>
                <a:rect l="l" t="t" r="r" b="b"/>
                <a:pathLst>
                  <a:path w="9392" h="7004">
                    <a:moveTo>
                      <a:pt x="429" y="2570"/>
                    </a:moveTo>
                    <a:cubicBezTo>
                      <a:pt x="290" y="2645"/>
                      <a:pt x="139" y="2746"/>
                      <a:pt x="63" y="2884"/>
                    </a:cubicBezTo>
                    <a:cubicBezTo>
                      <a:pt x="0" y="3023"/>
                      <a:pt x="0" y="3174"/>
                      <a:pt x="0" y="3325"/>
                    </a:cubicBezTo>
                    <a:cubicBezTo>
                      <a:pt x="0" y="3993"/>
                      <a:pt x="0" y="4648"/>
                      <a:pt x="0" y="5316"/>
                    </a:cubicBezTo>
                    <a:cubicBezTo>
                      <a:pt x="0" y="5518"/>
                      <a:pt x="12" y="5744"/>
                      <a:pt x="113" y="5933"/>
                    </a:cubicBezTo>
                    <a:cubicBezTo>
                      <a:pt x="214" y="6097"/>
                      <a:pt x="391" y="6210"/>
                      <a:pt x="556" y="6299"/>
                    </a:cubicBezTo>
                    <a:cubicBezTo>
                      <a:pt x="1807" y="6992"/>
                      <a:pt x="3299" y="7243"/>
                      <a:pt x="4702" y="7004"/>
                    </a:cubicBezTo>
                    <a:cubicBezTo>
                      <a:pt x="4854" y="6979"/>
                      <a:pt x="5018" y="6941"/>
                      <a:pt x="5157" y="6853"/>
                    </a:cubicBezTo>
                    <a:cubicBezTo>
                      <a:pt x="5549" y="6576"/>
                      <a:pt x="5486" y="5984"/>
                      <a:pt x="5738" y="5568"/>
                    </a:cubicBezTo>
                    <a:cubicBezTo>
                      <a:pt x="6080" y="4988"/>
                      <a:pt x="6876" y="4938"/>
                      <a:pt x="7559" y="4925"/>
                    </a:cubicBezTo>
                    <a:cubicBezTo>
                      <a:pt x="8229" y="4913"/>
                      <a:pt x="9050" y="4787"/>
                      <a:pt x="9303" y="4157"/>
                    </a:cubicBezTo>
                    <a:cubicBezTo>
                      <a:pt x="9392" y="3943"/>
                      <a:pt x="9392" y="3703"/>
                      <a:pt x="9392" y="3477"/>
                    </a:cubicBezTo>
                    <a:lnTo>
                      <a:pt x="9392" y="1070"/>
                    </a:lnTo>
                    <a:cubicBezTo>
                      <a:pt x="9392" y="730"/>
                      <a:pt x="9366" y="340"/>
                      <a:pt x="9088" y="138"/>
                    </a:cubicBezTo>
                    <a:cubicBezTo>
                      <a:pt x="8924" y="37"/>
                      <a:pt x="8722" y="12"/>
                      <a:pt x="8545" y="0"/>
                    </a:cubicBezTo>
                    <a:cubicBezTo>
                      <a:pt x="7887" y="-50"/>
                      <a:pt x="7217" y="-88"/>
                      <a:pt x="6623" y="163"/>
                    </a:cubicBezTo>
                    <a:cubicBezTo>
                      <a:pt x="6257" y="314"/>
                      <a:pt x="5953" y="579"/>
                      <a:pt x="5612" y="781"/>
                    </a:cubicBezTo>
                    <a:cubicBezTo>
                      <a:pt x="4057" y="1763"/>
                      <a:pt x="2035" y="1675"/>
                      <a:pt x="429" y="2570"/>
                    </a:cubicBez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1" name="Freeform 3"/>
              <p:cNvSpPr/>
              <p:nvPr/>
            </p:nvSpPr>
            <p:spPr>
              <a:xfrm>
                <a:off x="14011683" y="6113293"/>
                <a:ext cx="35924" cy="23731"/>
              </a:xfrm>
              <a:custGeom>
                <a:avLst/>
                <a:gdLst>
                  <a:gd name="connsiteX0" fmla="*/ 24156 w 29769"/>
                  <a:gd name="connsiteY0" fmla="*/ 655 h 19665"/>
                  <a:gd name="connsiteX1" fmla="*/ 21085 w 29769"/>
                  <a:gd name="connsiteY1" fmla="*/ 2809 h 19665"/>
                  <a:gd name="connsiteX2" fmla="*/ 20629 w 29769"/>
                  <a:gd name="connsiteY2" fmla="*/ 2733 h 19665"/>
                  <a:gd name="connsiteX3" fmla="*/ 20465 w 29769"/>
                  <a:gd name="connsiteY3" fmla="*/ 1222 h 19665"/>
                  <a:gd name="connsiteX4" fmla="*/ 18443 w 29769"/>
                  <a:gd name="connsiteY4" fmla="*/ 0 h 19665"/>
                  <a:gd name="connsiteX5" fmla="*/ 15472 w 29769"/>
                  <a:gd name="connsiteY5" fmla="*/ 289 h 19665"/>
                  <a:gd name="connsiteX6" fmla="*/ 13753 w 29769"/>
                  <a:gd name="connsiteY6" fmla="*/ 2091 h 19665"/>
                  <a:gd name="connsiteX7" fmla="*/ 12261 w 29769"/>
                  <a:gd name="connsiteY7" fmla="*/ 4283 h 19665"/>
                  <a:gd name="connsiteX8" fmla="*/ 12135 w 29769"/>
                  <a:gd name="connsiteY8" fmla="*/ 4661 h 19665"/>
                  <a:gd name="connsiteX9" fmla="*/ 12413 w 29769"/>
                  <a:gd name="connsiteY9" fmla="*/ 4925 h 19665"/>
                  <a:gd name="connsiteX10" fmla="*/ 14056 w 29769"/>
                  <a:gd name="connsiteY10" fmla="*/ 5518 h 19665"/>
                  <a:gd name="connsiteX11" fmla="*/ 14714 w 29769"/>
                  <a:gd name="connsiteY11" fmla="*/ 6941 h 19665"/>
                  <a:gd name="connsiteX12" fmla="*/ 14056 w 29769"/>
                  <a:gd name="connsiteY12" fmla="*/ 7584 h 19665"/>
                  <a:gd name="connsiteX13" fmla="*/ 12754 w 29769"/>
                  <a:gd name="connsiteY13" fmla="*/ 10343 h 19665"/>
                  <a:gd name="connsiteX14" fmla="*/ 11692 w 29769"/>
                  <a:gd name="connsiteY14" fmla="*/ 12535 h 19665"/>
                  <a:gd name="connsiteX15" fmla="*/ 11528 w 29769"/>
                  <a:gd name="connsiteY15" fmla="*/ 13114 h 19665"/>
                  <a:gd name="connsiteX16" fmla="*/ 10719 w 29769"/>
                  <a:gd name="connsiteY16" fmla="*/ 13719 h 19665"/>
                  <a:gd name="connsiteX17" fmla="*/ 1832 w 29769"/>
                  <a:gd name="connsiteY17" fmla="*/ 17839 h 19665"/>
                  <a:gd name="connsiteX18" fmla="*/ 0 w 29769"/>
                  <a:gd name="connsiteY18" fmla="*/ 19665 h 19665"/>
                  <a:gd name="connsiteX19" fmla="*/ 7710 w 29769"/>
                  <a:gd name="connsiteY19" fmla="*/ 19199 h 19665"/>
                  <a:gd name="connsiteX20" fmla="*/ 16028 w 29769"/>
                  <a:gd name="connsiteY20" fmla="*/ 13631 h 19665"/>
                  <a:gd name="connsiteX21" fmla="*/ 19631 w 29769"/>
                  <a:gd name="connsiteY21" fmla="*/ 12711 h 19665"/>
                  <a:gd name="connsiteX22" fmla="*/ 22260 w 29769"/>
                  <a:gd name="connsiteY22" fmla="*/ 10317 h 19665"/>
                  <a:gd name="connsiteX23" fmla="*/ 22627 w 29769"/>
                  <a:gd name="connsiteY23" fmla="*/ 9234 h 19665"/>
                  <a:gd name="connsiteX24" fmla="*/ 23474 w 29769"/>
                  <a:gd name="connsiteY24" fmla="*/ 8831 h 19665"/>
                  <a:gd name="connsiteX25" fmla="*/ 28909 w 29769"/>
                  <a:gd name="connsiteY25" fmla="*/ 7332 h 19665"/>
                  <a:gd name="connsiteX26" fmla="*/ 29769 w 29769"/>
                  <a:gd name="connsiteY26" fmla="*/ 5140 h 19665"/>
                  <a:gd name="connsiteX27" fmla="*/ 26811 w 29769"/>
                  <a:gd name="connsiteY27" fmla="*/ 4610 h 19665"/>
                  <a:gd name="connsiteX28" fmla="*/ 23663 w 29769"/>
                  <a:gd name="connsiteY28" fmla="*/ 5530 h 19665"/>
                  <a:gd name="connsiteX29" fmla="*/ 26735 w 29769"/>
                  <a:gd name="connsiteY29" fmla="*/ 2645 h 19665"/>
                  <a:gd name="connsiteX30" fmla="*/ 26381 w 29769"/>
                  <a:gd name="connsiteY30" fmla="*/ 617 h 19665"/>
                  <a:gd name="connsiteX31" fmla="*/ 24156 w 29769"/>
                  <a:gd name="connsiteY31" fmla="*/ 655 h 19665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  <a:cxn ang="21">
                    <a:pos x="connsiteX21" y="connsiteY21"/>
                  </a:cxn>
                  <a:cxn ang="22">
                    <a:pos x="connsiteX22" y="connsiteY22"/>
                  </a:cxn>
                  <a:cxn ang="23">
                    <a:pos x="connsiteX23" y="connsiteY23"/>
                  </a:cxn>
                  <a:cxn ang="24">
                    <a:pos x="connsiteX24" y="connsiteY24"/>
                  </a:cxn>
                  <a:cxn ang="25">
                    <a:pos x="connsiteX25" y="connsiteY25"/>
                  </a:cxn>
                  <a:cxn ang="26">
                    <a:pos x="connsiteX26" y="connsiteY26"/>
                  </a:cxn>
                  <a:cxn ang="27">
                    <a:pos x="connsiteX27" y="connsiteY27"/>
                  </a:cxn>
                  <a:cxn ang="28">
                    <a:pos x="connsiteX28" y="connsiteY28"/>
                  </a:cxn>
                  <a:cxn ang="29">
                    <a:pos x="connsiteX29" y="connsiteY29"/>
                  </a:cxn>
                  <a:cxn ang="30">
                    <a:pos x="connsiteX30" y="connsiteY30"/>
                  </a:cxn>
                  <a:cxn ang="31">
                    <a:pos x="connsiteX31" y="connsiteY31"/>
                  </a:cxn>
                </a:cxnLst>
                <a:rect l="l" t="t" r="r" b="b"/>
                <a:pathLst>
                  <a:path w="29769" h="19665">
                    <a:moveTo>
                      <a:pt x="24156" y="655"/>
                    </a:moveTo>
                    <a:cubicBezTo>
                      <a:pt x="23651" y="1877"/>
                      <a:pt x="22412" y="2746"/>
                      <a:pt x="21085" y="2809"/>
                    </a:cubicBezTo>
                    <a:cubicBezTo>
                      <a:pt x="20933" y="2822"/>
                      <a:pt x="20756" y="2809"/>
                      <a:pt x="20629" y="2733"/>
                    </a:cubicBezTo>
                    <a:cubicBezTo>
                      <a:pt x="20174" y="2456"/>
                      <a:pt x="20516" y="1751"/>
                      <a:pt x="20465" y="1222"/>
                    </a:cubicBezTo>
                    <a:cubicBezTo>
                      <a:pt x="20389" y="377"/>
                      <a:pt x="19302" y="75"/>
                      <a:pt x="18443" y="0"/>
                    </a:cubicBezTo>
                    <a:cubicBezTo>
                      <a:pt x="17431" y="-100"/>
                      <a:pt x="16357" y="-176"/>
                      <a:pt x="15472" y="289"/>
                    </a:cubicBezTo>
                    <a:cubicBezTo>
                      <a:pt x="14726" y="680"/>
                      <a:pt x="14221" y="1398"/>
                      <a:pt x="13753" y="2091"/>
                    </a:cubicBezTo>
                    <a:cubicBezTo>
                      <a:pt x="13260" y="2822"/>
                      <a:pt x="12754" y="3540"/>
                      <a:pt x="12261" y="4283"/>
                    </a:cubicBezTo>
                    <a:cubicBezTo>
                      <a:pt x="12185" y="4396"/>
                      <a:pt x="12097" y="4522"/>
                      <a:pt x="12135" y="4661"/>
                    </a:cubicBezTo>
                    <a:cubicBezTo>
                      <a:pt x="12160" y="4787"/>
                      <a:pt x="12299" y="4862"/>
                      <a:pt x="12413" y="4925"/>
                    </a:cubicBezTo>
                    <a:cubicBezTo>
                      <a:pt x="12944" y="5165"/>
                      <a:pt x="13551" y="5228"/>
                      <a:pt x="14056" y="5518"/>
                    </a:cubicBezTo>
                    <a:cubicBezTo>
                      <a:pt x="14562" y="5795"/>
                      <a:pt x="14966" y="6412"/>
                      <a:pt x="14714" y="6941"/>
                    </a:cubicBezTo>
                    <a:cubicBezTo>
                      <a:pt x="14587" y="7218"/>
                      <a:pt x="14296" y="7395"/>
                      <a:pt x="14056" y="7584"/>
                    </a:cubicBezTo>
                    <a:cubicBezTo>
                      <a:pt x="13209" y="8226"/>
                      <a:pt x="12716" y="9297"/>
                      <a:pt x="12754" y="10343"/>
                    </a:cubicBezTo>
                    <a:cubicBezTo>
                      <a:pt x="12779" y="11036"/>
                      <a:pt x="11793" y="11867"/>
                      <a:pt x="11692" y="12535"/>
                    </a:cubicBezTo>
                    <a:cubicBezTo>
                      <a:pt x="11667" y="12736"/>
                      <a:pt x="11629" y="12938"/>
                      <a:pt x="11528" y="13114"/>
                    </a:cubicBezTo>
                    <a:cubicBezTo>
                      <a:pt x="11364" y="13417"/>
                      <a:pt x="11035" y="13580"/>
                      <a:pt x="10719" y="13719"/>
                    </a:cubicBezTo>
                    <a:lnTo>
                      <a:pt x="1832" y="17839"/>
                    </a:lnTo>
                    <a:cubicBezTo>
                      <a:pt x="1011" y="18217"/>
                      <a:pt x="63" y="18758"/>
                      <a:pt x="0" y="19665"/>
                    </a:cubicBezTo>
                    <a:cubicBezTo>
                      <a:pt x="2502" y="20560"/>
                      <a:pt x="5347" y="20383"/>
                      <a:pt x="7710" y="19199"/>
                    </a:cubicBezTo>
                    <a:cubicBezTo>
                      <a:pt x="10706" y="17700"/>
                      <a:pt x="12843" y="14702"/>
                      <a:pt x="16028" y="13631"/>
                    </a:cubicBezTo>
                    <a:cubicBezTo>
                      <a:pt x="17204" y="13228"/>
                      <a:pt x="18455" y="13114"/>
                      <a:pt x="19631" y="12711"/>
                    </a:cubicBezTo>
                    <a:cubicBezTo>
                      <a:pt x="20794" y="12308"/>
                      <a:pt x="21944" y="11502"/>
                      <a:pt x="22260" y="10317"/>
                    </a:cubicBezTo>
                    <a:cubicBezTo>
                      <a:pt x="22349" y="9939"/>
                      <a:pt x="22374" y="9524"/>
                      <a:pt x="22627" y="9234"/>
                    </a:cubicBezTo>
                    <a:cubicBezTo>
                      <a:pt x="22842" y="8995"/>
                      <a:pt x="23170" y="8906"/>
                      <a:pt x="23474" y="8831"/>
                    </a:cubicBezTo>
                    <a:cubicBezTo>
                      <a:pt x="25332" y="8428"/>
                      <a:pt x="27392" y="8478"/>
                      <a:pt x="28909" y="7332"/>
                    </a:cubicBezTo>
                    <a:cubicBezTo>
                      <a:pt x="29592" y="6815"/>
                      <a:pt x="30123" y="5908"/>
                      <a:pt x="29769" y="5140"/>
                    </a:cubicBezTo>
                    <a:cubicBezTo>
                      <a:pt x="29326" y="4119"/>
                      <a:pt x="27835" y="4157"/>
                      <a:pt x="26811" y="4610"/>
                    </a:cubicBezTo>
                    <a:cubicBezTo>
                      <a:pt x="25800" y="5064"/>
                      <a:pt x="24750" y="5769"/>
                      <a:pt x="23663" y="5530"/>
                    </a:cubicBezTo>
                    <a:cubicBezTo>
                      <a:pt x="23992" y="4132"/>
                      <a:pt x="26078" y="3918"/>
                      <a:pt x="26735" y="2645"/>
                    </a:cubicBezTo>
                    <a:cubicBezTo>
                      <a:pt x="27076" y="1990"/>
                      <a:pt x="26925" y="1121"/>
                      <a:pt x="26381" y="617"/>
                    </a:cubicBezTo>
                    <a:cubicBezTo>
                      <a:pt x="25838" y="125"/>
                      <a:pt x="24788" y="277"/>
                      <a:pt x="24156" y="655"/>
                    </a:cubicBez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2" name="Freeform 3"/>
              <p:cNvSpPr/>
              <p:nvPr/>
            </p:nvSpPr>
            <p:spPr>
              <a:xfrm>
                <a:off x="13988792" y="6128858"/>
                <a:ext cx="24117" cy="22744"/>
              </a:xfrm>
              <a:custGeom>
                <a:avLst/>
                <a:gdLst>
                  <a:gd name="connsiteX0" fmla="*/ 1302 w 19985"/>
                  <a:gd name="connsiteY0" fmla="*/ 18821 h 18847"/>
                  <a:gd name="connsiteX1" fmla="*/ 4297 w 19985"/>
                  <a:gd name="connsiteY1" fmla="*/ 16654 h 18847"/>
                  <a:gd name="connsiteX2" fmla="*/ 6434 w 19985"/>
                  <a:gd name="connsiteY2" fmla="*/ 13429 h 18847"/>
                  <a:gd name="connsiteX3" fmla="*/ 8987 w 19985"/>
                  <a:gd name="connsiteY3" fmla="*/ 11237 h 18847"/>
                  <a:gd name="connsiteX4" fmla="*/ 12893 w 19985"/>
                  <a:gd name="connsiteY4" fmla="*/ 8415 h 18847"/>
                  <a:gd name="connsiteX5" fmla="*/ 17583 w 19985"/>
                  <a:gd name="connsiteY5" fmla="*/ 4447 h 18847"/>
                  <a:gd name="connsiteX6" fmla="*/ 19985 w 19985"/>
                  <a:gd name="connsiteY6" fmla="*/ 491 h 18847"/>
                  <a:gd name="connsiteX7" fmla="*/ 12577 w 19985"/>
                  <a:gd name="connsiteY7" fmla="*/ 0 h 18847"/>
                  <a:gd name="connsiteX8" fmla="*/ 8886 w 19985"/>
                  <a:gd name="connsiteY8" fmla="*/ 6412 h 18847"/>
                  <a:gd name="connsiteX9" fmla="*/ 8140 w 19985"/>
                  <a:gd name="connsiteY9" fmla="*/ 8415 h 18847"/>
                  <a:gd name="connsiteX10" fmla="*/ 7533 w 19985"/>
                  <a:gd name="connsiteY10" fmla="*/ 8415 h 18847"/>
                  <a:gd name="connsiteX11" fmla="*/ 2275 w 19985"/>
                  <a:gd name="connsiteY11" fmla="*/ 12963 h 18847"/>
                  <a:gd name="connsiteX12" fmla="*/ 2022 w 19985"/>
                  <a:gd name="connsiteY12" fmla="*/ 15231 h 18847"/>
                  <a:gd name="connsiteX13" fmla="*/ 227 w 19985"/>
                  <a:gd name="connsiteY13" fmla="*/ 16793 h 18847"/>
                  <a:gd name="connsiteX14" fmla="*/ 0 w 19985"/>
                  <a:gd name="connsiteY14" fmla="*/ 18847 h 18847"/>
                  <a:gd name="connsiteX15" fmla="*/ 1302 w 19985"/>
                  <a:gd name="connsiteY15" fmla="*/ 18821 h 18847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</a:cxnLst>
                <a:rect l="l" t="t" r="r" b="b"/>
                <a:pathLst>
                  <a:path w="19985" h="18847">
                    <a:moveTo>
                      <a:pt x="1302" y="18821"/>
                    </a:moveTo>
                    <a:cubicBezTo>
                      <a:pt x="2464" y="18380"/>
                      <a:pt x="3514" y="17624"/>
                      <a:pt x="4297" y="16654"/>
                    </a:cubicBezTo>
                    <a:cubicBezTo>
                      <a:pt x="5106" y="15647"/>
                      <a:pt x="5612" y="14425"/>
                      <a:pt x="6434" y="13429"/>
                    </a:cubicBezTo>
                    <a:cubicBezTo>
                      <a:pt x="7154" y="12560"/>
                      <a:pt x="8077" y="11892"/>
                      <a:pt x="8987" y="11237"/>
                    </a:cubicBezTo>
                    <a:cubicBezTo>
                      <a:pt x="10289" y="10292"/>
                      <a:pt x="11591" y="9360"/>
                      <a:pt x="12893" y="8415"/>
                    </a:cubicBezTo>
                    <a:cubicBezTo>
                      <a:pt x="14549" y="7218"/>
                      <a:pt x="16230" y="5996"/>
                      <a:pt x="17583" y="4447"/>
                    </a:cubicBezTo>
                    <a:cubicBezTo>
                      <a:pt x="18607" y="3288"/>
                      <a:pt x="19416" y="1940"/>
                      <a:pt x="19985" y="491"/>
                    </a:cubicBezTo>
                    <a:cubicBezTo>
                      <a:pt x="17861" y="-1020"/>
                      <a:pt x="14878" y="-1222"/>
                      <a:pt x="12577" y="0"/>
                    </a:cubicBezTo>
                    <a:cubicBezTo>
                      <a:pt x="10277" y="1234"/>
                      <a:pt x="8798" y="3817"/>
                      <a:pt x="8886" y="6412"/>
                    </a:cubicBezTo>
                    <a:cubicBezTo>
                      <a:pt x="8911" y="7193"/>
                      <a:pt x="8899" y="8239"/>
                      <a:pt x="8140" y="8415"/>
                    </a:cubicBezTo>
                    <a:cubicBezTo>
                      <a:pt x="7938" y="8466"/>
                      <a:pt x="7736" y="8440"/>
                      <a:pt x="7533" y="8415"/>
                    </a:cubicBezTo>
                    <a:cubicBezTo>
                      <a:pt x="4942" y="8163"/>
                      <a:pt x="2389" y="10380"/>
                      <a:pt x="2275" y="12963"/>
                    </a:cubicBezTo>
                    <a:cubicBezTo>
                      <a:pt x="2250" y="13732"/>
                      <a:pt x="2389" y="14551"/>
                      <a:pt x="2022" y="15231"/>
                    </a:cubicBezTo>
                    <a:cubicBezTo>
                      <a:pt x="1643" y="15936"/>
                      <a:pt x="821" y="16264"/>
                      <a:pt x="227" y="16793"/>
                    </a:cubicBezTo>
                    <a:cubicBezTo>
                      <a:pt x="-366" y="17335"/>
                      <a:pt x="-669" y="18431"/>
                      <a:pt x="0" y="18847"/>
                    </a:cubicBezTo>
                    <a:cubicBezTo>
                      <a:pt x="391" y="19086"/>
                      <a:pt x="884" y="18985"/>
                      <a:pt x="1302" y="18821"/>
                    </a:cubicBez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3" name="Freeform 3"/>
              <p:cNvSpPr/>
              <p:nvPr/>
            </p:nvSpPr>
            <p:spPr>
              <a:xfrm>
                <a:off x="13859989" y="6166548"/>
                <a:ext cx="47960" cy="13926"/>
              </a:xfrm>
              <a:custGeom>
                <a:avLst/>
                <a:gdLst>
                  <a:gd name="connsiteX0" fmla="*/ 12034 w 39743"/>
                  <a:gd name="connsiteY0" fmla="*/ 6173 h 11540"/>
                  <a:gd name="connsiteX1" fmla="*/ 15118 w 39743"/>
                  <a:gd name="connsiteY1" fmla="*/ 5379 h 11540"/>
                  <a:gd name="connsiteX2" fmla="*/ 16091 w 39743"/>
                  <a:gd name="connsiteY2" fmla="*/ 2885 h 11540"/>
                  <a:gd name="connsiteX3" fmla="*/ 14789 w 39743"/>
                  <a:gd name="connsiteY3" fmla="*/ 2028 h 11540"/>
                  <a:gd name="connsiteX4" fmla="*/ 16003 w 39743"/>
                  <a:gd name="connsiteY4" fmla="*/ 0 h 11540"/>
                  <a:gd name="connsiteX5" fmla="*/ 20604 w 39743"/>
                  <a:gd name="connsiteY5" fmla="*/ 264 h 11540"/>
                  <a:gd name="connsiteX6" fmla="*/ 21135 w 39743"/>
                  <a:gd name="connsiteY6" fmla="*/ 1889 h 11540"/>
                  <a:gd name="connsiteX7" fmla="*/ 21198 w 39743"/>
                  <a:gd name="connsiteY7" fmla="*/ 5744 h 11540"/>
                  <a:gd name="connsiteX8" fmla="*/ 18405 w 39743"/>
                  <a:gd name="connsiteY8" fmla="*/ 8037 h 11540"/>
                  <a:gd name="connsiteX9" fmla="*/ 39313 w 39743"/>
                  <a:gd name="connsiteY9" fmla="*/ 7571 h 11540"/>
                  <a:gd name="connsiteX10" fmla="*/ 39743 w 39743"/>
                  <a:gd name="connsiteY10" fmla="*/ 7924 h 11540"/>
                  <a:gd name="connsiteX11" fmla="*/ 39161 w 39743"/>
                  <a:gd name="connsiteY11" fmla="*/ 8932 h 11540"/>
                  <a:gd name="connsiteX12" fmla="*/ 26596 w 39743"/>
                  <a:gd name="connsiteY12" fmla="*/ 9461 h 11540"/>
                  <a:gd name="connsiteX13" fmla="*/ 17608 w 39743"/>
                  <a:gd name="connsiteY13" fmla="*/ 9070 h 11540"/>
                  <a:gd name="connsiteX14" fmla="*/ 15813 w 39743"/>
                  <a:gd name="connsiteY14" fmla="*/ 9486 h 11540"/>
                  <a:gd name="connsiteX15" fmla="*/ 14688 w 39743"/>
                  <a:gd name="connsiteY15" fmla="*/ 10557 h 11540"/>
                  <a:gd name="connsiteX16" fmla="*/ 11515 w 39743"/>
                  <a:gd name="connsiteY16" fmla="*/ 11540 h 11540"/>
                  <a:gd name="connsiteX17" fmla="*/ 0 w 39743"/>
                  <a:gd name="connsiteY17" fmla="*/ 11414 h 11540"/>
                  <a:gd name="connsiteX18" fmla="*/ 10555 w 39743"/>
                  <a:gd name="connsiteY18" fmla="*/ 7307 h 11540"/>
                  <a:gd name="connsiteX19" fmla="*/ 12034 w 39743"/>
                  <a:gd name="connsiteY19" fmla="*/ 6173 h 11540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</a:cxnLst>
                <a:rect l="l" t="t" r="r" b="b"/>
                <a:pathLst>
                  <a:path w="39743" h="11540">
                    <a:moveTo>
                      <a:pt x="12034" y="6173"/>
                    </a:moveTo>
                    <a:cubicBezTo>
                      <a:pt x="12982" y="5694"/>
                      <a:pt x="14132" y="5782"/>
                      <a:pt x="15118" y="5379"/>
                    </a:cubicBezTo>
                    <a:cubicBezTo>
                      <a:pt x="16091" y="4976"/>
                      <a:pt x="16850" y="3615"/>
                      <a:pt x="16091" y="2885"/>
                    </a:cubicBezTo>
                    <a:cubicBezTo>
                      <a:pt x="15712" y="2519"/>
                      <a:pt x="15093" y="2469"/>
                      <a:pt x="14789" y="2028"/>
                    </a:cubicBezTo>
                    <a:cubicBezTo>
                      <a:pt x="14284" y="1285"/>
                      <a:pt x="15194" y="390"/>
                      <a:pt x="16003" y="0"/>
                    </a:cubicBezTo>
                    <a:cubicBezTo>
                      <a:pt x="17520" y="-730"/>
                      <a:pt x="19656" y="-1108"/>
                      <a:pt x="20604" y="264"/>
                    </a:cubicBezTo>
                    <a:cubicBezTo>
                      <a:pt x="20946" y="730"/>
                      <a:pt x="21034" y="1322"/>
                      <a:pt x="21135" y="1889"/>
                    </a:cubicBezTo>
                    <a:cubicBezTo>
                      <a:pt x="21350" y="3174"/>
                      <a:pt x="21552" y="4497"/>
                      <a:pt x="21198" y="5744"/>
                    </a:cubicBezTo>
                    <a:cubicBezTo>
                      <a:pt x="20832" y="6992"/>
                      <a:pt x="19707" y="8113"/>
                      <a:pt x="18405" y="8037"/>
                    </a:cubicBezTo>
                    <a:cubicBezTo>
                      <a:pt x="25382" y="9196"/>
                      <a:pt x="32942" y="4510"/>
                      <a:pt x="39313" y="7571"/>
                    </a:cubicBezTo>
                    <a:cubicBezTo>
                      <a:pt x="39477" y="7659"/>
                      <a:pt x="39667" y="7747"/>
                      <a:pt x="39743" y="7924"/>
                    </a:cubicBezTo>
                    <a:cubicBezTo>
                      <a:pt x="39945" y="8302"/>
                      <a:pt x="39528" y="8718"/>
                      <a:pt x="39161" y="8932"/>
                    </a:cubicBezTo>
                    <a:cubicBezTo>
                      <a:pt x="35457" y="11061"/>
                      <a:pt x="30843" y="10028"/>
                      <a:pt x="26596" y="9461"/>
                    </a:cubicBezTo>
                    <a:cubicBezTo>
                      <a:pt x="23625" y="9070"/>
                      <a:pt x="20617" y="8932"/>
                      <a:pt x="17608" y="9070"/>
                    </a:cubicBezTo>
                    <a:cubicBezTo>
                      <a:pt x="16989" y="9095"/>
                      <a:pt x="16332" y="9146"/>
                      <a:pt x="15813" y="9486"/>
                    </a:cubicBezTo>
                    <a:cubicBezTo>
                      <a:pt x="15384" y="9763"/>
                      <a:pt x="15080" y="10217"/>
                      <a:pt x="14688" y="10557"/>
                    </a:cubicBezTo>
                    <a:cubicBezTo>
                      <a:pt x="13841" y="11300"/>
                      <a:pt x="12640" y="11451"/>
                      <a:pt x="11515" y="11540"/>
                    </a:cubicBezTo>
                    <a:cubicBezTo>
                      <a:pt x="7685" y="11867"/>
                      <a:pt x="3830" y="11817"/>
                      <a:pt x="0" y="11414"/>
                    </a:cubicBezTo>
                    <a:cubicBezTo>
                      <a:pt x="3741" y="10632"/>
                      <a:pt x="7647" y="9788"/>
                      <a:pt x="10555" y="7307"/>
                    </a:cubicBezTo>
                    <a:cubicBezTo>
                      <a:pt x="11022" y="6903"/>
                      <a:pt x="11477" y="6450"/>
                      <a:pt x="12034" y="6173"/>
                    </a:cubicBez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4" name="Freeform 3"/>
              <p:cNvSpPr/>
              <p:nvPr/>
            </p:nvSpPr>
            <p:spPr>
              <a:xfrm>
                <a:off x="13825756" y="6178590"/>
                <a:ext cx="15559" cy="15051"/>
              </a:xfrm>
              <a:custGeom>
                <a:avLst/>
                <a:gdLst>
                  <a:gd name="connsiteX0" fmla="*/ 935 w 12893"/>
                  <a:gd name="connsiteY0" fmla="*/ 12421 h 12472"/>
                  <a:gd name="connsiteX1" fmla="*/ 3868 w 12893"/>
                  <a:gd name="connsiteY1" fmla="*/ 12472 h 12472"/>
                  <a:gd name="connsiteX2" fmla="*/ 5979 w 12893"/>
                  <a:gd name="connsiteY2" fmla="*/ 10569 h 12472"/>
                  <a:gd name="connsiteX3" fmla="*/ 6307 w 12893"/>
                  <a:gd name="connsiteY3" fmla="*/ 9599 h 12472"/>
                  <a:gd name="connsiteX4" fmla="*/ 7331 w 12893"/>
                  <a:gd name="connsiteY4" fmla="*/ 9058 h 12472"/>
                  <a:gd name="connsiteX5" fmla="*/ 10681 w 12893"/>
                  <a:gd name="connsiteY5" fmla="*/ 8314 h 12472"/>
                  <a:gd name="connsiteX6" fmla="*/ 12893 w 12893"/>
                  <a:gd name="connsiteY6" fmla="*/ 5921 h 12472"/>
                  <a:gd name="connsiteX7" fmla="*/ 12805 w 12893"/>
                  <a:gd name="connsiteY7" fmla="*/ 5177 h 12472"/>
                  <a:gd name="connsiteX8" fmla="*/ 10858 w 12893"/>
                  <a:gd name="connsiteY8" fmla="*/ 4573 h 12472"/>
                  <a:gd name="connsiteX9" fmla="*/ 8760 w 12893"/>
                  <a:gd name="connsiteY9" fmla="*/ 4787 h 12472"/>
                  <a:gd name="connsiteX10" fmla="*/ 6826 w 12893"/>
                  <a:gd name="connsiteY10" fmla="*/ 4711 h 12472"/>
                  <a:gd name="connsiteX11" fmla="*/ 5663 w 12893"/>
                  <a:gd name="connsiteY11" fmla="*/ 3300 h 12472"/>
                  <a:gd name="connsiteX12" fmla="*/ 6459 w 12893"/>
                  <a:gd name="connsiteY12" fmla="*/ 629 h 12472"/>
                  <a:gd name="connsiteX13" fmla="*/ 4664 w 12893"/>
                  <a:gd name="connsiteY13" fmla="*/ 0 h 12472"/>
                  <a:gd name="connsiteX14" fmla="*/ 2009 w 12893"/>
                  <a:gd name="connsiteY14" fmla="*/ 1045 h 12472"/>
                  <a:gd name="connsiteX15" fmla="*/ 2250 w 12893"/>
                  <a:gd name="connsiteY15" fmla="*/ 4384 h 12472"/>
                  <a:gd name="connsiteX16" fmla="*/ 2199 w 12893"/>
                  <a:gd name="connsiteY16" fmla="*/ 7684 h 12472"/>
                  <a:gd name="connsiteX17" fmla="*/ 1162 w 12893"/>
                  <a:gd name="connsiteY17" fmla="*/ 8377 h 12472"/>
                  <a:gd name="connsiteX18" fmla="*/ 0 w 12893"/>
                  <a:gd name="connsiteY18" fmla="*/ 11565 h 12472"/>
                  <a:gd name="connsiteX19" fmla="*/ 328 w 12893"/>
                  <a:gd name="connsiteY19" fmla="*/ 12157 h 12472"/>
                  <a:gd name="connsiteX20" fmla="*/ 935 w 12893"/>
                  <a:gd name="connsiteY20" fmla="*/ 12421 h 12472"/>
                </a:gdLst>
                <a:ahLst/>
                <a:cxnLst>
                  <a:cxn ang="0">
                    <a:pos x="connsiteX0" y="connsiteY0"/>
                  </a:cxn>
                  <a:cxn ang="1">
                    <a:pos x="connsiteX1" y="connsiteY1"/>
                  </a:cxn>
                  <a:cxn ang="2">
                    <a:pos x="connsiteX2" y="connsiteY2"/>
                  </a:cxn>
                  <a:cxn ang="3">
                    <a:pos x="connsiteX3" y="connsiteY3"/>
                  </a:cxn>
                  <a:cxn ang="4">
                    <a:pos x="connsiteX4" y="connsiteY4"/>
                  </a:cxn>
                  <a:cxn ang="5">
                    <a:pos x="connsiteX5" y="connsiteY5"/>
                  </a:cxn>
                  <a:cxn ang="6">
                    <a:pos x="connsiteX6" y="connsiteY6"/>
                  </a:cxn>
                  <a:cxn ang="7">
                    <a:pos x="connsiteX7" y="connsiteY7"/>
                  </a:cxn>
                  <a:cxn ang="8">
                    <a:pos x="connsiteX8" y="connsiteY8"/>
                  </a:cxn>
                  <a:cxn ang="9">
                    <a:pos x="connsiteX9" y="connsiteY9"/>
                  </a:cxn>
                  <a:cxn ang="10">
                    <a:pos x="connsiteX10" y="connsiteY10"/>
                  </a:cxn>
                  <a:cxn ang="11">
                    <a:pos x="connsiteX11" y="connsiteY11"/>
                  </a:cxn>
                  <a:cxn ang="12">
                    <a:pos x="connsiteX12" y="connsiteY12"/>
                  </a:cxn>
                  <a:cxn ang="13">
                    <a:pos x="connsiteX13" y="connsiteY13"/>
                  </a:cxn>
                  <a:cxn ang="14">
                    <a:pos x="connsiteX14" y="connsiteY14"/>
                  </a:cxn>
                  <a:cxn ang="15">
                    <a:pos x="connsiteX15" y="connsiteY15"/>
                  </a:cxn>
                  <a:cxn ang="16">
                    <a:pos x="connsiteX16" y="connsiteY16"/>
                  </a:cxn>
                  <a:cxn ang="17">
                    <a:pos x="connsiteX17" y="connsiteY17"/>
                  </a:cxn>
                  <a:cxn ang="18">
                    <a:pos x="connsiteX18" y="connsiteY18"/>
                  </a:cxn>
                  <a:cxn ang="19">
                    <a:pos x="connsiteX19" y="connsiteY19"/>
                  </a:cxn>
                  <a:cxn ang="20">
                    <a:pos x="connsiteX20" y="connsiteY20"/>
                  </a:cxn>
                </a:cxnLst>
                <a:rect l="l" t="t" r="r" b="b"/>
                <a:pathLst>
                  <a:path w="12893" h="12472">
                    <a:moveTo>
                      <a:pt x="935" y="12421"/>
                    </a:moveTo>
                    <a:cubicBezTo>
                      <a:pt x="1896" y="12648"/>
                      <a:pt x="2920" y="12749"/>
                      <a:pt x="3868" y="12472"/>
                    </a:cubicBezTo>
                    <a:cubicBezTo>
                      <a:pt x="4828" y="12207"/>
                      <a:pt x="5701" y="11514"/>
                      <a:pt x="5979" y="10569"/>
                    </a:cubicBezTo>
                    <a:cubicBezTo>
                      <a:pt x="6080" y="10242"/>
                      <a:pt x="6105" y="9877"/>
                      <a:pt x="6307" y="9599"/>
                    </a:cubicBezTo>
                    <a:cubicBezTo>
                      <a:pt x="6535" y="9284"/>
                      <a:pt x="6952" y="9158"/>
                      <a:pt x="7331" y="9058"/>
                    </a:cubicBezTo>
                    <a:cubicBezTo>
                      <a:pt x="8444" y="8806"/>
                      <a:pt x="9607" y="8730"/>
                      <a:pt x="10681" y="8314"/>
                    </a:cubicBezTo>
                    <a:cubicBezTo>
                      <a:pt x="11730" y="7899"/>
                      <a:pt x="12742" y="7054"/>
                      <a:pt x="12893" y="5921"/>
                    </a:cubicBezTo>
                    <a:cubicBezTo>
                      <a:pt x="12931" y="5669"/>
                      <a:pt x="12919" y="5404"/>
                      <a:pt x="12805" y="5177"/>
                    </a:cubicBezTo>
                    <a:cubicBezTo>
                      <a:pt x="12489" y="4535"/>
                      <a:pt x="11579" y="4510"/>
                      <a:pt x="10858" y="4573"/>
                    </a:cubicBezTo>
                    <a:cubicBezTo>
                      <a:pt x="10150" y="4648"/>
                      <a:pt x="9455" y="4724"/>
                      <a:pt x="8760" y="4787"/>
                    </a:cubicBezTo>
                    <a:cubicBezTo>
                      <a:pt x="8115" y="4850"/>
                      <a:pt x="7445" y="4913"/>
                      <a:pt x="6826" y="4711"/>
                    </a:cubicBezTo>
                    <a:cubicBezTo>
                      <a:pt x="6206" y="4510"/>
                      <a:pt x="5650" y="3955"/>
                      <a:pt x="5663" y="3300"/>
                    </a:cubicBezTo>
                    <a:cubicBezTo>
                      <a:pt x="5675" y="2343"/>
                      <a:pt x="6851" y="1499"/>
                      <a:pt x="6459" y="629"/>
                    </a:cubicBezTo>
                    <a:cubicBezTo>
                      <a:pt x="6168" y="12"/>
                      <a:pt x="5334" y="-50"/>
                      <a:pt x="4664" y="0"/>
                    </a:cubicBezTo>
                    <a:cubicBezTo>
                      <a:pt x="3678" y="75"/>
                      <a:pt x="2566" y="239"/>
                      <a:pt x="2009" y="1045"/>
                    </a:cubicBezTo>
                    <a:cubicBezTo>
                      <a:pt x="1339" y="2003"/>
                      <a:pt x="1807" y="3300"/>
                      <a:pt x="2250" y="4384"/>
                    </a:cubicBezTo>
                    <a:cubicBezTo>
                      <a:pt x="2679" y="5467"/>
                      <a:pt x="3021" y="6853"/>
                      <a:pt x="2199" y="7684"/>
                    </a:cubicBezTo>
                    <a:cubicBezTo>
                      <a:pt x="1908" y="7974"/>
                      <a:pt x="1504" y="8151"/>
                      <a:pt x="1162" y="8377"/>
                    </a:cubicBezTo>
                    <a:cubicBezTo>
                      <a:pt x="164" y="9070"/>
                      <a:pt x="-316" y="10406"/>
                      <a:pt x="0" y="11565"/>
                    </a:cubicBezTo>
                    <a:cubicBezTo>
                      <a:pt x="63" y="11791"/>
                      <a:pt x="151" y="12006"/>
                      <a:pt x="328" y="12157"/>
                    </a:cubicBezTo>
                    <a:cubicBezTo>
                      <a:pt x="492" y="12308"/>
                      <a:pt x="720" y="12371"/>
                      <a:pt x="935" y="12421"/>
                    </a:cubicBezTo>
                  </a:path>
                </a:pathLst>
              </a:custGeom>
              <a:grpFill/>
              <a:ln w="12700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445" name="Agrupar 444"/>
          <p:cNvGrpSpPr/>
          <p:nvPr/>
        </p:nvGrpSpPr>
        <p:grpSpPr>
          <a:xfrm>
            <a:off x="11382422" y="4280565"/>
            <a:ext cx="4449131" cy="1626309"/>
            <a:chOff x="10970319" y="4304351"/>
            <a:chExt cx="4449131" cy="1626309"/>
          </a:xfrm>
          <a:solidFill>
            <a:srgbClr val="FFE035"/>
          </a:solidFill>
        </p:grpSpPr>
        <p:sp>
          <p:nvSpPr>
            <p:cNvPr id="446" name="Freeform 3"/>
            <p:cNvSpPr/>
            <p:nvPr/>
          </p:nvSpPr>
          <p:spPr>
            <a:xfrm>
              <a:off x="10970319" y="4578558"/>
              <a:ext cx="461946" cy="337021"/>
            </a:xfrm>
            <a:custGeom>
              <a:avLst/>
              <a:gdLst>
                <a:gd name="connsiteX0" fmla="*/ 213493 w 382803"/>
                <a:gd name="connsiteY0" fmla="*/ 279281 h 279281"/>
                <a:gd name="connsiteX1" fmla="*/ 11247 w 382803"/>
                <a:gd name="connsiteY1" fmla="*/ 279281 h 279281"/>
                <a:gd name="connsiteX2" fmla="*/ 5800 w 382803"/>
                <a:gd name="connsiteY2" fmla="*/ 271296 h 279281"/>
                <a:gd name="connsiteX3" fmla="*/ 277 w 382803"/>
                <a:gd name="connsiteY3" fmla="*/ 236037 h 279281"/>
                <a:gd name="connsiteX4" fmla="*/ 0 w 382803"/>
                <a:gd name="connsiteY4" fmla="*/ 216483 h 279281"/>
                <a:gd name="connsiteX5" fmla="*/ 4135 w 382803"/>
                <a:gd name="connsiteY5" fmla="*/ 200790 h 279281"/>
                <a:gd name="connsiteX6" fmla="*/ 12004 w 382803"/>
                <a:gd name="connsiteY6" fmla="*/ 184255 h 279281"/>
                <a:gd name="connsiteX7" fmla="*/ 19053 w 382803"/>
                <a:gd name="connsiteY7" fmla="*/ 119810 h 279281"/>
                <a:gd name="connsiteX8" fmla="*/ 25131 w 382803"/>
                <a:gd name="connsiteY8" fmla="*/ 29462 h 279281"/>
                <a:gd name="connsiteX9" fmla="*/ 24853 w 382803"/>
                <a:gd name="connsiteY9" fmla="*/ 14045 h 279281"/>
                <a:gd name="connsiteX10" fmla="*/ 24437 w 382803"/>
                <a:gd name="connsiteY10" fmla="*/ 0 h 279281"/>
                <a:gd name="connsiteX11" fmla="*/ 33554 w 382803"/>
                <a:gd name="connsiteY11" fmla="*/ 414 h 279281"/>
                <a:gd name="connsiteX12" fmla="*/ 47223 w 382803"/>
                <a:gd name="connsiteY12" fmla="*/ 0 h 279281"/>
                <a:gd name="connsiteX13" fmla="*/ 59378 w 382803"/>
                <a:gd name="connsiteY13" fmla="*/ 4677 h 279281"/>
                <a:gd name="connsiteX14" fmla="*/ 60879 w 382803"/>
                <a:gd name="connsiteY14" fmla="*/ 4375 h 279281"/>
                <a:gd name="connsiteX15" fmla="*/ 67663 w 382803"/>
                <a:gd name="connsiteY15" fmla="*/ 3017 h 279281"/>
                <a:gd name="connsiteX16" fmla="*/ 74283 w 382803"/>
                <a:gd name="connsiteY16" fmla="*/ 6325 h 279281"/>
                <a:gd name="connsiteX17" fmla="*/ 82025 w 382803"/>
                <a:gd name="connsiteY17" fmla="*/ 20660 h 279281"/>
                <a:gd name="connsiteX18" fmla="*/ 84787 w 382803"/>
                <a:gd name="connsiteY18" fmla="*/ 37183 h 279281"/>
                <a:gd name="connsiteX19" fmla="*/ 99716 w 382803"/>
                <a:gd name="connsiteY19" fmla="*/ 43243 h 279281"/>
                <a:gd name="connsiteX20" fmla="*/ 123460 w 382803"/>
                <a:gd name="connsiteY20" fmla="*/ 37183 h 279281"/>
                <a:gd name="connsiteX21" fmla="*/ 132287 w 382803"/>
                <a:gd name="connsiteY21" fmla="*/ 32769 h 279281"/>
                <a:gd name="connsiteX22" fmla="*/ 152740 w 382803"/>
                <a:gd name="connsiteY22" fmla="*/ 33875 h 279281"/>
                <a:gd name="connsiteX23" fmla="*/ 159915 w 382803"/>
                <a:gd name="connsiteY23" fmla="*/ 38830 h 279281"/>
                <a:gd name="connsiteX24" fmla="*/ 180910 w 382803"/>
                <a:gd name="connsiteY24" fmla="*/ 33335 h 279281"/>
                <a:gd name="connsiteX25" fmla="*/ 196924 w 382803"/>
                <a:gd name="connsiteY25" fmla="*/ 34416 h 279281"/>
                <a:gd name="connsiteX26" fmla="*/ 233946 w 382803"/>
                <a:gd name="connsiteY26" fmla="*/ 18459 h 279281"/>
                <a:gd name="connsiteX27" fmla="*/ 254916 w 382803"/>
                <a:gd name="connsiteY27" fmla="*/ 18459 h 279281"/>
                <a:gd name="connsiteX28" fmla="*/ 262103 w 382803"/>
                <a:gd name="connsiteY28" fmla="*/ 13505 h 279281"/>
                <a:gd name="connsiteX29" fmla="*/ 361656 w 382803"/>
                <a:gd name="connsiteY29" fmla="*/ 15089 h 279281"/>
                <a:gd name="connsiteX30" fmla="*/ 367885 w 382803"/>
                <a:gd name="connsiteY30" fmla="*/ 25614 h 279281"/>
                <a:gd name="connsiteX31" fmla="*/ 382803 w 382803"/>
                <a:gd name="connsiteY31" fmla="*/ 34705 h 279281"/>
                <a:gd name="connsiteX32" fmla="*/ 364569 w 382803"/>
                <a:gd name="connsiteY32" fmla="*/ 80150 h 279281"/>
                <a:gd name="connsiteX33" fmla="*/ 362917 w 382803"/>
                <a:gd name="connsiteY33" fmla="*/ 91718 h 279281"/>
                <a:gd name="connsiteX34" fmla="*/ 352981 w 382803"/>
                <a:gd name="connsiteY34" fmla="*/ 99150 h 279281"/>
                <a:gd name="connsiteX35" fmla="*/ 345516 w 382803"/>
                <a:gd name="connsiteY35" fmla="*/ 131379 h 279281"/>
                <a:gd name="connsiteX36" fmla="*/ 357949 w 382803"/>
                <a:gd name="connsiteY36" fmla="*/ 131379 h 279281"/>
                <a:gd name="connsiteX37" fmla="*/ 361265 w 382803"/>
                <a:gd name="connsiteY37" fmla="*/ 140470 h 279281"/>
                <a:gd name="connsiteX38" fmla="*/ 358769 w 382803"/>
                <a:gd name="connsiteY38" fmla="*/ 151209 h 279281"/>
                <a:gd name="connsiteX39" fmla="*/ 354633 w 382803"/>
                <a:gd name="connsiteY39" fmla="*/ 165255 h 279281"/>
                <a:gd name="connsiteX40" fmla="*/ 354633 w 382803"/>
                <a:gd name="connsiteY40" fmla="*/ 279281 h 279281"/>
                <a:gd name="connsiteX41" fmla="*/ 213493 w 382803"/>
                <a:gd name="connsiteY41" fmla="*/ 279281 h 279281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</a:cxnLst>
              <a:rect l="l" t="t" r="r" b="b"/>
              <a:pathLst>
                <a:path w="382803" h="279281">
                  <a:moveTo>
                    <a:pt x="213493" y="279281"/>
                  </a:moveTo>
                  <a:lnTo>
                    <a:pt x="11247" y="279281"/>
                  </a:lnTo>
                  <a:cubicBezTo>
                    <a:pt x="10188" y="277646"/>
                    <a:pt x="8498" y="275358"/>
                    <a:pt x="5800" y="271296"/>
                  </a:cubicBezTo>
                  <a:cubicBezTo>
                    <a:pt x="-832" y="261387"/>
                    <a:pt x="5245" y="245958"/>
                    <a:pt x="277" y="236037"/>
                  </a:cubicBezTo>
                  <a:cubicBezTo>
                    <a:pt x="-4690" y="226116"/>
                    <a:pt x="-1941" y="222808"/>
                    <a:pt x="0" y="216483"/>
                  </a:cubicBezTo>
                  <a:cubicBezTo>
                    <a:pt x="1941" y="210158"/>
                    <a:pt x="-290" y="210699"/>
                    <a:pt x="4135" y="200790"/>
                  </a:cubicBezTo>
                  <a:cubicBezTo>
                    <a:pt x="8561" y="190869"/>
                    <a:pt x="10768" y="187021"/>
                    <a:pt x="12004" y="184255"/>
                  </a:cubicBezTo>
                  <a:cubicBezTo>
                    <a:pt x="13252" y="181501"/>
                    <a:pt x="17943" y="136874"/>
                    <a:pt x="19053" y="119810"/>
                  </a:cubicBezTo>
                  <a:cubicBezTo>
                    <a:pt x="20162" y="102734"/>
                    <a:pt x="27337" y="37183"/>
                    <a:pt x="25131" y="29462"/>
                  </a:cubicBezTo>
                  <a:cubicBezTo>
                    <a:pt x="22911" y="21766"/>
                    <a:pt x="25131" y="17893"/>
                    <a:pt x="24853" y="14045"/>
                  </a:cubicBezTo>
                  <a:cubicBezTo>
                    <a:pt x="24576" y="10197"/>
                    <a:pt x="24576" y="5784"/>
                    <a:pt x="24437" y="0"/>
                  </a:cubicBezTo>
                  <a:cubicBezTo>
                    <a:pt x="24311" y="-5784"/>
                    <a:pt x="28447" y="817"/>
                    <a:pt x="33554" y="414"/>
                  </a:cubicBezTo>
                  <a:cubicBezTo>
                    <a:pt x="38661" y="0"/>
                    <a:pt x="39493" y="817"/>
                    <a:pt x="47223" y="0"/>
                  </a:cubicBezTo>
                  <a:cubicBezTo>
                    <a:pt x="54965" y="-829"/>
                    <a:pt x="53855" y="4677"/>
                    <a:pt x="59378" y="4677"/>
                  </a:cubicBezTo>
                  <a:cubicBezTo>
                    <a:pt x="60400" y="4677"/>
                    <a:pt x="60828" y="4577"/>
                    <a:pt x="60879" y="4375"/>
                  </a:cubicBezTo>
                  <a:lnTo>
                    <a:pt x="67663" y="3017"/>
                  </a:lnTo>
                  <a:lnTo>
                    <a:pt x="74283" y="6325"/>
                  </a:lnTo>
                  <a:lnTo>
                    <a:pt x="82025" y="20660"/>
                  </a:lnTo>
                  <a:lnTo>
                    <a:pt x="84787" y="37183"/>
                  </a:lnTo>
                  <a:lnTo>
                    <a:pt x="99716" y="43243"/>
                  </a:lnTo>
                  <a:lnTo>
                    <a:pt x="123460" y="37183"/>
                  </a:lnTo>
                  <a:lnTo>
                    <a:pt x="132287" y="32769"/>
                  </a:lnTo>
                  <a:lnTo>
                    <a:pt x="152740" y="33875"/>
                  </a:lnTo>
                  <a:lnTo>
                    <a:pt x="159915" y="38830"/>
                  </a:lnTo>
                  <a:lnTo>
                    <a:pt x="180910" y="33335"/>
                  </a:lnTo>
                  <a:lnTo>
                    <a:pt x="196924" y="34416"/>
                  </a:lnTo>
                  <a:lnTo>
                    <a:pt x="233946" y="18459"/>
                  </a:lnTo>
                  <a:lnTo>
                    <a:pt x="254916" y="18459"/>
                  </a:lnTo>
                  <a:lnTo>
                    <a:pt x="262103" y="13505"/>
                  </a:lnTo>
                  <a:lnTo>
                    <a:pt x="361656" y="15089"/>
                  </a:lnTo>
                  <a:lnTo>
                    <a:pt x="367885" y="25614"/>
                  </a:lnTo>
                  <a:lnTo>
                    <a:pt x="382803" y="34705"/>
                  </a:lnTo>
                  <a:lnTo>
                    <a:pt x="364569" y="80150"/>
                  </a:lnTo>
                  <a:lnTo>
                    <a:pt x="362917" y="91718"/>
                  </a:lnTo>
                  <a:lnTo>
                    <a:pt x="352981" y="99150"/>
                  </a:lnTo>
                  <a:lnTo>
                    <a:pt x="345516" y="131379"/>
                  </a:lnTo>
                  <a:lnTo>
                    <a:pt x="357949" y="131379"/>
                  </a:lnTo>
                  <a:lnTo>
                    <a:pt x="361265" y="140470"/>
                  </a:lnTo>
                  <a:lnTo>
                    <a:pt x="358769" y="151209"/>
                  </a:lnTo>
                  <a:lnTo>
                    <a:pt x="354633" y="165255"/>
                  </a:lnTo>
                  <a:lnTo>
                    <a:pt x="354633" y="279281"/>
                  </a:lnTo>
                  <a:lnTo>
                    <a:pt x="213493" y="279281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Freeform 3"/>
            <p:cNvSpPr/>
            <p:nvPr/>
          </p:nvSpPr>
          <p:spPr>
            <a:xfrm>
              <a:off x="11572330" y="4918928"/>
              <a:ext cx="290973" cy="373087"/>
            </a:xfrm>
            <a:custGeom>
              <a:avLst/>
              <a:gdLst>
                <a:gd name="connsiteX0" fmla="*/ 241122 w 241122"/>
                <a:gd name="connsiteY0" fmla="*/ 62329 h 309168"/>
                <a:gd name="connsiteX1" fmla="*/ 241122 w 241122"/>
                <a:gd name="connsiteY1" fmla="*/ 309168 h 309168"/>
                <a:gd name="connsiteX2" fmla="*/ 0 w 241122"/>
                <a:gd name="connsiteY2" fmla="*/ 309168 h 309168"/>
                <a:gd name="connsiteX3" fmla="*/ 0 w 241122"/>
                <a:gd name="connsiteY3" fmla="*/ 0 h 309168"/>
                <a:gd name="connsiteX4" fmla="*/ 143505 w 241122"/>
                <a:gd name="connsiteY4" fmla="*/ 0 h 309168"/>
                <a:gd name="connsiteX5" fmla="*/ 143505 w 241122"/>
                <a:gd name="connsiteY5" fmla="*/ 62329 h 309168"/>
                <a:gd name="connsiteX6" fmla="*/ 241122 w 241122"/>
                <a:gd name="connsiteY6" fmla="*/ 62329 h 30916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</a:cxnLst>
              <a:rect l="l" t="t" r="r" b="b"/>
              <a:pathLst>
                <a:path w="241122" h="309168">
                  <a:moveTo>
                    <a:pt x="241122" y="62329"/>
                  </a:moveTo>
                  <a:lnTo>
                    <a:pt x="241122" y="309168"/>
                  </a:lnTo>
                  <a:lnTo>
                    <a:pt x="0" y="309168"/>
                  </a:lnTo>
                  <a:lnTo>
                    <a:pt x="0" y="0"/>
                  </a:lnTo>
                  <a:lnTo>
                    <a:pt x="143505" y="0"/>
                  </a:lnTo>
                  <a:lnTo>
                    <a:pt x="143505" y="62329"/>
                  </a:lnTo>
                  <a:lnTo>
                    <a:pt x="241122" y="62329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Freeform 3"/>
            <p:cNvSpPr/>
            <p:nvPr/>
          </p:nvSpPr>
          <p:spPr>
            <a:xfrm>
              <a:off x="12541225" y="4304351"/>
              <a:ext cx="444555" cy="492624"/>
            </a:xfrm>
            <a:custGeom>
              <a:avLst/>
              <a:gdLst>
                <a:gd name="connsiteX0" fmla="*/ 368391 w 368391"/>
                <a:gd name="connsiteY0" fmla="*/ 102161 h 408225"/>
                <a:gd name="connsiteX1" fmla="*/ 347199 w 368391"/>
                <a:gd name="connsiteY1" fmla="*/ 150315 h 408225"/>
                <a:gd name="connsiteX2" fmla="*/ 314906 w 368391"/>
                <a:gd name="connsiteY2" fmla="*/ 149617 h 408225"/>
                <a:gd name="connsiteX3" fmla="*/ 256060 w 368391"/>
                <a:gd name="connsiteY3" fmla="*/ 188821 h 408225"/>
                <a:gd name="connsiteX4" fmla="*/ 238652 w 368391"/>
                <a:gd name="connsiteY4" fmla="*/ 193835 h 408225"/>
                <a:gd name="connsiteX5" fmla="*/ 233669 w 368391"/>
                <a:gd name="connsiteY5" fmla="*/ 240542 h 408225"/>
                <a:gd name="connsiteX6" fmla="*/ 217914 w 368391"/>
                <a:gd name="connsiteY6" fmla="*/ 248896 h 408225"/>
                <a:gd name="connsiteX7" fmla="*/ 209639 w 368391"/>
                <a:gd name="connsiteY7" fmla="*/ 258062 h 408225"/>
                <a:gd name="connsiteX8" fmla="*/ 208806 w 368391"/>
                <a:gd name="connsiteY8" fmla="*/ 268917 h 408225"/>
                <a:gd name="connsiteX9" fmla="*/ 215441 w 368391"/>
                <a:gd name="connsiteY9" fmla="*/ 271418 h 408225"/>
                <a:gd name="connsiteX10" fmla="*/ 220411 w 368391"/>
                <a:gd name="connsiteY10" fmla="*/ 279759 h 408225"/>
                <a:gd name="connsiteX11" fmla="*/ 215441 w 368391"/>
                <a:gd name="connsiteY11" fmla="*/ 293102 h 408225"/>
                <a:gd name="connsiteX12" fmla="*/ 212956 w 368391"/>
                <a:gd name="connsiteY12" fmla="*/ 306445 h 408225"/>
                <a:gd name="connsiteX13" fmla="*/ 215441 w 368391"/>
                <a:gd name="connsiteY13" fmla="*/ 325641 h 408225"/>
                <a:gd name="connsiteX14" fmla="*/ 224562 w 368391"/>
                <a:gd name="connsiteY14" fmla="*/ 337320 h 408225"/>
                <a:gd name="connsiteX15" fmla="*/ 233669 w 368391"/>
                <a:gd name="connsiteY15" fmla="*/ 337320 h 408225"/>
                <a:gd name="connsiteX16" fmla="*/ 237807 w 368391"/>
                <a:gd name="connsiteY16" fmla="*/ 344824 h 408225"/>
                <a:gd name="connsiteX17" fmla="*/ 250257 w 368391"/>
                <a:gd name="connsiteY17" fmla="*/ 351501 h 408225"/>
                <a:gd name="connsiteX18" fmla="*/ 256880 w 368391"/>
                <a:gd name="connsiteY18" fmla="*/ 364007 h 408225"/>
                <a:gd name="connsiteX19" fmla="*/ 274288 w 368391"/>
                <a:gd name="connsiteY19" fmla="*/ 375686 h 408225"/>
                <a:gd name="connsiteX20" fmla="*/ 285893 w 368391"/>
                <a:gd name="connsiteY20" fmla="*/ 385703 h 408225"/>
                <a:gd name="connsiteX21" fmla="*/ 285893 w 368391"/>
                <a:gd name="connsiteY21" fmla="*/ 408225 h 408225"/>
                <a:gd name="connsiteX22" fmla="*/ 39634 w 368391"/>
                <a:gd name="connsiteY22" fmla="*/ 408225 h 408225"/>
                <a:gd name="connsiteX23" fmla="*/ 37225 w 368391"/>
                <a:gd name="connsiteY23" fmla="*/ 287262 h 408225"/>
                <a:gd name="connsiteX24" fmla="*/ 28104 w 368391"/>
                <a:gd name="connsiteY24" fmla="*/ 281422 h 408225"/>
                <a:gd name="connsiteX25" fmla="*/ 20649 w 368391"/>
                <a:gd name="connsiteY25" fmla="*/ 264740 h 408225"/>
                <a:gd name="connsiteX26" fmla="*/ 31422 w 368391"/>
                <a:gd name="connsiteY26" fmla="*/ 254736 h 408225"/>
                <a:gd name="connsiteX27" fmla="*/ 33907 w 368391"/>
                <a:gd name="connsiteY27" fmla="*/ 245544 h 408225"/>
                <a:gd name="connsiteX28" fmla="*/ 32255 w 368391"/>
                <a:gd name="connsiteY28" fmla="*/ 221359 h 408225"/>
                <a:gd name="connsiteX29" fmla="*/ 23954 w 368391"/>
                <a:gd name="connsiteY29" fmla="*/ 197162 h 408225"/>
                <a:gd name="connsiteX30" fmla="*/ 21482 w 368391"/>
                <a:gd name="connsiteY30" fmla="*/ 167137 h 408225"/>
                <a:gd name="connsiteX31" fmla="*/ 18152 w 368391"/>
                <a:gd name="connsiteY31" fmla="*/ 132097 h 408225"/>
                <a:gd name="connsiteX32" fmla="*/ 7379 w 368391"/>
                <a:gd name="connsiteY32" fmla="*/ 97057 h 408225"/>
                <a:gd name="connsiteX33" fmla="*/ 4061 w 368391"/>
                <a:gd name="connsiteY33" fmla="*/ 58678 h 408225"/>
                <a:gd name="connsiteX34" fmla="*/ 9044 w 368391"/>
                <a:gd name="connsiteY34" fmla="*/ 50337 h 408225"/>
                <a:gd name="connsiteX35" fmla="*/ 0 w 368391"/>
                <a:gd name="connsiteY35" fmla="*/ 28933 h 408225"/>
                <a:gd name="connsiteX36" fmla="*/ 99944 w 368391"/>
                <a:gd name="connsiteY36" fmla="*/ 28933 h 408225"/>
                <a:gd name="connsiteX37" fmla="*/ 100499 w 368391"/>
                <a:gd name="connsiteY37" fmla="*/ 0 h 408225"/>
                <a:gd name="connsiteX38" fmla="*/ 117074 w 368391"/>
                <a:gd name="connsiteY38" fmla="*/ 6677 h 408225"/>
                <a:gd name="connsiteX39" fmla="*/ 121489 w 368391"/>
                <a:gd name="connsiteY39" fmla="*/ 43380 h 408225"/>
                <a:gd name="connsiteX40" fmla="*/ 126459 w 368391"/>
                <a:gd name="connsiteY40" fmla="*/ 50058 h 408225"/>
                <a:gd name="connsiteX41" fmla="*/ 163495 w 368391"/>
                <a:gd name="connsiteY41" fmla="*/ 55060 h 408225"/>
                <a:gd name="connsiteX42" fmla="*/ 165160 w 368391"/>
                <a:gd name="connsiteY42" fmla="*/ 63972 h 408225"/>
                <a:gd name="connsiteX43" fmla="*/ 179503 w 368391"/>
                <a:gd name="connsiteY43" fmla="*/ 62309 h 408225"/>
                <a:gd name="connsiteX44" fmla="*/ 180625 w 368391"/>
                <a:gd name="connsiteY44" fmla="*/ 57853 h 408225"/>
                <a:gd name="connsiteX45" fmla="*/ 201629 w 368391"/>
                <a:gd name="connsiteY45" fmla="*/ 53968 h 408225"/>
                <a:gd name="connsiteX46" fmla="*/ 218204 w 368391"/>
                <a:gd name="connsiteY46" fmla="*/ 60633 h 408225"/>
                <a:gd name="connsiteX47" fmla="*/ 233127 w 368391"/>
                <a:gd name="connsiteY47" fmla="*/ 83422 h 408225"/>
                <a:gd name="connsiteX48" fmla="*/ 237542 w 368391"/>
                <a:gd name="connsiteY48" fmla="*/ 83422 h 408225"/>
                <a:gd name="connsiteX49" fmla="*/ 237542 w 368391"/>
                <a:gd name="connsiteY49" fmla="*/ 76211 h 408225"/>
                <a:gd name="connsiteX50" fmla="*/ 248050 w 368391"/>
                <a:gd name="connsiteY50" fmla="*/ 73989 h 408225"/>
                <a:gd name="connsiteX51" fmla="*/ 250800 w 368391"/>
                <a:gd name="connsiteY51" fmla="*/ 82330 h 408225"/>
                <a:gd name="connsiteX52" fmla="*/ 262972 w 368391"/>
                <a:gd name="connsiteY52" fmla="*/ 88424 h 408225"/>
                <a:gd name="connsiteX53" fmla="*/ 265167 w 368391"/>
                <a:gd name="connsiteY53" fmla="*/ 91217 h 408225"/>
                <a:gd name="connsiteX54" fmla="*/ 271260 w 368391"/>
                <a:gd name="connsiteY54" fmla="*/ 92893 h 408225"/>
                <a:gd name="connsiteX55" fmla="*/ 271260 w 368391"/>
                <a:gd name="connsiteY55" fmla="*/ 96778 h 408225"/>
                <a:gd name="connsiteX56" fmla="*/ 286170 w 368391"/>
                <a:gd name="connsiteY56" fmla="*/ 93997 h 408225"/>
                <a:gd name="connsiteX57" fmla="*/ 305508 w 368391"/>
                <a:gd name="connsiteY57" fmla="*/ 82330 h 408225"/>
                <a:gd name="connsiteX58" fmla="*/ 309923 w 368391"/>
                <a:gd name="connsiteY58" fmla="*/ 93439 h 408225"/>
                <a:gd name="connsiteX59" fmla="*/ 339214 w 368391"/>
                <a:gd name="connsiteY59" fmla="*/ 92334 h 408225"/>
                <a:gd name="connsiteX60" fmla="*/ 349722 w 368391"/>
                <a:gd name="connsiteY60" fmla="*/ 101780 h 408225"/>
                <a:gd name="connsiteX61" fmla="*/ 368391 w 368391"/>
                <a:gd name="connsiteY61" fmla="*/ 102161 h 40822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</a:cxnLst>
              <a:rect l="l" t="t" r="r" b="b"/>
              <a:pathLst>
                <a:path w="368391" h="408225">
                  <a:moveTo>
                    <a:pt x="368391" y="102161"/>
                  </a:moveTo>
                  <a:lnTo>
                    <a:pt x="347199" y="150315"/>
                  </a:lnTo>
                  <a:lnTo>
                    <a:pt x="314906" y="149617"/>
                  </a:lnTo>
                  <a:lnTo>
                    <a:pt x="256060" y="188821"/>
                  </a:lnTo>
                  <a:lnTo>
                    <a:pt x="238652" y="193835"/>
                  </a:lnTo>
                  <a:lnTo>
                    <a:pt x="233669" y="240542"/>
                  </a:lnTo>
                  <a:lnTo>
                    <a:pt x="217914" y="248896"/>
                  </a:lnTo>
                  <a:lnTo>
                    <a:pt x="209639" y="258062"/>
                  </a:lnTo>
                  <a:lnTo>
                    <a:pt x="208806" y="268917"/>
                  </a:lnTo>
                  <a:lnTo>
                    <a:pt x="215441" y="271418"/>
                  </a:lnTo>
                  <a:lnTo>
                    <a:pt x="220411" y="279759"/>
                  </a:lnTo>
                  <a:lnTo>
                    <a:pt x="215441" y="293102"/>
                  </a:lnTo>
                  <a:lnTo>
                    <a:pt x="212956" y="306445"/>
                  </a:lnTo>
                  <a:lnTo>
                    <a:pt x="215441" y="325641"/>
                  </a:lnTo>
                  <a:lnTo>
                    <a:pt x="224562" y="337320"/>
                  </a:lnTo>
                  <a:lnTo>
                    <a:pt x="233669" y="337320"/>
                  </a:lnTo>
                  <a:lnTo>
                    <a:pt x="237807" y="344824"/>
                  </a:lnTo>
                  <a:lnTo>
                    <a:pt x="250257" y="351501"/>
                  </a:lnTo>
                  <a:lnTo>
                    <a:pt x="256880" y="364007"/>
                  </a:lnTo>
                  <a:lnTo>
                    <a:pt x="274288" y="375686"/>
                  </a:lnTo>
                  <a:lnTo>
                    <a:pt x="285893" y="385703"/>
                  </a:lnTo>
                  <a:lnTo>
                    <a:pt x="285893" y="408225"/>
                  </a:lnTo>
                  <a:lnTo>
                    <a:pt x="39634" y="408225"/>
                  </a:lnTo>
                  <a:lnTo>
                    <a:pt x="37225" y="287262"/>
                  </a:lnTo>
                  <a:lnTo>
                    <a:pt x="28104" y="281422"/>
                  </a:lnTo>
                  <a:lnTo>
                    <a:pt x="20649" y="264740"/>
                  </a:lnTo>
                  <a:lnTo>
                    <a:pt x="31422" y="254736"/>
                  </a:lnTo>
                  <a:lnTo>
                    <a:pt x="33907" y="245544"/>
                  </a:lnTo>
                  <a:lnTo>
                    <a:pt x="32255" y="221359"/>
                  </a:lnTo>
                  <a:lnTo>
                    <a:pt x="23954" y="197162"/>
                  </a:lnTo>
                  <a:lnTo>
                    <a:pt x="21482" y="167137"/>
                  </a:lnTo>
                  <a:lnTo>
                    <a:pt x="18152" y="132097"/>
                  </a:lnTo>
                  <a:lnTo>
                    <a:pt x="7379" y="97057"/>
                  </a:lnTo>
                  <a:lnTo>
                    <a:pt x="4061" y="58678"/>
                  </a:lnTo>
                  <a:lnTo>
                    <a:pt x="9044" y="50337"/>
                  </a:lnTo>
                  <a:lnTo>
                    <a:pt x="0" y="28933"/>
                  </a:lnTo>
                  <a:lnTo>
                    <a:pt x="99944" y="28933"/>
                  </a:lnTo>
                  <a:lnTo>
                    <a:pt x="100499" y="0"/>
                  </a:lnTo>
                  <a:lnTo>
                    <a:pt x="117074" y="6677"/>
                  </a:lnTo>
                  <a:lnTo>
                    <a:pt x="121489" y="43380"/>
                  </a:lnTo>
                  <a:lnTo>
                    <a:pt x="126459" y="50058"/>
                  </a:lnTo>
                  <a:lnTo>
                    <a:pt x="163495" y="55060"/>
                  </a:lnTo>
                  <a:lnTo>
                    <a:pt x="165160" y="63972"/>
                  </a:lnTo>
                  <a:lnTo>
                    <a:pt x="179503" y="62309"/>
                  </a:lnTo>
                  <a:lnTo>
                    <a:pt x="180625" y="57853"/>
                  </a:lnTo>
                  <a:lnTo>
                    <a:pt x="201629" y="53968"/>
                  </a:lnTo>
                  <a:lnTo>
                    <a:pt x="218204" y="60633"/>
                  </a:lnTo>
                  <a:lnTo>
                    <a:pt x="233127" y="83422"/>
                  </a:lnTo>
                  <a:lnTo>
                    <a:pt x="237542" y="83422"/>
                  </a:lnTo>
                  <a:lnTo>
                    <a:pt x="237542" y="76211"/>
                  </a:lnTo>
                  <a:lnTo>
                    <a:pt x="248050" y="73989"/>
                  </a:lnTo>
                  <a:lnTo>
                    <a:pt x="250800" y="82330"/>
                  </a:lnTo>
                  <a:lnTo>
                    <a:pt x="262972" y="88424"/>
                  </a:lnTo>
                  <a:lnTo>
                    <a:pt x="265167" y="91217"/>
                  </a:lnTo>
                  <a:lnTo>
                    <a:pt x="271260" y="92893"/>
                  </a:lnTo>
                  <a:lnTo>
                    <a:pt x="271260" y="96778"/>
                  </a:lnTo>
                  <a:lnTo>
                    <a:pt x="286170" y="93997"/>
                  </a:lnTo>
                  <a:lnTo>
                    <a:pt x="305508" y="82330"/>
                  </a:lnTo>
                  <a:lnTo>
                    <a:pt x="309923" y="93439"/>
                  </a:lnTo>
                  <a:lnTo>
                    <a:pt x="339214" y="92334"/>
                  </a:lnTo>
                  <a:lnTo>
                    <a:pt x="349722" y="101780"/>
                  </a:lnTo>
                  <a:lnTo>
                    <a:pt x="368391" y="102161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Freeform 3"/>
            <p:cNvSpPr/>
            <p:nvPr/>
          </p:nvSpPr>
          <p:spPr>
            <a:xfrm>
              <a:off x="12211728" y="5293257"/>
              <a:ext cx="491440" cy="237312"/>
            </a:xfrm>
            <a:custGeom>
              <a:avLst/>
              <a:gdLst>
                <a:gd name="connsiteX0" fmla="*/ 407244 w 407244"/>
                <a:gd name="connsiteY0" fmla="*/ 88741 h 196654"/>
                <a:gd name="connsiteX1" fmla="*/ 405024 w 407244"/>
                <a:gd name="connsiteY1" fmla="*/ 195765 h 196654"/>
                <a:gd name="connsiteX2" fmla="*/ 401201 w 407244"/>
                <a:gd name="connsiteY2" fmla="*/ 196654 h 196654"/>
                <a:gd name="connsiteX3" fmla="*/ 397278 w 407244"/>
                <a:gd name="connsiteY3" fmla="*/ 192185 h 196654"/>
                <a:gd name="connsiteX4" fmla="*/ 374106 w 407244"/>
                <a:gd name="connsiteY4" fmla="*/ 178829 h 196654"/>
                <a:gd name="connsiteX5" fmla="*/ 360823 w 407244"/>
                <a:gd name="connsiteY5" fmla="*/ 181051 h 196654"/>
                <a:gd name="connsiteX6" fmla="*/ 353077 w 407244"/>
                <a:gd name="connsiteY6" fmla="*/ 179426 h 196654"/>
                <a:gd name="connsiteX7" fmla="*/ 342595 w 407244"/>
                <a:gd name="connsiteY7" fmla="*/ 184390 h 196654"/>
                <a:gd name="connsiteX8" fmla="*/ 337587 w 407244"/>
                <a:gd name="connsiteY8" fmla="*/ 181051 h 196654"/>
                <a:gd name="connsiteX9" fmla="*/ 325490 w 407244"/>
                <a:gd name="connsiteY9" fmla="*/ 184910 h 196654"/>
                <a:gd name="connsiteX10" fmla="*/ 323787 w 407244"/>
                <a:gd name="connsiteY10" fmla="*/ 191080 h 196654"/>
                <a:gd name="connsiteX11" fmla="*/ 319359 w 407244"/>
                <a:gd name="connsiteY11" fmla="*/ 189379 h 196654"/>
                <a:gd name="connsiteX12" fmla="*/ 316041 w 407244"/>
                <a:gd name="connsiteY12" fmla="*/ 192185 h 196654"/>
                <a:gd name="connsiteX13" fmla="*/ 301131 w 407244"/>
                <a:gd name="connsiteY13" fmla="*/ 182168 h 196654"/>
                <a:gd name="connsiteX14" fmla="*/ 292869 w 407244"/>
                <a:gd name="connsiteY14" fmla="*/ 182168 h 196654"/>
                <a:gd name="connsiteX15" fmla="*/ 288441 w 407244"/>
                <a:gd name="connsiteY15" fmla="*/ 176595 h 196654"/>
                <a:gd name="connsiteX16" fmla="*/ 280696 w 407244"/>
                <a:gd name="connsiteY16" fmla="*/ 191080 h 196654"/>
                <a:gd name="connsiteX17" fmla="*/ 275751 w 407244"/>
                <a:gd name="connsiteY17" fmla="*/ 180530 h 196654"/>
                <a:gd name="connsiteX18" fmla="*/ 265785 w 407244"/>
                <a:gd name="connsiteY18" fmla="*/ 184390 h 196654"/>
                <a:gd name="connsiteX19" fmla="*/ 261370 w 407244"/>
                <a:gd name="connsiteY19" fmla="*/ 176074 h 196654"/>
                <a:gd name="connsiteX20" fmla="*/ 249778 w 407244"/>
                <a:gd name="connsiteY20" fmla="*/ 176595 h 196654"/>
                <a:gd name="connsiteX21" fmla="*/ 246460 w 407244"/>
                <a:gd name="connsiteY21" fmla="*/ 182676 h 196654"/>
                <a:gd name="connsiteX22" fmla="*/ 239812 w 407244"/>
                <a:gd name="connsiteY22" fmla="*/ 182168 h 196654"/>
                <a:gd name="connsiteX23" fmla="*/ 239308 w 407244"/>
                <a:gd name="connsiteY23" fmla="*/ 173852 h 196654"/>
                <a:gd name="connsiteX24" fmla="*/ 232660 w 407244"/>
                <a:gd name="connsiteY24" fmla="*/ 173852 h 196654"/>
                <a:gd name="connsiteX25" fmla="*/ 232660 w 407244"/>
                <a:gd name="connsiteY25" fmla="*/ 167175 h 196654"/>
                <a:gd name="connsiteX26" fmla="*/ 222102 w 407244"/>
                <a:gd name="connsiteY26" fmla="*/ 164940 h 196654"/>
                <a:gd name="connsiteX27" fmla="*/ 213839 w 407244"/>
                <a:gd name="connsiteY27" fmla="*/ 170501 h 196654"/>
                <a:gd name="connsiteX28" fmla="*/ 210004 w 407244"/>
                <a:gd name="connsiteY28" fmla="*/ 163823 h 196654"/>
                <a:gd name="connsiteX29" fmla="*/ 201149 w 407244"/>
                <a:gd name="connsiteY29" fmla="*/ 168279 h 196654"/>
                <a:gd name="connsiteX30" fmla="*/ 181231 w 407244"/>
                <a:gd name="connsiteY30" fmla="*/ 162109 h 196654"/>
                <a:gd name="connsiteX31" fmla="*/ 179604 w 407244"/>
                <a:gd name="connsiteY31" fmla="*/ 153210 h 196654"/>
                <a:gd name="connsiteX32" fmla="*/ 174079 w 407244"/>
                <a:gd name="connsiteY32" fmla="*/ 148817 h 196654"/>
                <a:gd name="connsiteX33" fmla="*/ 168541 w 407244"/>
                <a:gd name="connsiteY33" fmla="*/ 154911 h 196654"/>
                <a:gd name="connsiteX34" fmla="*/ 159093 w 407244"/>
                <a:gd name="connsiteY34" fmla="*/ 151051 h 196654"/>
                <a:gd name="connsiteX35" fmla="*/ 147513 w 407244"/>
                <a:gd name="connsiteY35" fmla="*/ 140425 h 196654"/>
                <a:gd name="connsiteX36" fmla="*/ 141975 w 407244"/>
                <a:gd name="connsiteY36" fmla="*/ 142139 h 196654"/>
                <a:gd name="connsiteX37" fmla="*/ 141975 w 407244"/>
                <a:gd name="connsiteY37" fmla="*/ 28082 h 196654"/>
                <a:gd name="connsiteX38" fmla="*/ 0 w 407244"/>
                <a:gd name="connsiteY38" fmla="*/ 28082 h 196654"/>
                <a:gd name="connsiteX39" fmla="*/ 0 w 407244"/>
                <a:gd name="connsiteY39" fmla="*/ 0 h 196654"/>
                <a:gd name="connsiteX40" fmla="*/ 398981 w 407244"/>
                <a:gd name="connsiteY40" fmla="*/ 0 h 196654"/>
                <a:gd name="connsiteX41" fmla="*/ 399498 w 407244"/>
                <a:gd name="connsiteY41" fmla="*/ 28679 h 196654"/>
                <a:gd name="connsiteX42" fmla="*/ 407244 w 407244"/>
                <a:gd name="connsiteY42" fmla="*/ 88741 h 19665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</a:cxnLst>
              <a:rect l="l" t="t" r="r" b="b"/>
              <a:pathLst>
                <a:path w="407244" h="196654">
                  <a:moveTo>
                    <a:pt x="407244" y="88741"/>
                  </a:moveTo>
                  <a:lnTo>
                    <a:pt x="405024" y="195765"/>
                  </a:lnTo>
                  <a:lnTo>
                    <a:pt x="401201" y="196654"/>
                  </a:lnTo>
                  <a:cubicBezTo>
                    <a:pt x="401201" y="196654"/>
                    <a:pt x="399498" y="193823"/>
                    <a:pt x="397278" y="192185"/>
                  </a:cubicBezTo>
                  <a:cubicBezTo>
                    <a:pt x="395058" y="190484"/>
                    <a:pt x="374106" y="178829"/>
                    <a:pt x="374106" y="178829"/>
                  </a:cubicBezTo>
                  <a:lnTo>
                    <a:pt x="360823" y="181051"/>
                  </a:lnTo>
                  <a:lnTo>
                    <a:pt x="353077" y="179426"/>
                  </a:lnTo>
                  <a:lnTo>
                    <a:pt x="342595" y="184390"/>
                  </a:lnTo>
                  <a:lnTo>
                    <a:pt x="337587" y="181051"/>
                  </a:lnTo>
                  <a:lnTo>
                    <a:pt x="325490" y="184910"/>
                  </a:lnTo>
                  <a:lnTo>
                    <a:pt x="323787" y="191080"/>
                  </a:lnTo>
                  <a:lnTo>
                    <a:pt x="319359" y="189379"/>
                  </a:lnTo>
                  <a:lnTo>
                    <a:pt x="316041" y="192185"/>
                  </a:lnTo>
                  <a:lnTo>
                    <a:pt x="301131" y="182168"/>
                  </a:lnTo>
                  <a:lnTo>
                    <a:pt x="292869" y="182168"/>
                  </a:lnTo>
                  <a:lnTo>
                    <a:pt x="288441" y="176595"/>
                  </a:lnTo>
                  <a:lnTo>
                    <a:pt x="280696" y="191080"/>
                  </a:lnTo>
                  <a:lnTo>
                    <a:pt x="275751" y="180530"/>
                  </a:lnTo>
                  <a:lnTo>
                    <a:pt x="265785" y="184390"/>
                  </a:lnTo>
                  <a:lnTo>
                    <a:pt x="261370" y="176074"/>
                  </a:lnTo>
                  <a:lnTo>
                    <a:pt x="249778" y="176595"/>
                  </a:lnTo>
                  <a:lnTo>
                    <a:pt x="246460" y="182676"/>
                  </a:lnTo>
                  <a:lnTo>
                    <a:pt x="239812" y="182168"/>
                  </a:lnTo>
                  <a:lnTo>
                    <a:pt x="239308" y="173852"/>
                  </a:lnTo>
                  <a:lnTo>
                    <a:pt x="232660" y="173852"/>
                  </a:lnTo>
                  <a:lnTo>
                    <a:pt x="232660" y="167175"/>
                  </a:lnTo>
                  <a:lnTo>
                    <a:pt x="222102" y="164940"/>
                  </a:lnTo>
                  <a:lnTo>
                    <a:pt x="213839" y="170501"/>
                  </a:lnTo>
                  <a:lnTo>
                    <a:pt x="210004" y="163823"/>
                  </a:lnTo>
                  <a:lnTo>
                    <a:pt x="201149" y="168279"/>
                  </a:lnTo>
                  <a:lnTo>
                    <a:pt x="181231" y="162109"/>
                  </a:lnTo>
                  <a:lnTo>
                    <a:pt x="179604" y="153210"/>
                  </a:lnTo>
                  <a:lnTo>
                    <a:pt x="174079" y="148817"/>
                  </a:lnTo>
                  <a:lnTo>
                    <a:pt x="168541" y="154911"/>
                  </a:lnTo>
                  <a:lnTo>
                    <a:pt x="159093" y="151051"/>
                  </a:lnTo>
                  <a:lnTo>
                    <a:pt x="147513" y="140425"/>
                  </a:lnTo>
                  <a:lnTo>
                    <a:pt x="141975" y="142139"/>
                  </a:lnTo>
                  <a:lnTo>
                    <a:pt x="141975" y="28082"/>
                  </a:lnTo>
                  <a:lnTo>
                    <a:pt x="0" y="28082"/>
                  </a:lnTo>
                  <a:lnTo>
                    <a:pt x="0" y="0"/>
                  </a:lnTo>
                  <a:lnTo>
                    <a:pt x="398981" y="0"/>
                  </a:lnTo>
                  <a:lnTo>
                    <a:pt x="399498" y="28679"/>
                  </a:lnTo>
                  <a:lnTo>
                    <a:pt x="407244" y="88741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Freeform 3"/>
            <p:cNvSpPr/>
            <p:nvPr/>
          </p:nvSpPr>
          <p:spPr>
            <a:xfrm>
              <a:off x="12944386" y="5308147"/>
              <a:ext cx="492186" cy="121262"/>
            </a:xfrm>
            <a:custGeom>
              <a:avLst/>
              <a:gdLst>
                <a:gd name="connsiteX0" fmla="*/ 27677 w 407862"/>
                <a:gd name="connsiteY0" fmla="*/ 41617 h 100487"/>
                <a:gd name="connsiteX1" fmla="*/ 26961 w 407862"/>
                <a:gd name="connsiteY1" fmla="*/ 39305 h 100487"/>
                <a:gd name="connsiteX2" fmla="*/ 31356 w 407862"/>
                <a:gd name="connsiteY2" fmla="*/ 34881 h 100487"/>
                <a:gd name="connsiteX3" fmla="*/ 26961 w 407862"/>
                <a:gd name="connsiteY3" fmla="*/ 27677 h 100487"/>
                <a:gd name="connsiteX4" fmla="*/ 34659 w 407862"/>
                <a:gd name="connsiteY4" fmla="*/ 27677 h 100487"/>
                <a:gd name="connsiteX5" fmla="*/ 31921 w 407862"/>
                <a:gd name="connsiteY5" fmla="*/ 24366 h 100487"/>
                <a:gd name="connsiteX6" fmla="*/ 36304 w 407862"/>
                <a:gd name="connsiteY6" fmla="*/ 21586 h 100487"/>
                <a:gd name="connsiteX7" fmla="*/ 37962 w 407862"/>
                <a:gd name="connsiteY7" fmla="*/ 13838 h 100487"/>
                <a:gd name="connsiteX8" fmla="*/ 106728 w 407862"/>
                <a:gd name="connsiteY8" fmla="*/ 13282 h 100487"/>
                <a:gd name="connsiteX9" fmla="*/ 104530 w 407862"/>
                <a:gd name="connsiteY9" fmla="*/ 4979 h 100487"/>
                <a:gd name="connsiteX10" fmla="*/ 102320 w 407862"/>
                <a:gd name="connsiteY10" fmla="*/ 0 h 100487"/>
                <a:gd name="connsiteX11" fmla="*/ 118281 w 407862"/>
                <a:gd name="connsiteY11" fmla="*/ 4436 h 100487"/>
                <a:gd name="connsiteX12" fmla="*/ 315173 w 407862"/>
                <a:gd name="connsiteY12" fmla="*/ 6496 h 100487"/>
                <a:gd name="connsiteX13" fmla="*/ 407862 w 407862"/>
                <a:gd name="connsiteY13" fmla="*/ 7456 h 100487"/>
                <a:gd name="connsiteX14" fmla="*/ 407648 w 407862"/>
                <a:gd name="connsiteY14" fmla="*/ 11071 h 100487"/>
                <a:gd name="connsiteX15" fmla="*/ 403253 w 407862"/>
                <a:gd name="connsiteY15" fmla="*/ 18805 h 100487"/>
                <a:gd name="connsiteX16" fmla="*/ 404898 w 407862"/>
                <a:gd name="connsiteY16" fmla="*/ 22142 h 100487"/>
                <a:gd name="connsiteX17" fmla="*/ 398305 w 407862"/>
                <a:gd name="connsiteY17" fmla="*/ 23797 h 100487"/>
                <a:gd name="connsiteX18" fmla="*/ 392240 w 407862"/>
                <a:gd name="connsiteY18" fmla="*/ 34325 h 100487"/>
                <a:gd name="connsiteX19" fmla="*/ 377397 w 407862"/>
                <a:gd name="connsiteY19" fmla="*/ 34325 h 100487"/>
                <a:gd name="connsiteX20" fmla="*/ 372977 w 407862"/>
                <a:gd name="connsiteY20" fmla="*/ 40973 h 100487"/>
                <a:gd name="connsiteX21" fmla="*/ 365291 w 407862"/>
                <a:gd name="connsiteY21" fmla="*/ 44297 h 100487"/>
                <a:gd name="connsiteX22" fmla="*/ 361989 w 407862"/>
                <a:gd name="connsiteY22" fmla="*/ 38736 h 100487"/>
                <a:gd name="connsiteX23" fmla="*/ 354831 w 407862"/>
                <a:gd name="connsiteY23" fmla="*/ 46508 h 100487"/>
                <a:gd name="connsiteX24" fmla="*/ 348225 w 407862"/>
                <a:gd name="connsiteY24" fmla="*/ 46508 h 100487"/>
                <a:gd name="connsiteX25" fmla="*/ 348790 w 407862"/>
                <a:gd name="connsiteY25" fmla="*/ 54256 h 100487"/>
                <a:gd name="connsiteX26" fmla="*/ 343843 w 407862"/>
                <a:gd name="connsiteY26" fmla="*/ 57023 h 100487"/>
                <a:gd name="connsiteX27" fmla="*/ 337237 w 407862"/>
                <a:gd name="connsiteY27" fmla="*/ 55355 h 100487"/>
                <a:gd name="connsiteX28" fmla="*/ 322381 w 407862"/>
                <a:gd name="connsiteY28" fmla="*/ 69207 h 100487"/>
                <a:gd name="connsiteX29" fmla="*/ 304763 w 407862"/>
                <a:gd name="connsiteY29" fmla="*/ 69763 h 100487"/>
                <a:gd name="connsiteX30" fmla="*/ 302025 w 407862"/>
                <a:gd name="connsiteY30" fmla="*/ 73074 h 100487"/>
                <a:gd name="connsiteX31" fmla="*/ 297065 w 407862"/>
                <a:gd name="connsiteY31" fmla="*/ 73618 h 100487"/>
                <a:gd name="connsiteX32" fmla="*/ 295973 w 407862"/>
                <a:gd name="connsiteY32" fmla="*/ 86370 h 100487"/>
                <a:gd name="connsiteX33" fmla="*/ 284972 w 407862"/>
                <a:gd name="connsiteY33" fmla="*/ 86913 h 100487"/>
                <a:gd name="connsiteX34" fmla="*/ 281067 w 407862"/>
                <a:gd name="connsiteY34" fmla="*/ 100487 h 100487"/>
                <a:gd name="connsiteX35" fmla="*/ 222259 w 407862"/>
                <a:gd name="connsiteY35" fmla="*/ 100487 h 100487"/>
                <a:gd name="connsiteX36" fmla="*/ 98477 w 407862"/>
                <a:gd name="connsiteY36" fmla="*/ 99652 h 100487"/>
                <a:gd name="connsiteX37" fmla="*/ 0 w 407862"/>
                <a:gd name="connsiteY37" fmla="*/ 99109 h 100487"/>
                <a:gd name="connsiteX38" fmla="*/ 9355 w 407862"/>
                <a:gd name="connsiteY38" fmla="*/ 94117 h 100487"/>
                <a:gd name="connsiteX39" fmla="*/ 6605 w 407862"/>
                <a:gd name="connsiteY39" fmla="*/ 86913 h 100487"/>
                <a:gd name="connsiteX40" fmla="*/ 8815 w 407862"/>
                <a:gd name="connsiteY40" fmla="*/ 81921 h 100487"/>
                <a:gd name="connsiteX41" fmla="*/ 4947 w 407862"/>
                <a:gd name="connsiteY41" fmla="*/ 77510 h 100487"/>
                <a:gd name="connsiteX42" fmla="*/ 9908 w 407862"/>
                <a:gd name="connsiteY42" fmla="*/ 69763 h 100487"/>
                <a:gd name="connsiteX43" fmla="*/ 17065 w 407862"/>
                <a:gd name="connsiteY43" fmla="*/ 68651 h 100487"/>
                <a:gd name="connsiteX44" fmla="*/ 13775 w 407862"/>
                <a:gd name="connsiteY44" fmla="*/ 63115 h 100487"/>
                <a:gd name="connsiteX45" fmla="*/ 19803 w 407862"/>
                <a:gd name="connsiteY45" fmla="*/ 62559 h 100487"/>
                <a:gd name="connsiteX46" fmla="*/ 15960 w 407862"/>
                <a:gd name="connsiteY46" fmla="*/ 57580 h 100487"/>
                <a:gd name="connsiteX47" fmla="*/ 26408 w 407862"/>
                <a:gd name="connsiteY47" fmla="*/ 52600 h 100487"/>
                <a:gd name="connsiteX48" fmla="*/ 22566 w 407862"/>
                <a:gd name="connsiteY48" fmla="*/ 48720 h 100487"/>
                <a:gd name="connsiteX49" fmla="*/ 29159 w 407862"/>
                <a:gd name="connsiteY49" fmla="*/ 46508 h 100487"/>
                <a:gd name="connsiteX50" fmla="*/ 27677 w 407862"/>
                <a:gd name="connsiteY50" fmla="*/ 41617 h 10048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</a:cxnLst>
              <a:rect l="l" t="t" r="r" b="b"/>
              <a:pathLst>
                <a:path w="407862" h="100487">
                  <a:moveTo>
                    <a:pt x="27677" y="41617"/>
                  </a:moveTo>
                  <a:lnTo>
                    <a:pt x="26961" y="39305"/>
                  </a:lnTo>
                  <a:lnTo>
                    <a:pt x="31356" y="34881"/>
                  </a:lnTo>
                  <a:lnTo>
                    <a:pt x="26961" y="27677"/>
                  </a:lnTo>
                  <a:lnTo>
                    <a:pt x="34659" y="27677"/>
                  </a:lnTo>
                  <a:lnTo>
                    <a:pt x="31921" y="24366"/>
                  </a:lnTo>
                  <a:lnTo>
                    <a:pt x="36304" y="21586"/>
                  </a:lnTo>
                  <a:lnTo>
                    <a:pt x="37962" y="13838"/>
                  </a:lnTo>
                  <a:lnTo>
                    <a:pt x="106728" y="13282"/>
                  </a:lnTo>
                  <a:cubicBezTo>
                    <a:pt x="106728" y="13282"/>
                    <a:pt x="105623" y="7178"/>
                    <a:pt x="104530" y="4979"/>
                  </a:cubicBezTo>
                  <a:cubicBezTo>
                    <a:pt x="103425" y="2767"/>
                    <a:pt x="102320" y="0"/>
                    <a:pt x="102320" y="0"/>
                  </a:cubicBezTo>
                  <a:cubicBezTo>
                    <a:pt x="102320" y="0"/>
                    <a:pt x="116636" y="4436"/>
                    <a:pt x="118281" y="4436"/>
                  </a:cubicBezTo>
                  <a:cubicBezTo>
                    <a:pt x="118934" y="4436"/>
                    <a:pt x="207466" y="5358"/>
                    <a:pt x="315173" y="6496"/>
                  </a:cubicBezTo>
                  <a:cubicBezTo>
                    <a:pt x="345086" y="6799"/>
                    <a:pt x="376480" y="7127"/>
                    <a:pt x="407862" y="7456"/>
                  </a:cubicBezTo>
                  <a:lnTo>
                    <a:pt x="407648" y="11071"/>
                  </a:lnTo>
                  <a:lnTo>
                    <a:pt x="403253" y="18805"/>
                  </a:lnTo>
                  <a:lnTo>
                    <a:pt x="404898" y="22142"/>
                  </a:lnTo>
                  <a:lnTo>
                    <a:pt x="398305" y="23797"/>
                  </a:lnTo>
                  <a:cubicBezTo>
                    <a:pt x="398305" y="23797"/>
                    <a:pt x="397200" y="33769"/>
                    <a:pt x="392240" y="34325"/>
                  </a:cubicBezTo>
                  <a:cubicBezTo>
                    <a:pt x="387292" y="34881"/>
                    <a:pt x="377397" y="34325"/>
                    <a:pt x="377397" y="34325"/>
                  </a:cubicBezTo>
                  <a:lnTo>
                    <a:pt x="372977" y="40973"/>
                  </a:lnTo>
                  <a:lnTo>
                    <a:pt x="365291" y="44297"/>
                  </a:lnTo>
                  <a:lnTo>
                    <a:pt x="361989" y="38736"/>
                  </a:lnTo>
                  <a:lnTo>
                    <a:pt x="354831" y="46508"/>
                  </a:lnTo>
                  <a:lnTo>
                    <a:pt x="348225" y="46508"/>
                  </a:lnTo>
                  <a:lnTo>
                    <a:pt x="348790" y="54256"/>
                  </a:lnTo>
                  <a:lnTo>
                    <a:pt x="343843" y="57023"/>
                  </a:lnTo>
                  <a:lnTo>
                    <a:pt x="337237" y="55355"/>
                  </a:lnTo>
                  <a:lnTo>
                    <a:pt x="322381" y="69207"/>
                  </a:lnTo>
                  <a:lnTo>
                    <a:pt x="304763" y="69763"/>
                  </a:lnTo>
                  <a:lnTo>
                    <a:pt x="302025" y="73074"/>
                  </a:lnTo>
                  <a:lnTo>
                    <a:pt x="297065" y="73618"/>
                  </a:lnTo>
                  <a:lnTo>
                    <a:pt x="295973" y="86370"/>
                  </a:lnTo>
                  <a:lnTo>
                    <a:pt x="284972" y="86913"/>
                  </a:lnTo>
                  <a:lnTo>
                    <a:pt x="281067" y="100487"/>
                  </a:lnTo>
                  <a:lnTo>
                    <a:pt x="222259" y="100487"/>
                  </a:lnTo>
                  <a:lnTo>
                    <a:pt x="98477" y="99652"/>
                  </a:lnTo>
                  <a:lnTo>
                    <a:pt x="0" y="99109"/>
                  </a:lnTo>
                  <a:lnTo>
                    <a:pt x="9355" y="94117"/>
                  </a:lnTo>
                  <a:lnTo>
                    <a:pt x="6605" y="86913"/>
                  </a:lnTo>
                  <a:lnTo>
                    <a:pt x="8815" y="81921"/>
                  </a:lnTo>
                  <a:lnTo>
                    <a:pt x="4947" y="77510"/>
                  </a:lnTo>
                  <a:cubicBezTo>
                    <a:pt x="4947" y="77510"/>
                    <a:pt x="11013" y="71962"/>
                    <a:pt x="9908" y="69763"/>
                  </a:cubicBezTo>
                  <a:cubicBezTo>
                    <a:pt x="8815" y="67551"/>
                    <a:pt x="17065" y="68651"/>
                    <a:pt x="17065" y="68651"/>
                  </a:cubicBezTo>
                  <a:lnTo>
                    <a:pt x="13775" y="63115"/>
                  </a:lnTo>
                  <a:lnTo>
                    <a:pt x="19803" y="62559"/>
                  </a:lnTo>
                  <a:lnTo>
                    <a:pt x="15960" y="57580"/>
                  </a:lnTo>
                  <a:lnTo>
                    <a:pt x="26408" y="52600"/>
                  </a:lnTo>
                  <a:lnTo>
                    <a:pt x="22566" y="48720"/>
                  </a:lnTo>
                  <a:lnTo>
                    <a:pt x="29159" y="46508"/>
                  </a:lnTo>
                  <a:lnTo>
                    <a:pt x="27677" y="41617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Freeform 3"/>
            <p:cNvSpPr/>
            <p:nvPr/>
          </p:nvSpPr>
          <p:spPr>
            <a:xfrm>
              <a:off x="12875355" y="4876205"/>
              <a:ext cx="255783" cy="410547"/>
            </a:xfrm>
            <a:custGeom>
              <a:avLst/>
              <a:gdLst>
                <a:gd name="connsiteX0" fmla="*/ 42106 w 211961"/>
                <a:gd name="connsiteY0" fmla="*/ 0 h 340210"/>
                <a:gd name="connsiteX1" fmla="*/ 211961 w 211961"/>
                <a:gd name="connsiteY1" fmla="*/ 0 h 340210"/>
                <a:gd name="connsiteX2" fmla="*/ 207679 w 211961"/>
                <a:gd name="connsiteY2" fmla="*/ 37371 h 340210"/>
                <a:gd name="connsiteX3" fmla="*/ 204213 w 211961"/>
                <a:gd name="connsiteY3" fmla="*/ 45270 h 340210"/>
                <a:gd name="connsiteX4" fmla="*/ 188278 w 211961"/>
                <a:gd name="connsiteY4" fmla="*/ 45270 h 340210"/>
                <a:gd name="connsiteX5" fmla="*/ 188278 w 211961"/>
                <a:gd name="connsiteY5" fmla="*/ 198484 h 340210"/>
                <a:gd name="connsiteX6" fmla="*/ 183330 w 211961"/>
                <a:gd name="connsiteY6" fmla="*/ 200557 h 340210"/>
                <a:gd name="connsiteX7" fmla="*/ 185791 w 211961"/>
                <a:gd name="connsiteY7" fmla="*/ 206370 h 340210"/>
                <a:gd name="connsiteX8" fmla="*/ 180856 w 211961"/>
                <a:gd name="connsiteY8" fmla="*/ 212184 h 340210"/>
                <a:gd name="connsiteX9" fmla="*/ 186218 w 211961"/>
                <a:gd name="connsiteY9" fmla="*/ 217998 h 340210"/>
                <a:gd name="connsiteX10" fmla="*/ 189106 w 211961"/>
                <a:gd name="connsiteY10" fmla="*/ 225062 h 340210"/>
                <a:gd name="connsiteX11" fmla="*/ 189106 w 211961"/>
                <a:gd name="connsiteY11" fmla="*/ 238345 h 340210"/>
                <a:gd name="connsiteX12" fmla="*/ 184159 w 211961"/>
                <a:gd name="connsiteY12" fmla="*/ 238345 h 340210"/>
                <a:gd name="connsiteX13" fmla="*/ 182915 w 211961"/>
                <a:gd name="connsiteY13" fmla="*/ 246649 h 340210"/>
                <a:gd name="connsiteX14" fmla="*/ 177553 w 211961"/>
                <a:gd name="connsiteY14" fmla="*/ 252045 h 340210"/>
                <a:gd name="connsiteX15" fmla="*/ 171777 w 211961"/>
                <a:gd name="connsiteY15" fmla="*/ 262017 h 340210"/>
                <a:gd name="connsiteX16" fmla="*/ 166402 w 211961"/>
                <a:gd name="connsiteY16" fmla="*/ 263268 h 340210"/>
                <a:gd name="connsiteX17" fmla="*/ 170119 w 211961"/>
                <a:gd name="connsiteY17" fmla="*/ 269903 h 340210"/>
                <a:gd name="connsiteX18" fmla="*/ 163928 w 211961"/>
                <a:gd name="connsiteY18" fmla="*/ 277385 h 340210"/>
                <a:gd name="connsiteX19" fmla="*/ 166000 w 211961"/>
                <a:gd name="connsiteY19" fmla="*/ 283199 h 340210"/>
                <a:gd name="connsiteX20" fmla="*/ 165171 w 211961"/>
                <a:gd name="connsiteY20" fmla="*/ 286093 h 340210"/>
                <a:gd name="connsiteX21" fmla="*/ 160224 w 211961"/>
                <a:gd name="connsiteY21" fmla="*/ 285688 h 340210"/>
                <a:gd name="connsiteX22" fmla="*/ 164481 w 211961"/>
                <a:gd name="connsiteY22" fmla="*/ 293107 h 340210"/>
                <a:gd name="connsiteX23" fmla="*/ 156230 w 211961"/>
                <a:gd name="connsiteY23" fmla="*/ 300349 h 340210"/>
                <a:gd name="connsiteX24" fmla="*/ 161730 w 211961"/>
                <a:gd name="connsiteY24" fmla="*/ 312545 h 340210"/>
                <a:gd name="connsiteX25" fmla="*/ 143585 w 211961"/>
                <a:gd name="connsiteY25" fmla="*/ 316412 h 340210"/>
                <a:gd name="connsiteX26" fmla="*/ 139177 w 211961"/>
                <a:gd name="connsiteY26" fmla="*/ 320279 h 340210"/>
                <a:gd name="connsiteX27" fmla="*/ 143585 w 211961"/>
                <a:gd name="connsiteY27" fmla="*/ 329139 h 340210"/>
                <a:gd name="connsiteX28" fmla="*/ 143019 w 211961"/>
                <a:gd name="connsiteY28" fmla="*/ 335799 h 340210"/>
                <a:gd name="connsiteX29" fmla="*/ 119913 w 211961"/>
                <a:gd name="connsiteY29" fmla="*/ 327496 h 340210"/>
                <a:gd name="connsiteX30" fmla="*/ 111663 w 211961"/>
                <a:gd name="connsiteY30" fmla="*/ 333019 h 340210"/>
                <a:gd name="connsiteX31" fmla="*/ 110018 w 211961"/>
                <a:gd name="connsiteY31" fmla="*/ 340210 h 340210"/>
                <a:gd name="connsiteX32" fmla="*/ 105635 w 211961"/>
                <a:gd name="connsiteY32" fmla="*/ 336343 h 340210"/>
                <a:gd name="connsiteX33" fmla="*/ 100110 w 211961"/>
                <a:gd name="connsiteY33" fmla="*/ 336343 h 340210"/>
                <a:gd name="connsiteX34" fmla="*/ 94622 w 211961"/>
                <a:gd name="connsiteY34" fmla="*/ 326384 h 340210"/>
                <a:gd name="connsiteX35" fmla="*/ 98465 w 211961"/>
                <a:gd name="connsiteY35" fmla="*/ 319180 h 340210"/>
                <a:gd name="connsiteX36" fmla="*/ 93517 w 211961"/>
                <a:gd name="connsiteY36" fmla="*/ 308096 h 340210"/>
                <a:gd name="connsiteX37" fmla="*/ 94082 w 211961"/>
                <a:gd name="connsiteY37" fmla="*/ 298681 h 340210"/>
                <a:gd name="connsiteX38" fmla="*/ 72056 w 211961"/>
                <a:gd name="connsiteY38" fmla="*/ 283199 h 340210"/>
                <a:gd name="connsiteX39" fmla="*/ 53357 w 211961"/>
                <a:gd name="connsiteY39" fmla="*/ 268247 h 340210"/>
                <a:gd name="connsiteX40" fmla="*/ 54462 w 211961"/>
                <a:gd name="connsiteY40" fmla="*/ 254952 h 340210"/>
                <a:gd name="connsiteX41" fmla="*/ 61620 w 211961"/>
                <a:gd name="connsiteY41" fmla="*/ 241126 h 340210"/>
                <a:gd name="connsiteX42" fmla="*/ 65450 w 211961"/>
                <a:gd name="connsiteY42" fmla="*/ 230042 h 340210"/>
                <a:gd name="connsiteX43" fmla="*/ 58305 w 211961"/>
                <a:gd name="connsiteY43" fmla="*/ 224506 h 340210"/>
                <a:gd name="connsiteX44" fmla="*/ 52817 w 211961"/>
                <a:gd name="connsiteY44" fmla="*/ 222851 h 340210"/>
                <a:gd name="connsiteX45" fmla="*/ 48950 w 211961"/>
                <a:gd name="connsiteY45" fmla="*/ 227830 h 340210"/>
                <a:gd name="connsiteX46" fmla="*/ 40712 w 211961"/>
                <a:gd name="connsiteY46" fmla="*/ 227830 h 340210"/>
                <a:gd name="connsiteX47" fmla="*/ 37396 w 211961"/>
                <a:gd name="connsiteY47" fmla="*/ 206244 h 340210"/>
                <a:gd name="connsiteX48" fmla="*/ 21448 w 211961"/>
                <a:gd name="connsiteY48" fmla="*/ 190181 h 340210"/>
                <a:gd name="connsiteX49" fmla="*/ 7697 w 211961"/>
                <a:gd name="connsiteY49" fmla="*/ 176898 h 340210"/>
                <a:gd name="connsiteX50" fmla="*/ 2737 w 211961"/>
                <a:gd name="connsiteY50" fmla="*/ 165271 h 340210"/>
                <a:gd name="connsiteX51" fmla="*/ 0 w 211961"/>
                <a:gd name="connsiteY51" fmla="*/ 148108 h 340210"/>
                <a:gd name="connsiteX52" fmla="*/ 3302 w 211961"/>
                <a:gd name="connsiteY52" fmla="*/ 134812 h 340210"/>
                <a:gd name="connsiteX53" fmla="*/ 6316 w 211961"/>
                <a:gd name="connsiteY53" fmla="*/ 127899 h 340210"/>
                <a:gd name="connsiteX54" fmla="*/ 3026 w 211961"/>
                <a:gd name="connsiteY54" fmla="*/ 121251 h 340210"/>
                <a:gd name="connsiteX55" fmla="*/ 17869 w 211961"/>
                <a:gd name="connsiteY55" fmla="*/ 114604 h 340210"/>
                <a:gd name="connsiteX56" fmla="*/ 17869 w 211961"/>
                <a:gd name="connsiteY56" fmla="*/ 105466 h 340210"/>
                <a:gd name="connsiteX57" fmla="*/ 25303 w 211961"/>
                <a:gd name="connsiteY57" fmla="*/ 97163 h 340210"/>
                <a:gd name="connsiteX58" fmla="*/ 23646 w 211961"/>
                <a:gd name="connsiteY58" fmla="*/ 85548 h 340210"/>
                <a:gd name="connsiteX59" fmla="*/ 18711 w 211961"/>
                <a:gd name="connsiteY59" fmla="*/ 79735 h 340210"/>
                <a:gd name="connsiteX60" fmla="*/ 22829 w 211961"/>
                <a:gd name="connsiteY60" fmla="*/ 68095 h 340210"/>
                <a:gd name="connsiteX61" fmla="*/ 38514 w 211961"/>
                <a:gd name="connsiteY61" fmla="*/ 63949 h 340210"/>
                <a:gd name="connsiteX62" fmla="*/ 52541 w 211961"/>
                <a:gd name="connsiteY62" fmla="*/ 58970 h 340210"/>
                <a:gd name="connsiteX63" fmla="*/ 57489 w 211961"/>
                <a:gd name="connsiteY63" fmla="*/ 47343 h 340210"/>
                <a:gd name="connsiteX64" fmla="*/ 64094 w 211961"/>
                <a:gd name="connsiteY64" fmla="*/ 44840 h 340210"/>
                <a:gd name="connsiteX65" fmla="*/ 63265 w 211961"/>
                <a:gd name="connsiteY65" fmla="*/ 24088 h 340210"/>
                <a:gd name="connsiteX66" fmla="*/ 51712 w 211961"/>
                <a:gd name="connsiteY66" fmla="*/ 16606 h 340210"/>
                <a:gd name="connsiteX67" fmla="*/ 45936 w 211961"/>
                <a:gd name="connsiteY67" fmla="*/ 6647 h 340210"/>
                <a:gd name="connsiteX68" fmla="*/ 42106 w 211961"/>
                <a:gd name="connsiteY68" fmla="*/ 0 h 34021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</a:cxnLst>
              <a:rect l="l" t="t" r="r" b="b"/>
              <a:pathLst>
                <a:path w="211961" h="340210">
                  <a:moveTo>
                    <a:pt x="42106" y="0"/>
                  </a:moveTo>
                  <a:lnTo>
                    <a:pt x="211961" y="0"/>
                  </a:lnTo>
                  <a:cubicBezTo>
                    <a:pt x="211735" y="18413"/>
                    <a:pt x="209877" y="32379"/>
                    <a:pt x="207679" y="37371"/>
                  </a:cubicBezTo>
                  <a:cubicBezTo>
                    <a:pt x="206662" y="39646"/>
                    <a:pt x="205444" y="42452"/>
                    <a:pt x="204213" y="45270"/>
                  </a:cubicBezTo>
                  <a:lnTo>
                    <a:pt x="188278" y="45270"/>
                  </a:lnTo>
                  <a:lnTo>
                    <a:pt x="188278" y="198484"/>
                  </a:lnTo>
                  <a:lnTo>
                    <a:pt x="183330" y="200557"/>
                  </a:lnTo>
                  <a:lnTo>
                    <a:pt x="185791" y="206370"/>
                  </a:lnTo>
                  <a:lnTo>
                    <a:pt x="180856" y="212184"/>
                  </a:lnTo>
                  <a:lnTo>
                    <a:pt x="186218" y="217998"/>
                  </a:lnTo>
                  <a:lnTo>
                    <a:pt x="189106" y="225062"/>
                  </a:lnTo>
                  <a:lnTo>
                    <a:pt x="189106" y="238345"/>
                  </a:lnTo>
                  <a:lnTo>
                    <a:pt x="184159" y="238345"/>
                  </a:lnTo>
                  <a:lnTo>
                    <a:pt x="182915" y="246649"/>
                  </a:lnTo>
                  <a:lnTo>
                    <a:pt x="177553" y="252045"/>
                  </a:lnTo>
                  <a:lnTo>
                    <a:pt x="171777" y="262017"/>
                  </a:lnTo>
                  <a:lnTo>
                    <a:pt x="166402" y="263268"/>
                  </a:lnTo>
                  <a:lnTo>
                    <a:pt x="170119" y="269903"/>
                  </a:lnTo>
                  <a:lnTo>
                    <a:pt x="163928" y="277385"/>
                  </a:lnTo>
                  <a:lnTo>
                    <a:pt x="166000" y="283199"/>
                  </a:lnTo>
                  <a:lnTo>
                    <a:pt x="165171" y="286093"/>
                  </a:lnTo>
                  <a:lnTo>
                    <a:pt x="160224" y="285688"/>
                  </a:lnTo>
                  <a:lnTo>
                    <a:pt x="164481" y="293107"/>
                  </a:lnTo>
                  <a:lnTo>
                    <a:pt x="156230" y="300349"/>
                  </a:lnTo>
                  <a:lnTo>
                    <a:pt x="161730" y="312545"/>
                  </a:lnTo>
                  <a:lnTo>
                    <a:pt x="143585" y="316412"/>
                  </a:lnTo>
                  <a:lnTo>
                    <a:pt x="139177" y="320279"/>
                  </a:lnTo>
                  <a:lnTo>
                    <a:pt x="143585" y="329139"/>
                  </a:lnTo>
                  <a:lnTo>
                    <a:pt x="143019" y="335799"/>
                  </a:lnTo>
                  <a:lnTo>
                    <a:pt x="119913" y="327496"/>
                  </a:lnTo>
                  <a:lnTo>
                    <a:pt x="111663" y="333019"/>
                  </a:lnTo>
                  <a:lnTo>
                    <a:pt x="110018" y="340210"/>
                  </a:lnTo>
                  <a:lnTo>
                    <a:pt x="105635" y="336343"/>
                  </a:lnTo>
                  <a:lnTo>
                    <a:pt x="100110" y="336343"/>
                  </a:lnTo>
                  <a:cubicBezTo>
                    <a:pt x="100110" y="336343"/>
                    <a:pt x="96267" y="326384"/>
                    <a:pt x="94622" y="326384"/>
                  </a:cubicBezTo>
                  <a:cubicBezTo>
                    <a:pt x="92977" y="326384"/>
                    <a:pt x="98465" y="319180"/>
                    <a:pt x="98465" y="319180"/>
                  </a:cubicBezTo>
                  <a:cubicBezTo>
                    <a:pt x="98465" y="319180"/>
                    <a:pt x="96267" y="308652"/>
                    <a:pt x="93517" y="308096"/>
                  </a:cubicBezTo>
                  <a:cubicBezTo>
                    <a:pt x="90779" y="307553"/>
                    <a:pt x="94082" y="298681"/>
                    <a:pt x="94082" y="298681"/>
                  </a:cubicBezTo>
                  <a:lnTo>
                    <a:pt x="72056" y="283199"/>
                  </a:lnTo>
                  <a:lnTo>
                    <a:pt x="53357" y="268247"/>
                  </a:lnTo>
                  <a:lnTo>
                    <a:pt x="54462" y="254952"/>
                  </a:lnTo>
                  <a:lnTo>
                    <a:pt x="61620" y="241126"/>
                  </a:lnTo>
                  <a:lnTo>
                    <a:pt x="65450" y="230042"/>
                  </a:lnTo>
                  <a:lnTo>
                    <a:pt x="58305" y="224506"/>
                  </a:lnTo>
                  <a:lnTo>
                    <a:pt x="52817" y="222851"/>
                  </a:lnTo>
                  <a:lnTo>
                    <a:pt x="48950" y="227830"/>
                  </a:lnTo>
                  <a:lnTo>
                    <a:pt x="40712" y="227830"/>
                  </a:lnTo>
                  <a:lnTo>
                    <a:pt x="37396" y="206244"/>
                  </a:lnTo>
                  <a:lnTo>
                    <a:pt x="21448" y="190181"/>
                  </a:lnTo>
                  <a:lnTo>
                    <a:pt x="7697" y="176898"/>
                  </a:lnTo>
                  <a:lnTo>
                    <a:pt x="2737" y="165271"/>
                  </a:lnTo>
                  <a:lnTo>
                    <a:pt x="0" y="148108"/>
                  </a:lnTo>
                  <a:lnTo>
                    <a:pt x="3302" y="134812"/>
                  </a:lnTo>
                  <a:lnTo>
                    <a:pt x="6316" y="127899"/>
                  </a:lnTo>
                  <a:lnTo>
                    <a:pt x="3026" y="121251"/>
                  </a:lnTo>
                  <a:lnTo>
                    <a:pt x="17869" y="114604"/>
                  </a:lnTo>
                  <a:lnTo>
                    <a:pt x="17869" y="105466"/>
                  </a:lnTo>
                  <a:lnTo>
                    <a:pt x="25303" y="97163"/>
                  </a:lnTo>
                  <a:lnTo>
                    <a:pt x="23646" y="85548"/>
                  </a:lnTo>
                  <a:lnTo>
                    <a:pt x="18711" y="79735"/>
                  </a:lnTo>
                  <a:lnTo>
                    <a:pt x="22829" y="68095"/>
                  </a:lnTo>
                  <a:lnTo>
                    <a:pt x="38514" y="63949"/>
                  </a:lnTo>
                  <a:lnTo>
                    <a:pt x="52541" y="58970"/>
                  </a:lnTo>
                  <a:lnTo>
                    <a:pt x="57489" y="47343"/>
                  </a:lnTo>
                  <a:lnTo>
                    <a:pt x="64094" y="44840"/>
                  </a:lnTo>
                  <a:lnTo>
                    <a:pt x="63265" y="24088"/>
                  </a:lnTo>
                  <a:lnTo>
                    <a:pt x="51712" y="16606"/>
                  </a:lnTo>
                  <a:lnTo>
                    <a:pt x="45936" y="6647"/>
                  </a:lnTo>
                  <a:lnTo>
                    <a:pt x="42106" y="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Freeform 3"/>
            <p:cNvSpPr/>
            <p:nvPr/>
          </p:nvSpPr>
          <p:spPr>
            <a:xfrm>
              <a:off x="14048752" y="4475290"/>
              <a:ext cx="233757" cy="357682"/>
            </a:xfrm>
            <a:custGeom>
              <a:avLst/>
              <a:gdLst>
                <a:gd name="connsiteX0" fmla="*/ 193708 w 193708"/>
                <a:gd name="connsiteY0" fmla="*/ 178257 h 296402"/>
                <a:gd name="connsiteX1" fmla="*/ 188225 w 193708"/>
                <a:gd name="connsiteY1" fmla="*/ 188151 h 296402"/>
                <a:gd name="connsiteX2" fmla="*/ 178865 w 193708"/>
                <a:gd name="connsiteY2" fmla="*/ 191160 h 296402"/>
                <a:gd name="connsiteX3" fmla="*/ 168425 w 193708"/>
                <a:gd name="connsiteY3" fmla="*/ 192815 h 296402"/>
                <a:gd name="connsiteX4" fmla="*/ 163193 w 193708"/>
                <a:gd name="connsiteY4" fmla="*/ 200765 h 296402"/>
                <a:gd name="connsiteX5" fmla="*/ 158525 w 193708"/>
                <a:gd name="connsiteY5" fmla="*/ 195285 h 296402"/>
                <a:gd name="connsiteX6" fmla="*/ 155238 w 193708"/>
                <a:gd name="connsiteY6" fmla="*/ 200502 h 296402"/>
                <a:gd name="connsiteX7" fmla="*/ 147809 w 193708"/>
                <a:gd name="connsiteY7" fmla="*/ 208464 h 296402"/>
                <a:gd name="connsiteX8" fmla="*/ 140394 w 193708"/>
                <a:gd name="connsiteY8" fmla="*/ 205166 h 296402"/>
                <a:gd name="connsiteX9" fmla="*/ 135438 w 193708"/>
                <a:gd name="connsiteY9" fmla="*/ 202420 h 296402"/>
                <a:gd name="connsiteX10" fmla="*/ 126918 w 193708"/>
                <a:gd name="connsiteY10" fmla="*/ 206822 h 296402"/>
                <a:gd name="connsiteX11" fmla="*/ 125274 w 193708"/>
                <a:gd name="connsiteY11" fmla="*/ 202420 h 296402"/>
                <a:gd name="connsiteX12" fmla="*/ 120318 w 193708"/>
                <a:gd name="connsiteY12" fmla="*/ 210659 h 296402"/>
                <a:gd name="connsiteX13" fmla="*/ 120042 w 193708"/>
                <a:gd name="connsiteY13" fmla="*/ 217530 h 296402"/>
                <a:gd name="connsiteX14" fmla="*/ 111258 w 193708"/>
                <a:gd name="connsiteY14" fmla="*/ 213693 h 296402"/>
                <a:gd name="connsiteX15" fmla="*/ 109314 w 193708"/>
                <a:gd name="connsiteY15" fmla="*/ 207097 h 296402"/>
                <a:gd name="connsiteX16" fmla="*/ 105487 w 193708"/>
                <a:gd name="connsiteY16" fmla="*/ 202696 h 296402"/>
                <a:gd name="connsiteX17" fmla="*/ 99163 w 193708"/>
                <a:gd name="connsiteY17" fmla="*/ 217254 h 296402"/>
                <a:gd name="connsiteX18" fmla="*/ 90643 w 193708"/>
                <a:gd name="connsiteY18" fmla="*/ 234295 h 296402"/>
                <a:gd name="connsiteX19" fmla="*/ 80467 w 193708"/>
                <a:gd name="connsiteY19" fmla="*/ 236765 h 296402"/>
                <a:gd name="connsiteX20" fmla="*/ 75812 w 193708"/>
                <a:gd name="connsiteY20" fmla="*/ 241430 h 296402"/>
                <a:gd name="connsiteX21" fmla="*/ 63716 w 193708"/>
                <a:gd name="connsiteY21" fmla="*/ 248552 h 296402"/>
                <a:gd name="connsiteX22" fmla="*/ 57944 w 193708"/>
                <a:gd name="connsiteY22" fmla="*/ 249668 h 296402"/>
                <a:gd name="connsiteX23" fmla="*/ 53264 w 193708"/>
                <a:gd name="connsiteY23" fmla="*/ 242257 h 296402"/>
                <a:gd name="connsiteX24" fmla="*/ 41996 w 193708"/>
                <a:gd name="connsiteY24" fmla="*/ 254884 h 296402"/>
                <a:gd name="connsiteX25" fmla="*/ 39800 w 193708"/>
                <a:gd name="connsiteY25" fmla="*/ 264778 h 296402"/>
                <a:gd name="connsiteX26" fmla="*/ 35672 w 193708"/>
                <a:gd name="connsiteY26" fmla="*/ 268339 h 296402"/>
                <a:gd name="connsiteX27" fmla="*/ 27428 w 193708"/>
                <a:gd name="connsiteY27" fmla="*/ 278784 h 296402"/>
                <a:gd name="connsiteX28" fmla="*/ 17441 w 193708"/>
                <a:gd name="connsiteY28" fmla="*/ 296402 h 296402"/>
                <a:gd name="connsiteX29" fmla="*/ 12723 w 193708"/>
                <a:gd name="connsiteY29" fmla="*/ 290859 h 296402"/>
                <a:gd name="connsiteX30" fmla="*/ 10251 w 193708"/>
                <a:gd name="connsiteY30" fmla="*/ 280151 h 296402"/>
                <a:gd name="connsiteX31" fmla="*/ 5295 w 193708"/>
                <a:gd name="connsiteY31" fmla="*/ 273969 h 296402"/>
                <a:gd name="connsiteX32" fmla="*/ 1593 w 193708"/>
                <a:gd name="connsiteY32" fmla="*/ 153254 h 296402"/>
                <a:gd name="connsiteX33" fmla="*/ 0 w 193708"/>
                <a:gd name="connsiteY33" fmla="*/ 149053 h 296402"/>
                <a:gd name="connsiteX34" fmla="*/ 3864 w 193708"/>
                <a:gd name="connsiteY34" fmla="*/ 144201 h 296402"/>
                <a:gd name="connsiteX35" fmla="*/ 10251 w 193708"/>
                <a:gd name="connsiteY35" fmla="*/ 151411 h 296402"/>
                <a:gd name="connsiteX36" fmla="*/ 13337 w 193708"/>
                <a:gd name="connsiteY36" fmla="*/ 146872 h 296402"/>
                <a:gd name="connsiteX37" fmla="*/ 12522 w 193708"/>
                <a:gd name="connsiteY37" fmla="*/ 141530 h 296402"/>
                <a:gd name="connsiteX38" fmla="*/ 16437 w 193708"/>
                <a:gd name="connsiteY38" fmla="*/ 139875 h 296402"/>
                <a:gd name="connsiteX39" fmla="*/ 20552 w 193708"/>
                <a:gd name="connsiteY39" fmla="*/ 142545 h 296402"/>
                <a:gd name="connsiteX40" fmla="*/ 19925 w 193708"/>
                <a:gd name="connsiteY40" fmla="*/ 129567 h 296402"/>
                <a:gd name="connsiteX41" fmla="*/ 32937 w 193708"/>
                <a:gd name="connsiteY41" fmla="*/ 118658 h 296402"/>
                <a:gd name="connsiteX42" fmla="*/ 33125 w 193708"/>
                <a:gd name="connsiteY42" fmla="*/ 113505 h 296402"/>
                <a:gd name="connsiteX43" fmla="*/ 39725 w 193708"/>
                <a:gd name="connsiteY43" fmla="*/ 106708 h 296402"/>
                <a:gd name="connsiteX44" fmla="*/ 37868 w 193708"/>
                <a:gd name="connsiteY44" fmla="*/ 101153 h 296402"/>
                <a:gd name="connsiteX45" fmla="*/ 38897 w 193708"/>
                <a:gd name="connsiteY45" fmla="*/ 96414 h 296402"/>
                <a:gd name="connsiteX46" fmla="*/ 40152 w 193708"/>
                <a:gd name="connsiteY46" fmla="*/ 92915 h 296402"/>
                <a:gd name="connsiteX47" fmla="*/ 40340 w 193708"/>
                <a:gd name="connsiteY47" fmla="*/ 84050 h 296402"/>
                <a:gd name="connsiteX48" fmla="*/ 46538 w 193708"/>
                <a:gd name="connsiteY48" fmla="*/ 75398 h 296402"/>
                <a:gd name="connsiteX49" fmla="*/ 51883 w 193708"/>
                <a:gd name="connsiteY49" fmla="*/ 53141 h 296402"/>
                <a:gd name="connsiteX50" fmla="*/ 88171 w 193708"/>
                <a:gd name="connsiteY50" fmla="*/ 0 h 296402"/>
                <a:gd name="connsiteX51" fmla="*/ 97243 w 193708"/>
                <a:gd name="connsiteY51" fmla="*/ 2068 h 296402"/>
                <a:gd name="connsiteX52" fmla="*/ 97243 w 193708"/>
                <a:gd name="connsiteY52" fmla="*/ 14833 h 296402"/>
                <a:gd name="connsiteX53" fmla="*/ 103830 w 193708"/>
                <a:gd name="connsiteY53" fmla="*/ 18959 h 296402"/>
                <a:gd name="connsiteX54" fmla="*/ 128147 w 193708"/>
                <a:gd name="connsiteY54" fmla="*/ 11122 h 296402"/>
                <a:gd name="connsiteX55" fmla="*/ 128574 w 193708"/>
                <a:gd name="connsiteY55" fmla="*/ 6181 h 296402"/>
                <a:gd name="connsiteX56" fmla="*/ 135576 w 193708"/>
                <a:gd name="connsiteY56" fmla="*/ 6181 h 296402"/>
                <a:gd name="connsiteX57" fmla="*/ 156605 w 193708"/>
                <a:gd name="connsiteY57" fmla="*/ 26369 h 296402"/>
                <a:gd name="connsiteX58" fmla="*/ 155777 w 193708"/>
                <a:gd name="connsiteY58" fmla="*/ 107398 h 296402"/>
                <a:gd name="connsiteX59" fmla="*/ 158525 w 193708"/>
                <a:gd name="connsiteY59" fmla="*/ 111787 h 296402"/>
                <a:gd name="connsiteX60" fmla="*/ 155777 w 193708"/>
                <a:gd name="connsiteY60" fmla="*/ 119473 h 296402"/>
                <a:gd name="connsiteX61" fmla="*/ 161273 w 193708"/>
                <a:gd name="connsiteY61" fmla="*/ 121956 h 296402"/>
                <a:gd name="connsiteX62" fmla="*/ 170069 w 193708"/>
                <a:gd name="connsiteY62" fmla="*/ 128263 h 296402"/>
                <a:gd name="connsiteX63" fmla="*/ 173921 w 193708"/>
                <a:gd name="connsiteY63" fmla="*/ 128539 h 296402"/>
                <a:gd name="connsiteX64" fmla="*/ 172541 w 193708"/>
                <a:gd name="connsiteY64" fmla="*/ 134307 h 296402"/>
                <a:gd name="connsiteX65" fmla="*/ 173369 w 193708"/>
                <a:gd name="connsiteY65" fmla="*/ 139260 h 296402"/>
                <a:gd name="connsiteX66" fmla="*/ 171160 w 193708"/>
                <a:gd name="connsiteY66" fmla="*/ 147210 h 296402"/>
                <a:gd name="connsiteX67" fmla="*/ 176932 w 193708"/>
                <a:gd name="connsiteY67" fmla="*/ 158207 h 296402"/>
                <a:gd name="connsiteX68" fmla="*/ 182993 w 193708"/>
                <a:gd name="connsiteY68" fmla="*/ 155737 h 296402"/>
                <a:gd name="connsiteX69" fmla="*/ 191236 w 193708"/>
                <a:gd name="connsiteY69" fmla="*/ 166445 h 296402"/>
                <a:gd name="connsiteX70" fmla="*/ 187936 w 193708"/>
                <a:gd name="connsiteY70" fmla="*/ 173856 h 296402"/>
                <a:gd name="connsiteX71" fmla="*/ 193708 w 193708"/>
                <a:gd name="connsiteY71" fmla="*/ 178257 h 296402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  <a:cxn ang="38">
                  <a:pos x="connsiteX38" y="connsiteY38"/>
                </a:cxn>
                <a:cxn ang="39">
                  <a:pos x="connsiteX39" y="connsiteY39"/>
                </a:cxn>
                <a:cxn ang="40">
                  <a:pos x="connsiteX40" y="connsiteY40"/>
                </a:cxn>
                <a:cxn ang="41">
                  <a:pos x="connsiteX41" y="connsiteY41"/>
                </a:cxn>
                <a:cxn ang="42">
                  <a:pos x="connsiteX42" y="connsiteY42"/>
                </a:cxn>
                <a:cxn ang="43">
                  <a:pos x="connsiteX43" y="connsiteY43"/>
                </a:cxn>
                <a:cxn ang="44">
                  <a:pos x="connsiteX44" y="connsiteY44"/>
                </a:cxn>
                <a:cxn ang="45">
                  <a:pos x="connsiteX45" y="connsiteY45"/>
                </a:cxn>
                <a:cxn ang="46">
                  <a:pos x="connsiteX46" y="connsiteY46"/>
                </a:cxn>
                <a:cxn ang="47">
                  <a:pos x="connsiteX47" y="connsiteY47"/>
                </a:cxn>
                <a:cxn ang="48">
                  <a:pos x="connsiteX48" y="connsiteY48"/>
                </a:cxn>
                <a:cxn ang="49">
                  <a:pos x="connsiteX49" y="connsiteY49"/>
                </a:cxn>
                <a:cxn ang="50">
                  <a:pos x="connsiteX50" y="connsiteY50"/>
                </a:cxn>
                <a:cxn ang="51">
                  <a:pos x="connsiteX51" y="connsiteY51"/>
                </a:cxn>
                <a:cxn ang="52">
                  <a:pos x="connsiteX52" y="connsiteY52"/>
                </a:cxn>
                <a:cxn ang="53">
                  <a:pos x="connsiteX53" y="connsiteY53"/>
                </a:cxn>
                <a:cxn ang="54">
                  <a:pos x="connsiteX54" y="connsiteY54"/>
                </a:cxn>
                <a:cxn ang="55">
                  <a:pos x="connsiteX55" y="connsiteY55"/>
                </a:cxn>
                <a:cxn ang="56">
                  <a:pos x="connsiteX56" y="connsiteY56"/>
                </a:cxn>
                <a:cxn ang="57">
                  <a:pos x="connsiteX57" y="connsiteY57"/>
                </a:cxn>
                <a:cxn ang="58">
                  <a:pos x="connsiteX58" y="connsiteY58"/>
                </a:cxn>
                <a:cxn ang="59">
                  <a:pos x="connsiteX59" y="connsiteY59"/>
                </a:cxn>
                <a:cxn ang="60">
                  <a:pos x="connsiteX60" y="connsiteY60"/>
                </a:cxn>
                <a:cxn ang="61">
                  <a:pos x="connsiteX61" y="connsiteY61"/>
                </a:cxn>
                <a:cxn ang="62">
                  <a:pos x="connsiteX62" y="connsiteY62"/>
                </a:cxn>
                <a:cxn ang="63">
                  <a:pos x="connsiteX63" y="connsiteY63"/>
                </a:cxn>
                <a:cxn ang="64">
                  <a:pos x="connsiteX64" y="connsiteY64"/>
                </a:cxn>
                <a:cxn ang="65">
                  <a:pos x="connsiteX65" y="connsiteY65"/>
                </a:cxn>
                <a:cxn ang="66">
                  <a:pos x="connsiteX66" y="connsiteY66"/>
                </a:cxn>
                <a:cxn ang="67">
                  <a:pos x="connsiteX67" y="connsiteY67"/>
                </a:cxn>
                <a:cxn ang="68">
                  <a:pos x="connsiteX68" y="connsiteY68"/>
                </a:cxn>
                <a:cxn ang="69">
                  <a:pos x="connsiteX69" y="connsiteY69"/>
                </a:cxn>
                <a:cxn ang="70">
                  <a:pos x="connsiteX70" y="connsiteY70"/>
                </a:cxn>
                <a:cxn ang="71">
                  <a:pos x="connsiteX71" y="connsiteY71"/>
                </a:cxn>
              </a:cxnLst>
              <a:rect l="l" t="t" r="r" b="b"/>
              <a:pathLst>
                <a:path w="193708" h="296402">
                  <a:moveTo>
                    <a:pt x="193708" y="178257"/>
                  </a:moveTo>
                  <a:cubicBezTo>
                    <a:pt x="195904" y="178796"/>
                    <a:pt x="190132" y="184853"/>
                    <a:pt x="188225" y="188151"/>
                  </a:cubicBezTo>
                  <a:cubicBezTo>
                    <a:pt x="186280" y="191448"/>
                    <a:pt x="182993" y="191712"/>
                    <a:pt x="178865" y="191160"/>
                  </a:cubicBezTo>
                  <a:cubicBezTo>
                    <a:pt x="174736" y="190621"/>
                    <a:pt x="172265" y="191988"/>
                    <a:pt x="168425" y="192815"/>
                  </a:cubicBezTo>
                  <a:cubicBezTo>
                    <a:pt x="164573" y="193643"/>
                    <a:pt x="166217" y="198295"/>
                    <a:pt x="163193" y="200765"/>
                  </a:cubicBezTo>
                  <a:cubicBezTo>
                    <a:pt x="160181" y="203248"/>
                    <a:pt x="159617" y="198032"/>
                    <a:pt x="158525" y="195285"/>
                  </a:cubicBezTo>
                  <a:cubicBezTo>
                    <a:pt x="157421" y="192527"/>
                    <a:pt x="155777" y="197480"/>
                    <a:pt x="155238" y="200502"/>
                  </a:cubicBezTo>
                  <a:cubicBezTo>
                    <a:pt x="154673" y="203524"/>
                    <a:pt x="151938" y="205718"/>
                    <a:pt x="147809" y="208464"/>
                  </a:cubicBezTo>
                  <a:cubicBezTo>
                    <a:pt x="143694" y="211223"/>
                    <a:pt x="142037" y="207925"/>
                    <a:pt x="140394" y="205166"/>
                  </a:cubicBezTo>
                  <a:cubicBezTo>
                    <a:pt x="138738" y="202420"/>
                    <a:pt x="137357" y="202157"/>
                    <a:pt x="135438" y="202420"/>
                  </a:cubicBezTo>
                  <a:cubicBezTo>
                    <a:pt x="133518" y="202696"/>
                    <a:pt x="128574" y="206270"/>
                    <a:pt x="126918" y="206822"/>
                  </a:cubicBezTo>
                  <a:cubicBezTo>
                    <a:pt x="125274" y="207361"/>
                    <a:pt x="126642" y="204063"/>
                    <a:pt x="125274" y="202420"/>
                  </a:cubicBezTo>
                  <a:cubicBezTo>
                    <a:pt x="123906" y="200765"/>
                    <a:pt x="120318" y="206822"/>
                    <a:pt x="120318" y="210659"/>
                  </a:cubicBezTo>
                  <a:cubicBezTo>
                    <a:pt x="120318" y="214521"/>
                    <a:pt x="122263" y="216702"/>
                    <a:pt x="120042" y="217530"/>
                  </a:cubicBezTo>
                  <a:cubicBezTo>
                    <a:pt x="117846" y="218358"/>
                    <a:pt x="114006" y="215060"/>
                    <a:pt x="111258" y="213693"/>
                  </a:cubicBezTo>
                  <a:cubicBezTo>
                    <a:pt x="108498" y="212301"/>
                    <a:pt x="109314" y="210119"/>
                    <a:pt x="109314" y="207097"/>
                  </a:cubicBezTo>
                  <a:cubicBezTo>
                    <a:pt x="109314" y="204063"/>
                    <a:pt x="108498" y="202420"/>
                    <a:pt x="105487" y="202696"/>
                  </a:cubicBezTo>
                  <a:cubicBezTo>
                    <a:pt x="102475" y="202985"/>
                    <a:pt x="101358" y="208188"/>
                    <a:pt x="99163" y="217254"/>
                  </a:cubicBezTo>
                  <a:cubicBezTo>
                    <a:pt x="96954" y="226320"/>
                    <a:pt x="94219" y="230997"/>
                    <a:pt x="90643" y="234295"/>
                  </a:cubicBezTo>
                  <a:cubicBezTo>
                    <a:pt x="87067" y="237580"/>
                    <a:pt x="85699" y="235662"/>
                    <a:pt x="80467" y="236765"/>
                  </a:cubicBezTo>
                  <a:cubicBezTo>
                    <a:pt x="75260" y="237844"/>
                    <a:pt x="78547" y="240602"/>
                    <a:pt x="75812" y="241430"/>
                  </a:cubicBezTo>
                  <a:cubicBezTo>
                    <a:pt x="73051" y="242257"/>
                    <a:pt x="67555" y="244439"/>
                    <a:pt x="63716" y="248552"/>
                  </a:cubicBezTo>
                  <a:cubicBezTo>
                    <a:pt x="59851" y="252678"/>
                    <a:pt x="58760" y="252138"/>
                    <a:pt x="57944" y="249668"/>
                  </a:cubicBezTo>
                  <a:cubicBezTo>
                    <a:pt x="57116" y="247198"/>
                    <a:pt x="54907" y="243072"/>
                    <a:pt x="53264" y="242257"/>
                  </a:cubicBezTo>
                  <a:cubicBezTo>
                    <a:pt x="51607" y="241430"/>
                    <a:pt x="40892" y="251862"/>
                    <a:pt x="41996" y="254884"/>
                  </a:cubicBezTo>
                  <a:cubicBezTo>
                    <a:pt x="43100" y="257906"/>
                    <a:pt x="41720" y="263950"/>
                    <a:pt x="39800" y="264778"/>
                  </a:cubicBezTo>
                  <a:cubicBezTo>
                    <a:pt x="37868" y="265593"/>
                    <a:pt x="35672" y="265593"/>
                    <a:pt x="35672" y="268339"/>
                  </a:cubicBezTo>
                  <a:cubicBezTo>
                    <a:pt x="35672" y="271085"/>
                    <a:pt x="30452" y="276853"/>
                    <a:pt x="27428" y="278784"/>
                  </a:cubicBezTo>
                  <a:cubicBezTo>
                    <a:pt x="25396" y="280076"/>
                    <a:pt x="20954" y="287900"/>
                    <a:pt x="17441" y="296402"/>
                  </a:cubicBezTo>
                  <a:lnTo>
                    <a:pt x="12723" y="290859"/>
                  </a:lnTo>
                  <a:lnTo>
                    <a:pt x="10251" y="280151"/>
                  </a:lnTo>
                  <a:lnTo>
                    <a:pt x="5295" y="273969"/>
                  </a:lnTo>
                  <a:lnTo>
                    <a:pt x="1593" y="153254"/>
                  </a:lnTo>
                  <a:lnTo>
                    <a:pt x="0" y="149053"/>
                  </a:lnTo>
                  <a:lnTo>
                    <a:pt x="3864" y="144201"/>
                  </a:lnTo>
                  <a:lnTo>
                    <a:pt x="10251" y="151411"/>
                  </a:lnTo>
                  <a:cubicBezTo>
                    <a:pt x="10251" y="151411"/>
                    <a:pt x="12522" y="147687"/>
                    <a:pt x="13337" y="146872"/>
                  </a:cubicBezTo>
                  <a:cubicBezTo>
                    <a:pt x="14153" y="146044"/>
                    <a:pt x="12522" y="141530"/>
                    <a:pt x="12522" y="141530"/>
                  </a:cubicBezTo>
                  <a:cubicBezTo>
                    <a:pt x="12522" y="141530"/>
                    <a:pt x="14153" y="139875"/>
                    <a:pt x="16437" y="139875"/>
                  </a:cubicBezTo>
                  <a:cubicBezTo>
                    <a:pt x="18720" y="139875"/>
                    <a:pt x="20552" y="142545"/>
                    <a:pt x="20552" y="142545"/>
                  </a:cubicBezTo>
                  <a:lnTo>
                    <a:pt x="19925" y="129567"/>
                  </a:lnTo>
                  <a:lnTo>
                    <a:pt x="32937" y="118658"/>
                  </a:lnTo>
                  <a:lnTo>
                    <a:pt x="33125" y="113505"/>
                  </a:lnTo>
                  <a:cubicBezTo>
                    <a:pt x="33125" y="113505"/>
                    <a:pt x="39323" y="107523"/>
                    <a:pt x="39725" y="106708"/>
                  </a:cubicBezTo>
                  <a:cubicBezTo>
                    <a:pt x="40152" y="105881"/>
                    <a:pt x="37868" y="101969"/>
                    <a:pt x="37868" y="101153"/>
                  </a:cubicBezTo>
                  <a:cubicBezTo>
                    <a:pt x="37868" y="100326"/>
                    <a:pt x="38495" y="97856"/>
                    <a:pt x="38897" y="96414"/>
                  </a:cubicBezTo>
                  <a:cubicBezTo>
                    <a:pt x="39323" y="94959"/>
                    <a:pt x="40152" y="93931"/>
                    <a:pt x="40152" y="92915"/>
                  </a:cubicBezTo>
                  <a:cubicBezTo>
                    <a:pt x="40152" y="91874"/>
                    <a:pt x="40766" y="87762"/>
                    <a:pt x="40340" y="84050"/>
                  </a:cubicBezTo>
                  <a:cubicBezTo>
                    <a:pt x="39938" y="80338"/>
                    <a:pt x="44882" y="78282"/>
                    <a:pt x="46538" y="75398"/>
                  </a:cubicBezTo>
                  <a:cubicBezTo>
                    <a:pt x="48169" y="72514"/>
                    <a:pt x="51482" y="55624"/>
                    <a:pt x="51883" y="53141"/>
                  </a:cubicBezTo>
                  <a:cubicBezTo>
                    <a:pt x="52298" y="50683"/>
                    <a:pt x="88171" y="0"/>
                    <a:pt x="88171" y="0"/>
                  </a:cubicBezTo>
                  <a:lnTo>
                    <a:pt x="97243" y="2068"/>
                  </a:lnTo>
                  <a:lnTo>
                    <a:pt x="97243" y="14833"/>
                  </a:lnTo>
                  <a:lnTo>
                    <a:pt x="103830" y="18959"/>
                  </a:lnTo>
                  <a:lnTo>
                    <a:pt x="128147" y="11122"/>
                  </a:lnTo>
                  <a:lnTo>
                    <a:pt x="128574" y="6181"/>
                  </a:lnTo>
                  <a:lnTo>
                    <a:pt x="135576" y="6181"/>
                  </a:lnTo>
                  <a:lnTo>
                    <a:pt x="156605" y="26369"/>
                  </a:lnTo>
                  <a:lnTo>
                    <a:pt x="155777" y="107398"/>
                  </a:lnTo>
                  <a:cubicBezTo>
                    <a:pt x="155777" y="107398"/>
                    <a:pt x="158249" y="110132"/>
                    <a:pt x="158525" y="111787"/>
                  </a:cubicBezTo>
                  <a:cubicBezTo>
                    <a:pt x="158801" y="113429"/>
                    <a:pt x="157709" y="116464"/>
                    <a:pt x="155777" y="119473"/>
                  </a:cubicBezTo>
                  <a:cubicBezTo>
                    <a:pt x="153845" y="122495"/>
                    <a:pt x="158249" y="122232"/>
                    <a:pt x="161273" y="121956"/>
                  </a:cubicBezTo>
                  <a:cubicBezTo>
                    <a:pt x="164297" y="121668"/>
                    <a:pt x="166781" y="125793"/>
                    <a:pt x="170069" y="128263"/>
                  </a:cubicBezTo>
                  <a:cubicBezTo>
                    <a:pt x="173369" y="130734"/>
                    <a:pt x="173921" y="128539"/>
                    <a:pt x="173921" y="128539"/>
                  </a:cubicBezTo>
                  <a:cubicBezTo>
                    <a:pt x="173921" y="128539"/>
                    <a:pt x="174736" y="134031"/>
                    <a:pt x="172541" y="134307"/>
                  </a:cubicBezTo>
                  <a:cubicBezTo>
                    <a:pt x="170345" y="134596"/>
                    <a:pt x="170345" y="135950"/>
                    <a:pt x="173369" y="139260"/>
                  </a:cubicBezTo>
                  <a:cubicBezTo>
                    <a:pt x="176393" y="142545"/>
                    <a:pt x="171725" y="145567"/>
                    <a:pt x="171160" y="147210"/>
                  </a:cubicBezTo>
                  <a:cubicBezTo>
                    <a:pt x="170621" y="148865"/>
                    <a:pt x="175841" y="157104"/>
                    <a:pt x="176932" y="158207"/>
                  </a:cubicBezTo>
                  <a:cubicBezTo>
                    <a:pt x="178036" y="159310"/>
                    <a:pt x="181060" y="155737"/>
                    <a:pt x="182993" y="155737"/>
                  </a:cubicBezTo>
                  <a:cubicBezTo>
                    <a:pt x="184912" y="155737"/>
                    <a:pt x="190948" y="160953"/>
                    <a:pt x="191236" y="166445"/>
                  </a:cubicBezTo>
                  <a:cubicBezTo>
                    <a:pt x="191236" y="166445"/>
                    <a:pt x="188752" y="170847"/>
                    <a:pt x="187936" y="173856"/>
                  </a:cubicBezTo>
                  <a:cubicBezTo>
                    <a:pt x="187108" y="176878"/>
                    <a:pt x="191512" y="177705"/>
                    <a:pt x="193708" y="178257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3" name="Freeform 3"/>
            <p:cNvSpPr/>
            <p:nvPr/>
          </p:nvSpPr>
          <p:spPr>
            <a:xfrm>
              <a:off x="13912905" y="4845642"/>
              <a:ext cx="202111" cy="106390"/>
            </a:xfrm>
            <a:custGeom>
              <a:avLst/>
              <a:gdLst>
                <a:gd name="connsiteX0" fmla="*/ 164987 w 167484"/>
                <a:gd name="connsiteY0" fmla="*/ 76790 h 88163"/>
                <a:gd name="connsiteX1" fmla="*/ 148537 w 167484"/>
                <a:gd name="connsiteY1" fmla="*/ 80677 h 88163"/>
                <a:gd name="connsiteX2" fmla="*/ 133417 w 167484"/>
                <a:gd name="connsiteY2" fmla="*/ 87498 h 88163"/>
                <a:gd name="connsiteX3" fmla="*/ 133932 w 167484"/>
                <a:gd name="connsiteY3" fmla="*/ 75987 h 88163"/>
                <a:gd name="connsiteX4" fmla="*/ 129314 w 167484"/>
                <a:gd name="connsiteY4" fmla="*/ 75699 h 88163"/>
                <a:gd name="connsiteX5" fmla="*/ 114709 w 167484"/>
                <a:gd name="connsiteY5" fmla="*/ 85893 h 88163"/>
                <a:gd name="connsiteX6" fmla="*/ 110681 w 167484"/>
                <a:gd name="connsiteY6" fmla="*/ 88163 h 88163"/>
                <a:gd name="connsiteX7" fmla="*/ 109288 w 167484"/>
                <a:gd name="connsiteY7" fmla="*/ 80389 h 88163"/>
                <a:gd name="connsiteX8" fmla="*/ 106930 w 167484"/>
                <a:gd name="connsiteY8" fmla="*/ 72175 h 88163"/>
                <a:gd name="connsiteX9" fmla="*/ 99665 w 167484"/>
                <a:gd name="connsiteY9" fmla="*/ 68501 h 88163"/>
                <a:gd name="connsiteX10" fmla="*/ 96001 w 167484"/>
                <a:gd name="connsiteY10" fmla="*/ 58821 h 88163"/>
                <a:gd name="connsiteX11" fmla="*/ 77129 w 167484"/>
                <a:gd name="connsiteY11" fmla="*/ 58382 h 88163"/>
                <a:gd name="connsiteX12" fmla="*/ 77129 w 167484"/>
                <a:gd name="connsiteY12" fmla="*/ 56113 h 88163"/>
                <a:gd name="connsiteX13" fmla="*/ 0 w 167484"/>
                <a:gd name="connsiteY13" fmla="*/ 56113 h 88163"/>
                <a:gd name="connsiteX14" fmla="*/ 363 w 167484"/>
                <a:gd name="connsiteY14" fmla="*/ 52363 h 88163"/>
                <a:gd name="connsiteX15" fmla="*/ 9460 w 167484"/>
                <a:gd name="connsiteY15" fmla="*/ 8652 h 88163"/>
                <a:gd name="connsiteX16" fmla="*/ 48207 w 167484"/>
                <a:gd name="connsiteY16" fmla="*/ 9529 h 88163"/>
                <a:gd name="connsiteX17" fmla="*/ 105098 w 167484"/>
                <a:gd name="connsiteY17" fmla="*/ 11586 h 88163"/>
                <a:gd name="connsiteX18" fmla="*/ 109213 w 167484"/>
                <a:gd name="connsiteY18" fmla="*/ 7837 h 88163"/>
                <a:gd name="connsiteX19" fmla="*/ 112137 w 167484"/>
                <a:gd name="connsiteY19" fmla="*/ 1680 h 88163"/>
                <a:gd name="connsiteX20" fmla="*/ 121171 w 167484"/>
                <a:gd name="connsiteY20" fmla="*/ 0 h 88163"/>
                <a:gd name="connsiteX21" fmla="*/ 126378 w 167484"/>
                <a:gd name="connsiteY21" fmla="*/ 0 h 88163"/>
                <a:gd name="connsiteX22" fmla="*/ 126014 w 167484"/>
                <a:gd name="connsiteY22" fmla="*/ 1542 h 88163"/>
                <a:gd name="connsiteX23" fmla="*/ 134522 w 167484"/>
                <a:gd name="connsiteY23" fmla="*/ 12827 h 88163"/>
                <a:gd name="connsiteX24" fmla="*/ 132828 w 167484"/>
                <a:gd name="connsiteY24" fmla="*/ 19134 h 88163"/>
                <a:gd name="connsiteX25" fmla="*/ 124333 w 167484"/>
                <a:gd name="connsiteY25" fmla="*/ 23761 h 88163"/>
                <a:gd name="connsiteX26" fmla="*/ 116629 w 167484"/>
                <a:gd name="connsiteY26" fmla="*/ 34758 h 88163"/>
                <a:gd name="connsiteX27" fmla="*/ 129314 w 167484"/>
                <a:gd name="connsiteY27" fmla="*/ 41956 h 88163"/>
                <a:gd name="connsiteX28" fmla="*/ 132037 w 167484"/>
                <a:gd name="connsiteY28" fmla="*/ 53467 h 88163"/>
                <a:gd name="connsiteX29" fmla="*/ 135337 w 167484"/>
                <a:gd name="connsiteY29" fmla="*/ 59486 h 88163"/>
                <a:gd name="connsiteX30" fmla="*/ 141937 w 167484"/>
                <a:gd name="connsiteY30" fmla="*/ 70783 h 88163"/>
                <a:gd name="connsiteX31" fmla="*/ 151850 w 167484"/>
                <a:gd name="connsiteY31" fmla="*/ 73191 h 88163"/>
                <a:gd name="connsiteX32" fmla="*/ 162779 w 167484"/>
                <a:gd name="connsiteY32" fmla="*/ 68288 h 88163"/>
                <a:gd name="connsiteX33" fmla="*/ 163080 w 167484"/>
                <a:gd name="connsiteY33" fmla="*/ 61166 h 88163"/>
                <a:gd name="connsiteX34" fmla="*/ 157358 w 167484"/>
                <a:gd name="connsiteY34" fmla="*/ 54282 h 88163"/>
                <a:gd name="connsiteX35" fmla="*/ 157358 w 167484"/>
                <a:gd name="connsiteY35" fmla="*/ 50971 h 88163"/>
                <a:gd name="connsiteX36" fmla="*/ 167484 w 167484"/>
                <a:gd name="connsiteY36" fmla="*/ 61968 h 88163"/>
                <a:gd name="connsiteX37" fmla="*/ 164987 w 167484"/>
                <a:gd name="connsiteY37" fmla="*/ 76790 h 8816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  <a:cxn ang="37">
                  <a:pos x="connsiteX37" y="connsiteY37"/>
                </a:cxn>
              </a:cxnLst>
              <a:rect l="l" t="t" r="r" b="b"/>
              <a:pathLst>
                <a:path w="167484" h="88163">
                  <a:moveTo>
                    <a:pt x="164987" y="76790"/>
                  </a:moveTo>
                  <a:cubicBezTo>
                    <a:pt x="164184" y="77078"/>
                    <a:pt x="152665" y="80088"/>
                    <a:pt x="148537" y="80677"/>
                  </a:cubicBezTo>
                  <a:cubicBezTo>
                    <a:pt x="144359" y="81191"/>
                    <a:pt x="134747" y="87498"/>
                    <a:pt x="133417" y="87498"/>
                  </a:cubicBezTo>
                  <a:cubicBezTo>
                    <a:pt x="132037" y="87498"/>
                    <a:pt x="133932" y="77893"/>
                    <a:pt x="133932" y="75987"/>
                  </a:cubicBezTo>
                  <a:cubicBezTo>
                    <a:pt x="133932" y="74081"/>
                    <a:pt x="131749" y="74884"/>
                    <a:pt x="129314" y="75699"/>
                  </a:cubicBezTo>
                  <a:cubicBezTo>
                    <a:pt x="126817" y="76501"/>
                    <a:pt x="119402" y="83097"/>
                    <a:pt x="114709" y="85893"/>
                  </a:cubicBezTo>
                  <a:cubicBezTo>
                    <a:pt x="113316" y="86696"/>
                    <a:pt x="111986" y="87498"/>
                    <a:pt x="110681" y="88163"/>
                  </a:cubicBezTo>
                  <a:lnTo>
                    <a:pt x="109288" y="80389"/>
                  </a:lnTo>
                  <a:lnTo>
                    <a:pt x="106930" y="72175"/>
                  </a:lnTo>
                  <a:lnTo>
                    <a:pt x="99665" y="68501"/>
                  </a:lnTo>
                  <a:lnTo>
                    <a:pt x="96001" y="58821"/>
                  </a:lnTo>
                  <a:lnTo>
                    <a:pt x="77129" y="58382"/>
                  </a:lnTo>
                  <a:lnTo>
                    <a:pt x="77129" y="56113"/>
                  </a:lnTo>
                  <a:lnTo>
                    <a:pt x="0" y="56113"/>
                  </a:lnTo>
                  <a:lnTo>
                    <a:pt x="363" y="52363"/>
                  </a:lnTo>
                  <a:lnTo>
                    <a:pt x="9460" y="8652"/>
                  </a:lnTo>
                  <a:lnTo>
                    <a:pt x="48207" y="9529"/>
                  </a:lnTo>
                  <a:lnTo>
                    <a:pt x="105098" y="11586"/>
                  </a:lnTo>
                  <a:lnTo>
                    <a:pt x="109213" y="7837"/>
                  </a:lnTo>
                  <a:lnTo>
                    <a:pt x="112137" y="1680"/>
                  </a:lnTo>
                  <a:lnTo>
                    <a:pt x="121171" y="0"/>
                  </a:lnTo>
                  <a:lnTo>
                    <a:pt x="126378" y="0"/>
                  </a:lnTo>
                  <a:cubicBezTo>
                    <a:pt x="126228" y="514"/>
                    <a:pt x="126077" y="1028"/>
                    <a:pt x="126014" y="1542"/>
                  </a:cubicBezTo>
                  <a:cubicBezTo>
                    <a:pt x="123229" y="13053"/>
                    <a:pt x="129314" y="13341"/>
                    <a:pt x="134522" y="12827"/>
                  </a:cubicBezTo>
                  <a:cubicBezTo>
                    <a:pt x="139729" y="12250"/>
                    <a:pt x="135036" y="16940"/>
                    <a:pt x="132828" y="19134"/>
                  </a:cubicBezTo>
                  <a:cubicBezTo>
                    <a:pt x="130644" y="21341"/>
                    <a:pt x="125713" y="23247"/>
                    <a:pt x="124333" y="23761"/>
                  </a:cubicBezTo>
                  <a:cubicBezTo>
                    <a:pt x="122928" y="24351"/>
                    <a:pt x="118022" y="29843"/>
                    <a:pt x="116629" y="34758"/>
                  </a:cubicBezTo>
                  <a:cubicBezTo>
                    <a:pt x="115299" y="39686"/>
                    <a:pt x="122928" y="39962"/>
                    <a:pt x="129314" y="41956"/>
                  </a:cubicBezTo>
                  <a:cubicBezTo>
                    <a:pt x="135626" y="43862"/>
                    <a:pt x="133129" y="52877"/>
                    <a:pt x="132037" y="53467"/>
                  </a:cubicBezTo>
                  <a:cubicBezTo>
                    <a:pt x="130933" y="53981"/>
                    <a:pt x="132828" y="57868"/>
                    <a:pt x="135337" y="59486"/>
                  </a:cubicBezTo>
                  <a:cubicBezTo>
                    <a:pt x="137834" y="61166"/>
                    <a:pt x="140544" y="68802"/>
                    <a:pt x="141937" y="70783"/>
                  </a:cubicBezTo>
                  <a:cubicBezTo>
                    <a:pt x="143330" y="72677"/>
                    <a:pt x="149867" y="73191"/>
                    <a:pt x="151850" y="73191"/>
                  </a:cubicBezTo>
                  <a:cubicBezTo>
                    <a:pt x="153757" y="73191"/>
                    <a:pt x="160369" y="69680"/>
                    <a:pt x="162779" y="68288"/>
                  </a:cubicBezTo>
                  <a:cubicBezTo>
                    <a:pt x="165276" y="66884"/>
                    <a:pt x="163669" y="64175"/>
                    <a:pt x="163080" y="61166"/>
                  </a:cubicBezTo>
                  <a:cubicBezTo>
                    <a:pt x="162565" y="58094"/>
                    <a:pt x="158977" y="55962"/>
                    <a:pt x="157358" y="54282"/>
                  </a:cubicBezTo>
                  <a:cubicBezTo>
                    <a:pt x="155664" y="52664"/>
                    <a:pt x="155363" y="52075"/>
                    <a:pt x="157358" y="50971"/>
                  </a:cubicBezTo>
                  <a:cubicBezTo>
                    <a:pt x="159265" y="49881"/>
                    <a:pt x="164761" y="57868"/>
                    <a:pt x="167484" y="61968"/>
                  </a:cubicBezTo>
                  <a:cubicBezTo>
                    <a:pt x="170194" y="66081"/>
                    <a:pt x="165865" y="76501"/>
                    <a:pt x="164987" y="76790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4" name="Freeform 3"/>
            <p:cNvSpPr/>
            <p:nvPr/>
          </p:nvSpPr>
          <p:spPr>
            <a:xfrm>
              <a:off x="13795094" y="4961776"/>
              <a:ext cx="90758" cy="182699"/>
            </a:xfrm>
            <a:custGeom>
              <a:avLst/>
              <a:gdLst>
                <a:gd name="connsiteX0" fmla="*/ 75209 w 75209"/>
                <a:gd name="connsiteY0" fmla="*/ 24501 h 151398"/>
                <a:gd name="connsiteX1" fmla="*/ 74933 w 75209"/>
                <a:gd name="connsiteY1" fmla="*/ 33028 h 151398"/>
                <a:gd name="connsiteX2" fmla="*/ 65861 w 75209"/>
                <a:gd name="connsiteY2" fmla="*/ 42081 h 151398"/>
                <a:gd name="connsiteX3" fmla="*/ 62561 w 75209"/>
                <a:gd name="connsiteY3" fmla="*/ 48940 h 151398"/>
                <a:gd name="connsiteX4" fmla="*/ 65021 w 75209"/>
                <a:gd name="connsiteY4" fmla="*/ 53542 h 151398"/>
                <a:gd name="connsiteX5" fmla="*/ 62285 w 75209"/>
                <a:gd name="connsiteY5" fmla="*/ 55536 h 151398"/>
                <a:gd name="connsiteX6" fmla="*/ 71633 w 75209"/>
                <a:gd name="connsiteY6" fmla="*/ 58821 h 151398"/>
                <a:gd name="connsiteX7" fmla="*/ 73553 w 75209"/>
                <a:gd name="connsiteY7" fmla="*/ 68175 h 151398"/>
                <a:gd name="connsiteX8" fmla="*/ 69701 w 75209"/>
                <a:gd name="connsiteY8" fmla="*/ 83548 h 151398"/>
                <a:gd name="connsiteX9" fmla="*/ 66677 w 75209"/>
                <a:gd name="connsiteY9" fmla="*/ 95084 h 151398"/>
                <a:gd name="connsiteX10" fmla="*/ 56790 w 75209"/>
                <a:gd name="connsiteY10" fmla="*/ 112940 h 151398"/>
                <a:gd name="connsiteX11" fmla="*/ 57894 w 75209"/>
                <a:gd name="connsiteY11" fmla="*/ 118433 h 151398"/>
                <a:gd name="connsiteX12" fmla="*/ 43878 w 75209"/>
                <a:gd name="connsiteY12" fmla="*/ 132439 h 151398"/>
                <a:gd name="connsiteX13" fmla="*/ 37002 w 75209"/>
                <a:gd name="connsiteY13" fmla="*/ 146169 h 151398"/>
                <a:gd name="connsiteX14" fmla="*/ 27918 w 75209"/>
                <a:gd name="connsiteY14" fmla="*/ 151398 h 151398"/>
                <a:gd name="connsiteX15" fmla="*/ 30126 w 75209"/>
                <a:gd name="connsiteY15" fmla="*/ 143975 h 151398"/>
                <a:gd name="connsiteX16" fmla="*/ 27918 w 75209"/>
                <a:gd name="connsiteY16" fmla="*/ 136013 h 151398"/>
                <a:gd name="connsiteX17" fmla="*/ 16926 w 75209"/>
                <a:gd name="connsiteY17" fmla="*/ 131900 h 151398"/>
                <a:gd name="connsiteX18" fmla="*/ 1003 w 75209"/>
                <a:gd name="connsiteY18" fmla="*/ 118984 h 151398"/>
                <a:gd name="connsiteX19" fmla="*/ 1254 w 75209"/>
                <a:gd name="connsiteY19" fmla="*/ 110470 h 151398"/>
                <a:gd name="connsiteX20" fmla="*/ 0 w 75209"/>
                <a:gd name="connsiteY20" fmla="*/ 107210 h 151398"/>
                <a:gd name="connsiteX21" fmla="*/ 3827 w 75209"/>
                <a:gd name="connsiteY21" fmla="*/ 99423 h 151398"/>
                <a:gd name="connsiteX22" fmla="*/ 5671 w 75209"/>
                <a:gd name="connsiteY22" fmla="*/ 100025 h 151398"/>
                <a:gd name="connsiteX23" fmla="*/ 34806 w 75209"/>
                <a:gd name="connsiteY23" fmla="*/ 72564 h 151398"/>
                <a:gd name="connsiteX24" fmla="*/ 27654 w 75209"/>
                <a:gd name="connsiteY24" fmla="*/ 64326 h 151398"/>
                <a:gd name="connsiteX25" fmla="*/ 22146 w 75209"/>
                <a:gd name="connsiteY25" fmla="*/ 52238 h 151398"/>
                <a:gd name="connsiteX26" fmla="*/ 16111 w 75209"/>
                <a:gd name="connsiteY26" fmla="*/ 48940 h 151398"/>
                <a:gd name="connsiteX27" fmla="*/ 17215 w 75209"/>
                <a:gd name="connsiteY27" fmla="*/ 37968 h 151398"/>
                <a:gd name="connsiteX28" fmla="*/ 21619 w 75209"/>
                <a:gd name="connsiteY28" fmla="*/ 35210 h 151398"/>
                <a:gd name="connsiteX29" fmla="*/ 19411 w 75209"/>
                <a:gd name="connsiteY29" fmla="*/ 23674 h 151398"/>
                <a:gd name="connsiteX30" fmla="*/ 30402 w 75209"/>
                <a:gd name="connsiteY30" fmla="*/ 12689 h 151398"/>
                <a:gd name="connsiteX31" fmla="*/ 35885 w 75209"/>
                <a:gd name="connsiteY31" fmla="*/ 3360 h 151398"/>
                <a:gd name="connsiteX32" fmla="*/ 40792 w 75209"/>
                <a:gd name="connsiteY32" fmla="*/ 0 h 151398"/>
                <a:gd name="connsiteX33" fmla="*/ 44694 w 75209"/>
                <a:gd name="connsiteY33" fmla="*/ 3899 h 151398"/>
                <a:gd name="connsiteX34" fmla="*/ 56790 w 75209"/>
                <a:gd name="connsiteY34" fmla="*/ 8840 h 151398"/>
                <a:gd name="connsiteX35" fmla="*/ 65573 w 75209"/>
                <a:gd name="connsiteY35" fmla="*/ 16539 h 151398"/>
                <a:gd name="connsiteX36" fmla="*/ 75209 w 75209"/>
                <a:gd name="connsiteY36" fmla="*/ 24501 h 15139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  <a:cxn ang="25">
                  <a:pos x="connsiteX25" y="connsiteY25"/>
                </a:cxn>
                <a:cxn ang="26">
                  <a:pos x="connsiteX26" y="connsiteY26"/>
                </a:cxn>
                <a:cxn ang="27">
                  <a:pos x="connsiteX27" y="connsiteY27"/>
                </a:cxn>
                <a:cxn ang="28">
                  <a:pos x="connsiteX28" y="connsiteY28"/>
                </a:cxn>
                <a:cxn ang="29">
                  <a:pos x="connsiteX29" y="connsiteY29"/>
                </a:cxn>
                <a:cxn ang="30">
                  <a:pos x="connsiteX30" y="connsiteY30"/>
                </a:cxn>
                <a:cxn ang="31">
                  <a:pos x="connsiteX31" y="connsiteY31"/>
                </a:cxn>
                <a:cxn ang="32">
                  <a:pos x="connsiteX32" y="connsiteY32"/>
                </a:cxn>
                <a:cxn ang="33">
                  <a:pos x="connsiteX33" y="connsiteY33"/>
                </a:cxn>
                <a:cxn ang="34">
                  <a:pos x="connsiteX34" y="connsiteY34"/>
                </a:cxn>
                <a:cxn ang="35">
                  <a:pos x="connsiteX35" y="connsiteY35"/>
                </a:cxn>
                <a:cxn ang="36">
                  <a:pos x="connsiteX36" y="connsiteY36"/>
                </a:cxn>
              </a:cxnLst>
              <a:rect l="l" t="t" r="r" b="b"/>
              <a:pathLst>
                <a:path w="75209" h="151398">
                  <a:moveTo>
                    <a:pt x="75209" y="24501"/>
                  </a:moveTo>
                  <a:lnTo>
                    <a:pt x="74933" y="33028"/>
                  </a:lnTo>
                  <a:lnTo>
                    <a:pt x="65861" y="42081"/>
                  </a:lnTo>
                  <a:lnTo>
                    <a:pt x="62561" y="48940"/>
                  </a:lnTo>
                  <a:cubicBezTo>
                    <a:pt x="62561" y="48940"/>
                    <a:pt x="63390" y="52401"/>
                    <a:pt x="65021" y="53542"/>
                  </a:cubicBezTo>
                  <a:cubicBezTo>
                    <a:pt x="64105" y="54144"/>
                    <a:pt x="63164" y="54796"/>
                    <a:pt x="62285" y="55536"/>
                  </a:cubicBezTo>
                  <a:cubicBezTo>
                    <a:pt x="58985" y="58282"/>
                    <a:pt x="65861" y="57178"/>
                    <a:pt x="71633" y="58821"/>
                  </a:cubicBezTo>
                  <a:cubicBezTo>
                    <a:pt x="77405" y="60476"/>
                    <a:pt x="73553" y="62119"/>
                    <a:pt x="73553" y="68175"/>
                  </a:cubicBezTo>
                  <a:cubicBezTo>
                    <a:pt x="73553" y="74219"/>
                    <a:pt x="71345" y="81906"/>
                    <a:pt x="69701" y="83548"/>
                  </a:cubicBezTo>
                  <a:cubicBezTo>
                    <a:pt x="68057" y="85191"/>
                    <a:pt x="67217" y="87122"/>
                    <a:pt x="66677" y="95084"/>
                  </a:cubicBezTo>
                  <a:cubicBezTo>
                    <a:pt x="66138" y="103059"/>
                    <a:pt x="60090" y="111009"/>
                    <a:pt x="56790" y="112940"/>
                  </a:cubicBezTo>
                  <a:cubicBezTo>
                    <a:pt x="53490" y="114859"/>
                    <a:pt x="56514" y="117066"/>
                    <a:pt x="57894" y="118433"/>
                  </a:cubicBezTo>
                  <a:cubicBezTo>
                    <a:pt x="59261" y="119799"/>
                    <a:pt x="49085" y="128326"/>
                    <a:pt x="43878" y="132439"/>
                  </a:cubicBezTo>
                  <a:cubicBezTo>
                    <a:pt x="38646" y="136564"/>
                    <a:pt x="37291" y="142871"/>
                    <a:pt x="37002" y="146169"/>
                  </a:cubicBezTo>
                  <a:cubicBezTo>
                    <a:pt x="36726" y="149467"/>
                    <a:pt x="29863" y="152213"/>
                    <a:pt x="27918" y="151398"/>
                  </a:cubicBezTo>
                  <a:cubicBezTo>
                    <a:pt x="25998" y="150571"/>
                    <a:pt x="29574" y="146445"/>
                    <a:pt x="30126" y="143975"/>
                  </a:cubicBezTo>
                  <a:cubicBezTo>
                    <a:pt x="30678" y="141505"/>
                    <a:pt x="29574" y="137668"/>
                    <a:pt x="27918" y="136013"/>
                  </a:cubicBezTo>
                  <a:cubicBezTo>
                    <a:pt x="26287" y="134370"/>
                    <a:pt x="19975" y="132439"/>
                    <a:pt x="16926" y="131900"/>
                  </a:cubicBezTo>
                  <a:cubicBezTo>
                    <a:pt x="13915" y="131335"/>
                    <a:pt x="4015" y="123097"/>
                    <a:pt x="1003" y="118984"/>
                  </a:cubicBezTo>
                  <a:cubicBezTo>
                    <a:pt x="-2032" y="114859"/>
                    <a:pt x="1254" y="113492"/>
                    <a:pt x="1254" y="110470"/>
                  </a:cubicBezTo>
                  <a:cubicBezTo>
                    <a:pt x="1254" y="108777"/>
                    <a:pt x="727" y="107762"/>
                    <a:pt x="0" y="107210"/>
                  </a:cubicBezTo>
                  <a:lnTo>
                    <a:pt x="3827" y="99423"/>
                  </a:lnTo>
                  <a:lnTo>
                    <a:pt x="5671" y="100025"/>
                  </a:lnTo>
                  <a:lnTo>
                    <a:pt x="34806" y="72564"/>
                  </a:lnTo>
                  <a:lnTo>
                    <a:pt x="27654" y="64326"/>
                  </a:lnTo>
                  <a:lnTo>
                    <a:pt x="22146" y="52238"/>
                  </a:lnTo>
                  <a:lnTo>
                    <a:pt x="16111" y="48940"/>
                  </a:lnTo>
                  <a:lnTo>
                    <a:pt x="17215" y="37968"/>
                  </a:lnTo>
                  <a:lnTo>
                    <a:pt x="21619" y="35210"/>
                  </a:lnTo>
                  <a:lnTo>
                    <a:pt x="19411" y="23674"/>
                  </a:lnTo>
                  <a:lnTo>
                    <a:pt x="30402" y="12689"/>
                  </a:lnTo>
                  <a:lnTo>
                    <a:pt x="35885" y="3360"/>
                  </a:lnTo>
                  <a:lnTo>
                    <a:pt x="40792" y="0"/>
                  </a:lnTo>
                  <a:lnTo>
                    <a:pt x="44694" y="3899"/>
                  </a:lnTo>
                  <a:lnTo>
                    <a:pt x="56790" y="8840"/>
                  </a:lnTo>
                  <a:lnTo>
                    <a:pt x="65573" y="16539"/>
                  </a:lnTo>
                  <a:lnTo>
                    <a:pt x="75209" y="24501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Freeform 3"/>
            <p:cNvSpPr/>
            <p:nvPr/>
          </p:nvSpPr>
          <p:spPr>
            <a:xfrm>
              <a:off x="14898718" y="5619753"/>
              <a:ext cx="18946" cy="18014"/>
            </a:xfrm>
            <a:custGeom>
              <a:avLst/>
              <a:gdLst>
                <a:gd name="connsiteX0" fmla="*/ 429 w 15700"/>
                <a:gd name="connsiteY0" fmla="*/ 8869 h 14928"/>
                <a:gd name="connsiteX1" fmla="*/ 164 w 15700"/>
                <a:gd name="connsiteY1" fmla="*/ 14928 h 14928"/>
                <a:gd name="connsiteX2" fmla="*/ 10871 w 15700"/>
                <a:gd name="connsiteY2" fmla="*/ 11666 h 14928"/>
                <a:gd name="connsiteX3" fmla="*/ 15219 w 15700"/>
                <a:gd name="connsiteY3" fmla="*/ 4573 h 14928"/>
                <a:gd name="connsiteX4" fmla="*/ 15700 w 15700"/>
                <a:gd name="connsiteY4" fmla="*/ 1524 h 14928"/>
                <a:gd name="connsiteX5" fmla="*/ 13285 w 15700"/>
                <a:gd name="connsiteY5" fmla="*/ 0 h 14928"/>
                <a:gd name="connsiteX6" fmla="*/ 2376 w 15700"/>
                <a:gd name="connsiteY6" fmla="*/ 2973 h 14928"/>
                <a:gd name="connsiteX7" fmla="*/ 0 w 15700"/>
                <a:gd name="connsiteY7" fmla="*/ 9549 h 14928"/>
                <a:gd name="connsiteX8" fmla="*/ 429 w 15700"/>
                <a:gd name="connsiteY8" fmla="*/ 8869 h 1492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5700" h="14928">
                  <a:moveTo>
                    <a:pt x="429" y="8869"/>
                  </a:moveTo>
                  <a:cubicBezTo>
                    <a:pt x="-164" y="10821"/>
                    <a:pt x="-265" y="12938"/>
                    <a:pt x="164" y="14928"/>
                  </a:cubicBezTo>
                  <a:cubicBezTo>
                    <a:pt x="3994" y="16717"/>
                    <a:pt x="8279" y="14551"/>
                    <a:pt x="10871" y="11666"/>
                  </a:cubicBezTo>
                  <a:cubicBezTo>
                    <a:pt x="12729" y="9599"/>
                    <a:pt x="14018" y="7080"/>
                    <a:pt x="15219" y="4573"/>
                  </a:cubicBezTo>
                  <a:cubicBezTo>
                    <a:pt x="15687" y="3615"/>
                    <a:pt x="16155" y="2481"/>
                    <a:pt x="15700" y="1524"/>
                  </a:cubicBezTo>
                  <a:cubicBezTo>
                    <a:pt x="15282" y="629"/>
                    <a:pt x="14246" y="226"/>
                    <a:pt x="13285" y="0"/>
                  </a:cubicBezTo>
                  <a:cubicBezTo>
                    <a:pt x="9948" y="-755"/>
                    <a:pt x="4108" y="-705"/>
                    <a:pt x="2376" y="2973"/>
                  </a:cubicBezTo>
                  <a:cubicBezTo>
                    <a:pt x="1365" y="5127"/>
                    <a:pt x="2148" y="7962"/>
                    <a:pt x="0" y="9549"/>
                  </a:cubicBezTo>
                  <a:lnTo>
                    <a:pt x="429" y="8869"/>
                  </a:ln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Freeform 3"/>
            <p:cNvSpPr/>
            <p:nvPr/>
          </p:nvSpPr>
          <p:spPr>
            <a:xfrm>
              <a:off x="14940479" y="5594309"/>
              <a:ext cx="46998" cy="35498"/>
            </a:xfrm>
            <a:custGeom>
              <a:avLst/>
              <a:gdLst>
                <a:gd name="connsiteX0" fmla="*/ 38946 w 38946"/>
                <a:gd name="connsiteY0" fmla="*/ 8251 h 29416"/>
                <a:gd name="connsiteX1" fmla="*/ 24915 w 38946"/>
                <a:gd name="connsiteY1" fmla="*/ 0 h 29416"/>
                <a:gd name="connsiteX2" fmla="*/ 0 w 38946"/>
                <a:gd name="connsiteY2" fmla="*/ 13631 h 29416"/>
                <a:gd name="connsiteX3" fmla="*/ 379 w 38946"/>
                <a:gd name="connsiteY3" fmla="*/ 17121 h 29416"/>
                <a:gd name="connsiteX4" fmla="*/ 6371 w 38946"/>
                <a:gd name="connsiteY4" fmla="*/ 20270 h 29416"/>
                <a:gd name="connsiteX5" fmla="*/ 29314 w 38946"/>
                <a:gd name="connsiteY5" fmla="*/ 29416 h 29416"/>
                <a:gd name="connsiteX6" fmla="*/ 38769 w 38946"/>
                <a:gd name="connsiteY6" fmla="*/ 20182 h 29416"/>
                <a:gd name="connsiteX7" fmla="*/ 38946 w 38946"/>
                <a:gd name="connsiteY7" fmla="*/ 8251 h 29416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</a:cxnLst>
              <a:rect l="l" t="t" r="r" b="b"/>
              <a:pathLst>
                <a:path w="38946" h="29416">
                  <a:moveTo>
                    <a:pt x="38946" y="8251"/>
                  </a:moveTo>
                  <a:cubicBezTo>
                    <a:pt x="37796" y="3288"/>
                    <a:pt x="34042" y="655"/>
                    <a:pt x="24915" y="0"/>
                  </a:cubicBezTo>
                  <a:cubicBezTo>
                    <a:pt x="15358" y="-705"/>
                    <a:pt x="2009" y="2670"/>
                    <a:pt x="0" y="13631"/>
                  </a:cubicBezTo>
                  <a:cubicBezTo>
                    <a:pt x="-214" y="14815"/>
                    <a:pt x="-227" y="16087"/>
                    <a:pt x="379" y="17121"/>
                  </a:cubicBezTo>
                  <a:cubicBezTo>
                    <a:pt x="1554" y="19111"/>
                    <a:pt x="4285" y="19287"/>
                    <a:pt x="6371" y="20270"/>
                  </a:cubicBezTo>
                  <a:cubicBezTo>
                    <a:pt x="15194" y="24453"/>
                    <a:pt x="17368" y="32049"/>
                    <a:pt x="29314" y="29416"/>
                  </a:cubicBezTo>
                  <a:cubicBezTo>
                    <a:pt x="33915" y="28409"/>
                    <a:pt x="38188" y="24843"/>
                    <a:pt x="38769" y="20182"/>
                  </a:cubicBezTo>
                  <a:cubicBezTo>
                    <a:pt x="39389" y="15269"/>
                    <a:pt x="39667" y="11313"/>
                    <a:pt x="38946" y="8251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Freeform 3"/>
            <p:cNvSpPr/>
            <p:nvPr/>
          </p:nvSpPr>
          <p:spPr>
            <a:xfrm>
              <a:off x="15093216" y="5650330"/>
              <a:ext cx="45259" cy="45486"/>
            </a:xfrm>
            <a:custGeom>
              <a:avLst/>
              <a:gdLst>
                <a:gd name="connsiteX0" fmla="*/ 30578 w 37505"/>
                <a:gd name="connsiteY0" fmla="*/ 14387 h 37693"/>
                <a:gd name="connsiteX1" fmla="*/ 13829 w 37505"/>
                <a:gd name="connsiteY1" fmla="*/ 0 h 37693"/>
                <a:gd name="connsiteX2" fmla="*/ 9872 w 37505"/>
                <a:gd name="connsiteY2" fmla="*/ 1133 h 37693"/>
                <a:gd name="connsiteX3" fmla="*/ 3981 w 37505"/>
                <a:gd name="connsiteY3" fmla="*/ 3615 h 37693"/>
                <a:gd name="connsiteX4" fmla="*/ 0 w 37505"/>
                <a:gd name="connsiteY4" fmla="*/ 5870 h 37693"/>
                <a:gd name="connsiteX5" fmla="*/ 13816 w 37505"/>
                <a:gd name="connsiteY5" fmla="*/ 33486 h 37693"/>
                <a:gd name="connsiteX6" fmla="*/ 33650 w 37505"/>
                <a:gd name="connsiteY6" fmla="*/ 37693 h 37693"/>
                <a:gd name="connsiteX7" fmla="*/ 37505 w 37505"/>
                <a:gd name="connsiteY7" fmla="*/ 26405 h 37693"/>
                <a:gd name="connsiteX8" fmla="*/ 30578 w 37505"/>
                <a:gd name="connsiteY8" fmla="*/ 14387 h 37693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37505" h="37693">
                  <a:moveTo>
                    <a:pt x="30578" y="14387"/>
                  </a:moveTo>
                  <a:cubicBezTo>
                    <a:pt x="28783" y="9990"/>
                    <a:pt x="18797" y="-176"/>
                    <a:pt x="13829" y="0"/>
                  </a:cubicBezTo>
                  <a:cubicBezTo>
                    <a:pt x="12451" y="50"/>
                    <a:pt x="11149" y="592"/>
                    <a:pt x="9872" y="1133"/>
                  </a:cubicBezTo>
                  <a:cubicBezTo>
                    <a:pt x="7913" y="1965"/>
                    <a:pt x="5953" y="2784"/>
                    <a:pt x="3981" y="3615"/>
                  </a:cubicBezTo>
                  <a:cubicBezTo>
                    <a:pt x="2578" y="4207"/>
                    <a:pt x="1125" y="4825"/>
                    <a:pt x="0" y="5870"/>
                  </a:cubicBezTo>
                  <a:cubicBezTo>
                    <a:pt x="-9683" y="14765"/>
                    <a:pt x="6244" y="30298"/>
                    <a:pt x="13816" y="33486"/>
                  </a:cubicBezTo>
                  <a:cubicBezTo>
                    <a:pt x="20073" y="36119"/>
                    <a:pt x="26899" y="37026"/>
                    <a:pt x="33650" y="37693"/>
                  </a:cubicBezTo>
                  <a:cubicBezTo>
                    <a:pt x="44470" y="38764"/>
                    <a:pt x="44040" y="32213"/>
                    <a:pt x="37505" y="26405"/>
                  </a:cubicBezTo>
                  <a:cubicBezTo>
                    <a:pt x="34004" y="23294"/>
                    <a:pt x="32348" y="18708"/>
                    <a:pt x="30578" y="14387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Freeform 3"/>
            <p:cNvSpPr/>
            <p:nvPr/>
          </p:nvSpPr>
          <p:spPr>
            <a:xfrm>
              <a:off x="15180368" y="5716192"/>
              <a:ext cx="59613" cy="16007"/>
            </a:xfrm>
            <a:custGeom>
              <a:avLst/>
              <a:gdLst>
                <a:gd name="connsiteX0" fmla="*/ 44003 w 49400"/>
                <a:gd name="connsiteY0" fmla="*/ 13265 h 13265"/>
                <a:gd name="connsiteX1" fmla="*/ 48705 w 49400"/>
                <a:gd name="connsiteY1" fmla="*/ 10506 h 13265"/>
                <a:gd name="connsiteX2" fmla="*/ 49400 w 49400"/>
                <a:gd name="connsiteY2" fmla="*/ 9650 h 13265"/>
                <a:gd name="connsiteX3" fmla="*/ 48996 w 49400"/>
                <a:gd name="connsiteY3" fmla="*/ 8629 h 13265"/>
                <a:gd name="connsiteX4" fmla="*/ 36949 w 49400"/>
                <a:gd name="connsiteY4" fmla="*/ 2406 h 13265"/>
                <a:gd name="connsiteX5" fmla="*/ 23082 w 49400"/>
                <a:gd name="connsiteY5" fmla="*/ 1902 h 13265"/>
                <a:gd name="connsiteX6" fmla="*/ 7230 w 49400"/>
                <a:gd name="connsiteY6" fmla="*/ 0 h 13265"/>
                <a:gd name="connsiteX7" fmla="*/ 4348 w 49400"/>
                <a:gd name="connsiteY7" fmla="*/ 188 h 13265"/>
                <a:gd name="connsiteX8" fmla="*/ 3450 w 49400"/>
                <a:gd name="connsiteY8" fmla="*/ 1587 h 13265"/>
                <a:gd name="connsiteX9" fmla="*/ 404 w 49400"/>
                <a:gd name="connsiteY9" fmla="*/ 8793 h 13265"/>
                <a:gd name="connsiteX10" fmla="*/ 0 w 49400"/>
                <a:gd name="connsiteY10" fmla="*/ 10809 h 13265"/>
                <a:gd name="connsiteX11" fmla="*/ 3008 w 49400"/>
                <a:gd name="connsiteY11" fmla="*/ 12888 h 13265"/>
                <a:gd name="connsiteX12" fmla="*/ 44003 w 49400"/>
                <a:gd name="connsiteY12" fmla="*/ 13265 h 13265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</a:cxnLst>
              <a:rect l="l" t="t" r="r" b="b"/>
              <a:pathLst>
                <a:path w="49400" h="13265">
                  <a:moveTo>
                    <a:pt x="44003" y="13265"/>
                  </a:moveTo>
                  <a:cubicBezTo>
                    <a:pt x="45621" y="12497"/>
                    <a:pt x="47188" y="11590"/>
                    <a:pt x="48705" y="10506"/>
                  </a:cubicBezTo>
                  <a:cubicBezTo>
                    <a:pt x="49008" y="10280"/>
                    <a:pt x="49337" y="10028"/>
                    <a:pt x="49400" y="9650"/>
                  </a:cubicBezTo>
                  <a:cubicBezTo>
                    <a:pt x="49463" y="9284"/>
                    <a:pt x="49223" y="8932"/>
                    <a:pt x="48996" y="8629"/>
                  </a:cubicBezTo>
                  <a:cubicBezTo>
                    <a:pt x="46126" y="5001"/>
                    <a:pt x="41525" y="3124"/>
                    <a:pt x="36949" y="2406"/>
                  </a:cubicBezTo>
                  <a:cubicBezTo>
                    <a:pt x="32373" y="1700"/>
                    <a:pt x="27708" y="1990"/>
                    <a:pt x="23082" y="1902"/>
                  </a:cubicBezTo>
                  <a:cubicBezTo>
                    <a:pt x="17760" y="1788"/>
                    <a:pt x="12438" y="1159"/>
                    <a:pt x="7230" y="0"/>
                  </a:cubicBezTo>
                  <a:cubicBezTo>
                    <a:pt x="6257" y="-214"/>
                    <a:pt x="5132" y="-415"/>
                    <a:pt x="4348" y="188"/>
                  </a:cubicBezTo>
                  <a:cubicBezTo>
                    <a:pt x="3905" y="541"/>
                    <a:pt x="3678" y="1070"/>
                    <a:pt x="3450" y="1587"/>
                  </a:cubicBezTo>
                  <a:cubicBezTo>
                    <a:pt x="2439" y="3981"/>
                    <a:pt x="1415" y="6387"/>
                    <a:pt x="404" y="8793"/>
                  </a:cubicBezTo>
                  <a:cubicBezTo>
                    <a:pt x="126" y="9423"/>
                    <a:pt x="-151" y="10116"/>
                    <a:pt x="0" y="10809"/>
                  </a:cubicBezTo>
                  <a:cubicBezTo>
                    <a:pt x="265" y="12069"/>
                    <a:pt x="1744" y="12598"/>
                    <a:pt x="3008" y="12888"/>
                  </a:cubicBezTo>
                  <a:cubicBezTo>
                    <a:pt x="16230" y="15936"/>
                    <a:pt x="31513" y="19161"/>
                    <a:pt x="44003" y="13265"/>
                  </a:cubicBez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Freeform 3"/>
            <p:cNvSpPr/>
            <p:nvPr/>
          </p:nvSpPr>
          <p:spPr>
            <a:xfrm>
              <a:off x="15202356" y="5726314"/>
              <a:ext cx="26359" cy="23488"/>
            </a:xfrm>
            <a:custGeom>
              <a:avLst/>
              <a:gdLst>
                <a:gd name="connsiteX0" fmla="*/ 4550 w 21843"/>
                <a:gd name="connsiteY0" fmla="*/ 1020 h 19464"/>
                <a:gd name="connsiteX1" fmla="*/ 265 w 21843"/>
                <a:gd name="connsiteY1" fmla="*/ 2141 h 19464"/>
                <a:gd name="connsiteX2" fmla="*/ 0 w 21843"/>
                <a:gd name="connsiteY2" fmla="*/ 6551 h 19464"/>
                <a:gd name="connsiteX3" fmla="*/ 6977 w 21843"/>
                <a:gd name="connsiteY3" fmla="*/ 11665 h 19464"/>
                <a:gd name="connsiteX4" fmla="*/ 8418 w 21843"/>
                <a:gd name="connsiteY4" fmla="*/ 17612 h 19464"/>
                <a:gd name="connsiteX5" fmla="*/ 13588 w 21843"/>
                <a:gd name="connsiteY5" fmla="*/ 19464 h 19464"/>
                <a:gd name="connsiteX6" fmla="*/ 18759 w 21843"/>
                <a:gd name="connsiteY6" fmla="*/ 16768 h 19464"/>
                <a:gd name="connsiteX7" fmla="*/ 21843 w 21843"/>
                <a:gd name="connsiteY7" fmla="*/ 12106 h 19464"/>
                <a:gd name="connsiteX8" fmla="*/ 19264 w 21843"/>
                <a:gd name="connsiteY8" fmla="*/ 8969 h 19464"/>
                <a:gd name="connsiteX9" fmla="*/ 12742 w 21843"/>
                <a:gd name="connsiteY9" fmla="*/ 4296 h 19464"/>
                <a:gd name="connsiteX10" fmla="*/ 3299 w 21843"/>
                <a:gd name="connsiteY10" fmla="*/ 0 h 19464"/>
                <a:gd name="connsiteX11" fmla="*/ 4550 w 21843"/>
                <a:gd name="connsiteY11" fmla="*/ 1020 h 194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</a:cxnLst>
              <a:rect l="l" t="t" r="r" b="b"/>
              <a:pathLst>
                <a:path w="21843" h="19464">
                  <a:moveTo>
                    <a:pt x="4550" y="1020"/>
                  </a:moveTo>
                  <a:cubicBezTo>
                    <a:pt x="3084" y="453"/>
                    <a:pt x="1264" y="932"/>
                    <a:pt x="265" y="2141"/>
                  </a:cubicBezTo>
                  <a:cubicBezTo>
                    <a:pt x="-733" y="3363"/>
                    <a:pt x="-846" y="5228"/>
                    <a:pt x="0" y="6551"/>
                  </a:cubicBezTo>
                  <a:cubicBezTo>
                    <a:pt x="1580" y="9020"/>
                    <a:pt x="5536" y="9121"/>
                    <a:pt x="6977" y="11665"/>
                  </a:cubicBezTo>
                  <a:cubicBezTo>
                    <a:pt x="8001" y="13454"/>
                    <a:pt x="7369" y="15836"/>
                    <a:pt x="8418" y="17612"/>
                  </a:cubicBezTo>
                  <a:cubicBezTo>
                    <a:pt x="9404" y="19300"/>
                    <a:pt x="11667" y="19867"/>
                    <a:pt x="13588" y="19464"/>
                  </a:cubicBezTo>
                  <a:cubicBezTo>
                    <a:pt x="15510" y="19073"/>
                    <a:pt x="17166" y="17914"/>
                    <a:pt x="18759" y="16768"/>
                  </a:cubicBezTo>
                  <a:cubicBezTo>
                    <a:pt x="20351" y="15634"/>
                    <a:pt x="22172" y="14059"/>
                    <a:pt x="21843" y="12106"/>
                  </a:cubicBezTo>
                  <a:cubicBezTo>
                    <a:pt x="21615" y="10733"/>
                    <a:pt x="20389" y="9788"/>
                    <a:pt x="19264" y="8969"/>
                  </a:cubicBezTo>
                  <a:cubicBezTo>
                    <a:pt x="17090" y="7407"/>
                    <a:pt x="14916" y="5858"/>
                    <a:pt x="12742" y="4296"/>
                  </a:cubicBezTo>
                  <a:cubicBezTo>
                    <a:pt x="9885" y="2255"/>
                    <a:pt x="6813" y="125"/>
                    <a:pt x="3299" y="0"/>
                  </a:cubicBezTo>
                  <a:lnTo>
                    <a:pt x="4550" y="1020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Freeform 3"/>
            <p:cNvSpPr/>
            <p:nvPr/>
          </p:nvSpPr>
          <p:spPr>
            <a:xfrm>
              <a:off x="15240242" y="5718359"/>
              <a:ext cx="66738" cy="42644"/>
            </a:xfrm>
            <a:custGeom>
              <a:avLst/>
              <a:gdLst>
                <a:gd name="connsiteX0" fmla="*/ 40766 w 55304"/>
                <a:gd name="connsiteY0" fmla="*/ 35338 h 35338"/>
                <a:gd name="connsiteX1" fmla="*/ 46632 w 55304"/>
                <a:gd name="connsiteY1" fmla="*/ 32705 h 35338"/>
                <a:gd name="connsiteX2" fmla="*/ 53509 w 55304"/>
                <a:gd name="connsiteY2" fmla="*/ 30512 h 35338"/>
                <a:gd name="connsiteX3" fmla="*/ 55304 w 55304"/>
                <a:gd name="connsiteY3" fmla="*/ 24579 h 35338"/>
                <a:gd name="connsiteX4" fmla="*/ 41411 w 55304"/>
                <a:gd name="connsiteY4" fmla="*/ 11791 h 35338"/>
                <a:gd name="connsiteX5" fmla="*/ 21666 w 55304"/>
                <a:gd name="connsiteY5" fmla="*/ 8314 h 35338"/>
                <a:gd name="connsiteX6" fmla="*/ 10049 w 55304"/>
                <a:gd name="connsiteY6" fmla="*/ 1814 h 35338"/>
                <a:gd name="connsiteX7" fmla="*/ 7458 w 55304"/>
                <a:gd name="connsiteY7" fmla="*/ 0 h 35338"/>
                <a:gd name="connsiteX8" fmla="*/ 530 w 55304"/>
                <a:gd name="connsiteY8" fmla="*/ 4636 h 35338"/>
                <a:gd name="connsiteX9" fmla="*/ 0 w 55304"/>
                <a:gd name="connsiteY9" fmla="*/ 12560 h 35338"/>
                <a:gd name="connsiteX10" fmla="*/ 8216 w 55304"/>
                <a:gd name="connsiteY10" fmla="*/ 17398 h 35338"/>
                <a:gd name="connsiteX11" fmla="*/ 15396 w 55304"/>
                <a:gd name="connsiteY11" fmla="*/ 23281 h 35338"/>
                <a:gd name="connsiteX12" fmla="*/ 15826 w 55304"/>
                <a:gd name="connsiteY12" fmla="*/ 25927 h 35338"/>
                <a:gd name="connsiteX13" fmla="*/ 18215 w 55304"/>
                <a:gd name="connsiteY13" fmla="*/ 28194 h 35338"/>
                <a:gd name="connsiteX14" fmla="*/ 21540 w 55304"/>
                <a:gd name="connsiteY14" fmla="*/ 32138 h 35338"/>
                <a:gd name="connsiteX15" fmla="*/ 40766 w 55304"/>
                <a:gd name="connsiteY15" fmla="*/ 35338 h 35338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</a:cxnLst>
              <a:rect l="l" t="t" r="r" b="b"/>
              <a:pathLst>
                <a:path w="55304" h="35338">
                  <a:moveTo>
                    <a:pt x="40766" y="35338"/>
                  </a:moveTo>
                  <a:cubicBezTo>
                    <a:pt x="42726" y="34456"/>
                    <a:pt x="44571" y="33284"/>
                    <a:pt x="46632" y="32705"/>
                  </a:cubicBezTo>
                  <a:cubicBezTo>
                    <a:pt x="48970" y="32049"/>
                    <a:pt x="51676" y="32112"/>
                    <a:pt x="53509" y="30512"/>
                  </a:cubicBezTo>
                  <a:cubicBezTo>
                    <a:pt x="55127" y="29089"/>
                    <a:pt x="55582" y="26708"/>
                    <a:pt x="55304" y="24579"/>
                  </a:cubicBezTo>
                  <a:cubicBezTo>
                    <a:pt x="54444" y="17965"/>
                    <a:pt x="47883" y="13505"/>
                    <a:pt x="41411" y="11791"/>
                  </a:cubicBezTo>
                  <a:cubicBezTo>
                    <a:pt x="34952" y="10091"/>
                    <a:pt x="28075" y="10254"/>
                    <a:pt x="21666" y="8314"/>
                  </a:cubicBezTo>
                  <a:cubicBezTo>
                    <a:pt x="17381" y="7017"/>
                    <a:pt x="13386" y="4787"/>
                    <a:pt x="10049" y="1814"/>
                  </a:cubicBezTo>
                  <a:cubicBezTo>
                    <a:pt x="9253" y="1108"/>
                    <a:pt x="8469" y="352"/>
                    <a:pt x="7458" y="0"/>
                  </a:cubicBezTo>
                  <a:cubicBezTo>
                    <a:pt x="4575" y="-1007"/>
                    <a:pt x="1807" y="1864"/>
                    <a:pt x="530" y="4636"/>
                  </a:cubicBezTo>
                  <a:cubicBezTo>
                    <a:pt x="-606" y="7130"/>
                    <a:pt x="-1276" y="10129"/>
                    <a:pt x="0" y="12560"/>
                  </a:cubicBezTo>
                  <a:cubicBezTo>
                    <a:pt x="1516" y="15445"/>
                    <a:pt x="5094" y="16440"/>
                    <a:pt x="8216" y="17398"/>
                  </a:cubicBezTo>
                  <a:cubicBezTo>
                    <a:pt x="11351" y="18343"/>
                    <a:pt x="14853" y="20069"/>
                    <a:pt x="15396" y="23281"/>
                  </a:cubicBezTo>
                  <a:cubicBezTo>
                    <a:pt x="15535" y="24176"/>
                    <a:pt x="15447" y="25108"/>
                    <a:pt x="15826" y="25927"/>
                  </a:cubicBezTo>
                  <a:cubicBezTo>
                    <a:pt x="16294" y="26935"/>
                    <a:pt x="17356" y="27476"/>
                    <a:pt x="18215" y="28194"/>
                  </a:cubicBezTo>
                  <a:cubicBezTo>
                    <a:pt x="19542" y="29290"/>
                    <a:pt x="20415" y="30827"/>
                    <a:pt x="21540" y="32138"/>
                  </a:cubicBezTo>
                  <a:cubicBezTo>
                    <a:pt x="26052" y="37429"/>
                    <a:pt x="34408" y="38185"/>
                    <a:pt x="40766" y="35338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1" name="Freeform 3"/>
            <p:cNvSpPr/>
            <p:nvPr/>
          </p:nvSpPr>
          <p:spPr>
            <a:xfrm>
              <a:off x="15239981" y="5762853"/>
              <a:ext cx="12874" cy="10945"/>
            </a:xfrm>
            <a:custGeom>
              <a:avLst/>
              <a:gdLst>
                <a:gd name="connsiteX0" fmla="*/ 4702 w 10668"/>
                <a:gd name="connsiteY0" fmla="*/ 188 h 9070"/>
                <a:gd name="connsiteX1" fmla="*/ 0 w 10668"/>
                <a:gd name="connsiteY1" fmla="*/ 3124 h 9070"/>
                <a:gd name="connsiteX2" fmla="*/ 3627 w 10668"/>
                <a:gd name="connsiteY2" fmla="*/ 8188 h 9070"/>
                <a:gd name="connsiteX3" fmla="*/ 10163 w 10668"/>
                <a:gd name="connsiteY3" fmla="*/ 9070 h 9070"/>
                <a:gd name="connsiteX4" fmla="*/ 10668 w 10668"/>
                <a:gd name="connsiteY4" fmla="*/ 4384 h 9070"/>
                <a:gd name="connsiteX5" fmla="*/ 9531 w 10668"/>
                <a:gd name="connsiteY5" fmla="*/ 113 h 9070"/>
                <a:gd name="connsiteX6" fmla="*/ 7458 w 10668"/>
                <a:gd name="connsiteY6" fmla="*/ 0 h 9070"/>
                <a:gd name="connsiteX7" fmla="*/ 2591 w 10668"/>
                <a:gd name="connsiteY7" fmla="*/ 617 h 9070"/>
                <a:gd name="connsiteX8" fmla="*/ 4702 w 10668"/>
                <a:gd name="connsiteY8" fmla="*/ 188 h 9070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</a:cxnLst>
              <a:rect l="l" t="t" r="r" b="b"/>
              <a:pathLst>
                <a:path w="10668" h="9070">
                  <a:moveTo>
                    <a:pt x="4702" y="188"/>
                  </a:moveTo>
                  <a:cubicBezTo>
                    <a:pt x="2793" y="-932"/>
                    <a:pt x="151" y="932"/>
                    <a:pt x="0" y="3124"/>
                  </a:cubicBezTo>
                  <a:cubicBezTo>
                    <a:pt x="-126" y="5329"/>
                    <a:pt x="1592" y="7306"/>
                    <a:pt x="3627" y="8188"/>
                  </a:cubicBezTo>
                  <a:cubicBezTo>
                    <a:pt x="5663" y="9058"/>
                    <a:pt x="7951" y="9070"/>
                    <a:pt x="10163" y="9070"/>
                  </a:cubicBezTo>
                  <a:cubicBezTo>
                    <a:pt x="9506" y="7596"/>
                    <a:pt x="10226" y="5933"/>
                    <a:pt x="10668" y="4384"/>
                  </a:cubicBezTo>
                  <a:cubicBezTo>
                    <a:pt x="11098" y="2821"/>
                    <a:pt x="11010" y="755"/>
                    <a:pt x="9531" y="113"/>
                  </a:cubicBezTo>
                  <a:cubicBezTo>
                    <a:pt x="8886" y="-176"/>
                    <a:pt x="8153" y="-88"/>
                    <a:pt x="7458" y="0"/>
                  </a:cubicBezTo>
                  <a:cubicBezTo>
                    <a:pt x="5840" y="201"/>
                    <a:pt x="4209" y="415"/>
                    <a:pt x="2591" y="617"/>
                  </a:cubicBezTo>
                  <a:lnTo>
                    <a:pt x="4702" y="188"/>
                  </a:lnTo>
                </a:path>
              </a:pathLst>
            </a:custGeom>
            <a:grpFill/>
            <a:ln w="12700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2" name="Freeform 3"/>
            <p:cNvSpPr/>
            <p:nvPr/>
          </p:nvSpPr>
          <p:spPr>
            <a:xfrm>
              <a:off x="15294167" y="5796860"/>
              <a:ext cx="125283" cy="133800"/>
            </a:xfrm>
            <a:custGeom>
              <a:avLst/>
              <a:gdLst>
                <a:gd name="connsiteX0" fmla="*/ 68791 w 103819"/>
                <a:gd name="connsiteY0" fmla="*/ 84924 h 110877"/>
                <a:gd name="connsiteX1" fmla="*/ 102391 w 103819"/>
                <a:gd name="connsiteY1" fmla="*/ 67703 h 110877"/>
                <a:gd name="connsiteX2" fmla="*/ 103819 w 103819"/>
                <a:gd name="connsiteY2" fmla="*/ 65183 h 110877"/>
                <a:gd name="connsiteX3" fmla="*/ 94731 w 103819"/>
                <a:gd name="connsiteY3" fmla="*/ 59048 h 110877"/>
                <a:gd name="connsiteX4" fmla="*/ 82937 w 103819"/>
                <a:gd name="connsiteY4" fmla="*/ 47356 h 110877"/>
                <a:gd name="connsiteX5" fmla="*/ 75491 w 103819"/>
                <a:gd name="connsiteY5" fmla="*/ 27501 h 110877"/>
                <a:gd name="connsiteX6" fmla="*/ 58944 w 103819"/>
                <a:gd name="connsiteY6" fmla="*/ 18242 h 110877"/>
                <a:gd name="connsiteX7" fmla="*/ 52282 w 103819"/>
                <a:gd name="connsiteY7" fmla="*/ 18607 h 110877"/>
                <a:gd name="connsiteX8" fmla="*/ 40539 w 103819"/>
                <a:gd name="connsiteY8" fmla="*/ 9814 h 110877"/>
                <a:gd name="connsiteX9" fmla="*/ 28214 w 103819"/>
                <a:gd name="connsiteY9" fmla="*/ 6651 h 110877"/>
                <a:gd name="connsiteX10" fmla="*/ 16622 w 103819"/>
                <a:gd name="connsiteY10" fmla="*/ 0 h 110877"/>
                <a:gd name="connsiteX11" fmla="*/ 20794 w 103819"/>
                <a:gd name="connsiteY11" fmla="*/ 24377 h 110877"/>
                <a:gd name="connsiteX12" fmla="*/ 0 w 103819"/>
                <a:gd name="connsiteY12" fmla="*/ 43967 h 110877"/>
                <a:gd name="connsiteX13" fmla="*/ 657 w 103819"/>
                <a:gd name="connsiteY13" fmla="*/ 46815 h 110877"/>
                <a:gd name="connsiteX14" fmla="*/ 5056 w 103819"/>
                <a:gd name="connsiteY14" fmla="*/ 50430 h 110877"/>
                <a:gd name="connsiteX15" fmla="*/ 14928 w 103819"/>
                <a:gd name="connsiteY15" fmla="*/ 71810 h 110877"/>
                <a:gd name="connsiteX16" fmla="*/ 14360 w 103819"/>
                <a:gd name="connsiteY16" fmla="*/ 96200 h 110877"/>
                <a:gd name="connsiteX17" fmla="*/ 16003 w 103819"/>
                <a:gd name="connsiteY17" fmla="*/ 101466 h 110877"/>
                <a:gd name="connsiteX18" fmla="*/ 20478 w 103819"/>
                <a:gd name="connsiteY18" fmla="*/ 104124 h 110877"/>
                <a:gd name="connsiteX19" fmla="*/ 32904 w 103819"/>
                <a:gd name="connsiteY19" fmla="*/ 110877 h 110877"/>
                <a:gd name="connsiteX20" fmla="*/ 45229 w 103819"/>
                <a:gd name="connsiteY20" fmla="*/ 107148 h 110877"/>
                <a:gd name="connsiteX21" fmla="*/ 46607 w 103819"/>
                <a:gd name="connsiteY21" fmla="*/ 102411 h 110877"/>
                <a:gd name="connsiteX22" fmla="*/ 58666 w 103819"/>
                <a:gd name="connsiteY22" fmla="*/ 93138 h 110877"/>
                <a:gd name="connsiteX23" fmla="*/ 62168 w 103819"/>
                <a:gd name="connsiteY23" fmla="*/ 86852 h 110877"/>
                <a:gd name="connsiteX24" fmla="*/ 68791 w 103819"/>
                <a:gd name="connsiteY24" fmla="*/ 84924 h 110877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  <a:cxn ang="5">
                  <a:pos x="connsiteX5" y="connsiteY5"/>
                </a:cxn>
                <a:cxn ang="6">
                  <a:pos x="connsiteX6" y="connsiteY6"/>
                </a:cxn>
                <a:cxn ang="7">
                  <a:pos x="connsiteX7" y="connsiteY7"/>
                </a:cxn>
                <a:cxn ang="8">
                  <a:pos x="connsiteX8" y="connsiteY8"/>
                </a:cxn>
                <a:cxn ang="9">
                  <a:pos x="connsiteX9" y="connsiteY9"/>
                </a:cxn>
                <a:cxn ang="10">
                  <a:pos x="connsiteX10" y="connsiteY10"/>
                </a:cxn>
                <a:cxn ang="11">
                  <a:pos x="connsiteX11" y="connsiteY11"/>
                </a:cxn>
                <a:cxn ang="12">
                  <a:pos x="connsiteX12" y="connsiteY12"/>
                </a:cxn>
                <a:cxn ang="13">
                  <a:pos x="connsiteX13" y="connsiteY13"/>
                </a:cxn>
                <a:cxn ang="14">
                  <a:pos x="connsiteX14" y="connsiteY14"/>
                </a:cxn>
                <a:cxn ang="15">
                  <a:pos x="connsiteX15" y="connsiteY15"/>
                </a:cxn>
                <a:cxn ang="16">
                  <a:pos x="connsiteX16" y="connsiteY16"/>
                </a:cxn>
                <a:cxn ang="17">
                  <a:pos x="connsiteX17" y="connsiteY17"/>
                </a:cxn>
                <a:cxn ang="18">
                  <a:pos x="connsiteX18" y="connsiteY18"/>
                </a:cxn>
                <a:cxn ang="19">
                  <a:pos x="connsiteX19" y="connsiteY19"/>
                </a:cxn>
                <a:cxn ang="20">
                  <a:pos x="connsiteX20" y="connsiteY20"/>
                </a:cxn>
                <a:cxn ang="21">
                  <a:pos x="connsiteX21" y="connsiteY21"/>
                </a:cxn>
                <a:cxn ang="22">
                  <a:pos x="connsiteX22" y="connsiteY22"/>
                </a:cxn>
                <a:cxn ang="23">
                  <a:pos x="connsiteX23" y="connsiteY23"/>
                </a:cxn>
                <a:cxn ang="24">
                  <a:pos x="connsiteX24" y="connsiteY24"/>
                </a:cxn>
              </a:cxnLst>
              <a:rect l="l" t="t" r="r" b="b"/>
              <a:pathLst>
                <a:path w="103819" h="110877">
                  <a:moveTo>
                    <a:pt x="68791" y="84924"/>
                  </a:moveTo>
                  <a:cubicBezTo>
                    <a:pt x="81647" y="83765"/>
                    <a:pt x="93972" y="77454"/>
                    <a:pt x="102391" y="67703"/>
                  </a:cubicBezTo>
                  <a:cubicBezTo>
                    <a:pt x="103036" y="66959"/>
                    <a:pt x="103680" y="66153"/>
                    <a:pt x="103819" y="65183"/>
                  </a:cubicBezTo>
                  <a:cubicBezTo>
                    <a:pt x="104426" y="61252"/>
                    <a:pt x="98156" y="61076"/>
                    <a:pt x="94731" y="59048"/>
                  </a:cubicBezTo>
                  <a:cubicBezTo>
                    <a:pt x="89687" y="56074"/>
                    <a:pt x="88726" y="46399"/>
                    <a:pt x="82937" y="47356"/>
                  </a:cubicBezTo>
                  <a:cubicBezTo>
                    <a:pt x="86109" y="40516"/>
                    <a:pt x="80737" y="32919"/>
                    <a:pt x="75491" y="27501"/>
                  </a:cubicBezTo>
                  <a:cubicBezTo>
                    <a:pt x="70953" y="22828"/>
                    <a:pt x="65467" y="18002"/>
                    <a:pt x="58944" y="18242"/>
                  </a:cubicBezTo>
                  <a:cubicBezTo>
                    <a:pt x="56707" y="18317"/>
                    <a:pt x="54469" y="19023"/>
                    <a:pt x="52282" y="18607"/>
                  </a:cubicBezTo>
                  <a:cubicBezTo>
                    <a:pt x="47403" y="17713"/>
                    <a:pt x="44976" y="12031"/>
                    <a:pt x="40539" y="9814"/>
                  </a:cubicBezTo>
                  <a:cubicBezTo>
                    <a:pt x="36721" y="7911"/>
                    <a:pt x="31905" y="8793"/>
                    <a:pt x="28214" y="6651"/>
                  </a:cubicBezTo>
                  <a:cubicBezTo>
                    <a:pt x="24169" y="4283"/>
                    <a:pt x="21021" y="-1625"/>
                    <a:pt x="16622" y="0"/>
                  </a:cubicBezTo>
                  <a:cubicBezTo>
                    <a:pt x="11136" y="6714"/>
                    <a:pt x="22892" y="15999"/>
                    <a:pt x="20794" y="24377"/>
                  </a:cubicBezTo>
                  <a:cubicBezTo>
                    <a:pt x="18367" y="34065"/>
                    <a:pt x="176" y="33990"/>
                    <a:pt x="0" y="43967"/>
                  </a:cubicBezTo>
                  <a:cubicBezTo>
                    <a:pt x="-25" y="44950"/>
                    <a:pt x="176" y="45958"/>
                    <a:pt x="657" y="46815"/>
                  </a:cubicBezTo>
                  <a:cubicBezTo>
                    <a:pt x="1618" y="48478"/>
                    <a:pt x="3476" y="49359"/>
                    <a:pt x="5056" y="50430"/>
                  </a:cubicBezTo>
                  <a:cubicBezTo>
                    <a:pt x="11844" y="54978"/>
                    <a:pt x="14549" y="63671"/>
                    <a:pt x="14928" y="71810"/>
                  </a:cubicBezTo>
                  <a:cubicBezTo>
                    <a:pt x="15308" y="79935"/>
                    <a:pt x="13816" y="88074"/>
                    <a:pt x="14360" y="96200"/>
                  </a:cubicBezTo>
                  <a:cubicBezTo>
                    <a:pt x="14499" y="98064"/>
                    <a:pt x="14777" y="100055"/>
                    <a:pt x="16003" y="101466"/>
                  </a:cubicBezTo>
                  <a:cubicBezTo>
                    <a:pt x="17141" y="102789"/>
                    <a:pt x="18885" y="103393"/>
                    <a:pt x="20478" y="104124"/>
                  </a:cubicBezTo>
                  <a:cubicBezTo>
                    <a:pt x="24776" y="106089"/>
                    <a:pt x="28442" y="109327"/>
                    <a:pt x="32904" y="110877"/>
                  </a:cubicBezTo>
                  <a:cubicBezTo>
                    <a:pt x="37379" y="112426"/>
                    <a:pt x="43370" y="111482"/>
                    <a:pt x="45229" y="107148"/>
                  </a:cubicBezTo>
                  <a:cubicBezTo>
                    <a:pt x="45873" y="105636"/>
                    <a:pt x="45924" y="103910"/>
                    <a:pt x="46607" y="102411"/>
                  </a:cubicBezTo>
                  <a:cubicBezTo>
                    <a:pt x="48756" y="97724"/>
                    <a:pt x="55746" y="97384"/>
                    <a:pt x="58666" y="93138"/>
                  </a:cubicBezTo>
                  <a:cubicBezTo>
                    <a:pt x="60044" y="91148"/>
                    <a:pt x="60373" y="88477"/>
                    <a:pt x="62168" y="86852"/>
                  </a:cubicBezTo>
                  <a:cubicBezTo>
                    <a:pt x="63887" y="85265"/>
                    <a:pt x="66453" y="85139"/>
                    <a:pt x="68791" y="84924"/>
                  </a:cubicBezTo>
                </a:path>
              </a:pathLst>
            </a:custGeom>
            <a:grpFill/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6256000" cy="9144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27500" y="4597400"/>
            <a:ext cx="73660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3900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Your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free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presentations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templates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378200" y="5232400"/>
            <a:ext cx="88646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3900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in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PowerPoint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,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Google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Slides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or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Keynote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648200" y="6540500"/>
            <a:ext cx="63119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100"/>
              </a:lnSpc>
              <a:tabLst/>
            </a:pPr>
            <a:r>
              <a:rPr lang="en-US" altLang="zh-CN" sz="3900" dirty="0">
                <a:solidFill>
                  <a:srgbClr val="FFFFFF"/>
                </a:solidFill>
                <a:latin typeface="Roboto" pitchFamily="18" charset="0"/>
                <a:cs typeface="Roboto" pitchFamily="18" charset="0"/>
              </a:rPr>
              <a:t>www.slidesforeducation.com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D904E3-5F95-DA95-B498-2C94C98EFD91}"/>
              </a:ext>
            </a:extLst>
          </p:cNvPr>
          <p:cNvSpPr/>
          <p:nvPr/>
        </p:nvSpPr>
        <p:spPr>
          <a:xfrm>
            <a:off x="1697564" y="881688"/>
            <a:ext cx="1243227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XGyreHeros"/>
                <a:cs typeface="Helvetica" panose="020B0604020202020204" pitchFamily="34" charset="0"/>
              </a:rPr>
              <a:t>OVERVIEW</a:t>
            </a:r>
            <a:endParaRPr lang="en-US" sz="1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eXGyreHeros"/>
              <a:cs typeface="Helvetica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5BFFE-0A0A-B1B4-029D-5083CA33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680" y="2820680"/>
            <a:ext cx="7640116" cy="7621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219B6-2F85-CF5C-CA8A-4F10F634C1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62"/>
          <a:stretch/>
        </p:blipFill>
        <p:spPr>
          <a:xfrm>
            <a:off x="4203705" y="3552306"/>
            <a:ext cx="7563906" cy="382822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8E9B6B-37D1-0C21-11AB-CA370F90B1C4}"/>
              </a:ext>
            </a:extLst>
          </p:cNvPr>
          <p:cNvCxnSpPr/>
          <p:nvPr/>
        </p:nvCxnSpPr>
        <p:spPr>
          <a:xfrm>
            <a:off x="3251200" y="6629400"/>
            <a:ext cx="914400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1629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D904E3-5F95-DA95-B498-2C94C98EFD91}"/>
              </a:ext>
            </a:extLst>
          </p:cNvPr>
          <p:cNvSpPr/>
          <p:nvPr/>
        </p:nvSpPr>
        <p:spPr>
          <a:xfrm>
            <a:off x="1697564" y="881688"/>
            <a:ext cx="1243227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XGyreHeros"/>
                <a:cs typeface="Helvetica" panose="020B0604020202020204" pitchFamily="34" charset="0"/>
              </a:rPr>
              <a:t>OVERVIEW</a:t>
            </a:r>
            <a:endParaRPr lang="en-US" sz="12000" b="1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eXGyreHeros"/>
              <a:cs typeface="Helvetica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598D1D-06CB-DFBB-70FC-EE342AC4B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200" y="2667000"/>
            <a:ext cx="7354326" cy="521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49037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6256000" cy="9144000"/>
          </a:xfrm>
          <a:prstGeom prst="rect">
            <a:avLst/>
          </a:prstGeom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tr-TR" smtClean="0"/>
              <a:pPr/>
              <a:t>7</a:t>
            </a:fld>
            <a:endParaRPr lang="tr-T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EE1E706-6821-A8BC-7645-5B2FF5AE0339}"/>
              </a:ext>
            </a:extLst>
          </p:cNvPr>
          <p:cNvSpPr/>
          <p:nvPr/>
        </p:nvSpPr>
        <p:spPr>
          <a:xfrm>
            <a:off x="1718433" y="3732095"/>
            <a:ext cx="1243227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XGyreHeros"/>
                <a:cs typeface="Helvetica" panose="020B0604020202020204" pitchFamily="34" charset="0"/>
              </a:rPr>
              <a:t>BOROUGHS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394935-3955-D75C-343C-A6B4445C8B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87"/>
          <a:stretch/>
        </p:blipFill>
        <p:spPr>
          <a:xfrm>
            <a:off x="1295400" y="2684921"/>
            <a:ext cx="6618301" cy="4607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E1FAAA-35A7-B478-8338-FB347EA81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7638" y="2684921"/>
            <a:ext cx="6532962" cy="47406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6D904E3-5F95-DA95-B498-2C94C98EFD91}"/>
              </a:ext>
            </a:extLst>
          </p:cNvPr>
          <p:cNvSpPr/>
          <p:nvPr/>
        </p:nvSpPr>
        <p:spPr>
          <a:xfrm>
            <a:off x="1697564" y="881688"/>
            <a:ext cx="12432273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2000" b="1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eXGyreHeros"/>
                <a:cs typeface="Helvetica" panose="020B0604020202020204" pitchFamily="34" charset="0"/>
              </a:rPr>
              <a:t>BOROUGHS</a:t>
            </a:r>
          </a:p>
        </p:txBody>
      </p:sp>
    </p:spTree>
    <p:extLst>
      <p:ext uri="{BB962C8B-B14F-4D97-AF65-F5344CB8AC3E}">
        <p14:creationId xmlns:p14="http://schemas.microsoft.com/office/powerpoint/2010/main" val="64606930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6256000" cy="9144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016" y="640080"/>
            <a:ext cx="14983968" cy="786384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204291-978C-52B6-7218-503EB714E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938" y="1299299"/>
            <a:ext cx="7391400" cy="5138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D3788B-624C-2699-ABAB-E4D44021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4100" y="1581638"/>
            <a:ext cx="6448962" cy="46586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350454-3445-43EC-0A5E-638694047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3800" y="6424887"/>
            <a:ext cx="5443405" cy="186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3863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595</TotalTime>
  <Words>1364</Words>
  <Application>Microsoft Office PowerPoint</Application>
  <PresentationFormat>Custom</PresentationFormat>
  <Paragraphs>373</Paragraphs>
  <Slides>44</Slides>
  <Notes>12</Notes>
  <HiddenSlides>26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LMRoman10-Bold</vt:lpstr>
      <vt:lpstr>LMRoman10-Regular</vt:lpstr>
      <vt:lpstr>Roboto</vt:lpstr>
      <vt:lpstr>TeX Gyre Heros</vt:lpstr>
      <vt:lpstr>TeXGyreHeros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Michael Christensen</cp:lastModifiedBy>
  <cp:revision>27</cp:revision>
  <dcterms:created xsi:type="dcterms:W3CDTF">2006-08-16T00:00:00Z</dcterms:created>
  <dcterms:modified xsi:type="dcterms:W3CDTF">2023-06-27T01:30:57Z</dcterms:modified>
</cp:coreProperties>
</file>